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3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7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7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6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6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8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C64A-C162-4DDE-8445-095C9E3F239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A28F-8166-4C69-8DEC-DBEEEFC83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6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5085184"/>
            <a:ext cx="3312368" cy="36003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/>
              <a:t>㈜</a:t>
            </a:r>
            <a:r>
              <a:rPr lang="ko-KR" altLang="en-US" sz="1600" dirty="0" err="1" smtClean="0"/>
              <a:t>국순당</a:t>
            </a:r>
            <a:r>
              <a:rPr lang="ko-KR" altLang="en-US" sz="1600" dirty="0" smtClean="0"/>
              <a:t> 웹사이트 </a:t>
            </a:r>
            <a:r>
              <a:rPr lang="ko-KR" altLang="en-US" sz="1600" dirty="0" err="1" smtClean="0"/>
              <a:t>리뉴얼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구축기</a:t>
            </a:r>
            <a:endParaRPr lang="ko-KR" altLang="en-US" sz="1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896" y="5445224"/>
            <a:ext cx="4248472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1050" dirty="0" err="1" smtClean="0"/>
              <a:t>프로젝트명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국순당</a:t>
            </a:r>
            <a:r>
              <a:rPr lang="ko-KR" altLang="en-US" sz="1050" dirty="0" smtClean="0"/>
              <a:t> 공식 웹사이트 </a:t>
            </a:r>
            <a:r>
              <a:rPr lang="ko-KR" altLang="en-US" sz="1050" dirty="0" err="1" smtClean="0"/>
              <a:t>웹표준</a:t>
            </a:r>
            <a:r>
              <a:rPr lang="ko-KR" altLang="en-US" sz="1050" dirty="0" smtClean="0"/>
              <a:t> 및 </a:t>
            </a:r>
            <a:r>
              <a:rPr lang="ko-KR" altLang="en-US" sz="1050" dirty="0" err="1" smtClean="0"/>
              <a:t>웹접근성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리뉴얼</a:t>
            </a:r>
            <a:endParaRPr lang="ko-KR" altLang="en-US" sz="1050" dirty="0" smtClean="0"/>
          </a:p>
          <a:p>
            <a:pPr algn="l"/>
            <a:r>
              <a:rPr lang="ko-KR" altLang="en-US" sz="1050" dirty="0" smtClean="0"/>
              <a:t>사이트주소</a:t>
            </a:r>
            <a:r>
              <a:rPr lang="en-US" altLang="ko-KR" sz="1050" dirty="0" smtClean="0"/>
              <a:t>: www.ksdb.co.kr/</a:t>
            </a:r>
          </a:p>
          <a:p>
            <a:pPr algn="l"/>
            <a:r>
              <a:rPr lang="ko-KR" altLang="en-US" sz="1050" dirty="0" smtClean="0"/>
              <a:t>부 문</a:t>
            </a:r>
            <a:r>
              <a:rPr lang="en-US" altLang="ko-KR" sz="1050" dirty="0" smtClean="0"/>
              <a:t>: </a:t>
            </a:r>
          </a:p>
          <a:p>
            <a:pPr algn="l"/>
            <a:r>
              <a:rPr lang="ko-KR" altLang="en-US" sz="1050" dirty="0" smtClean="0"/>
              <a:t>클라이언트</a:t>
            </a:r>
            <a:r>
              <a:rPr lang="en-US" altLang="ko-KR" sz="1050" dirty="0" smtClean="0"/>
              <a:t>: ㈜</a:t>
            </a:r>
            <a:r>
              <a:rPr lang="ko-KR" altLang="en-US" sz="1050" dirty="0" err="1" smtClean="0"/>
              <a:t>국순당</a:t>
            </a:r>
            <a:endParaRPr lang="ko-KR" altLang="en-US" sz="1050" dirty="0" smtClean="0"/>
          </a:p>
          <a:p>
            <a:pPr algn="l"/>
            <a:r>
              <a:rPr lang="ko-KR" altLang="en-US" sz="1050" dirty="0" smtClean="0"/>
              <a:t>제 작 사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정영철</a:t>
            </a:r>
            <a:endParaRPr lang="ko-KR" altLang="en-US" sz="1200" dirty="0" smtClean="0"/>
          </a:p>
          <a:p>
            <a:pPr algn="l"/>
            <a:endParaRPr lang="ko-KR" altLang="en-US" sz="1200" dirty="0" smtClean="0"/>
          </a:p>
          <a:p>
            <a:pPr algn="l"/>
            <a:endParaRPr lang="ko-KR" altLang="en-US" sz="1200" dirty="0" smtClean="0"/>
          </a:p>
          <a:p>
            <a:pPr algn="l"/>
            <a:endParaRPr lang="ko-KR" altLang="en-US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93047"/>
            <a:ext cx="3168352" cy="195602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244408" y="188641"/>
            <a:ext cx="576064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1.0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5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0"/>
          <a:stretch/>
        </p:blipFill>
        <p:spPr>
          <a:xfrm>
            <a:off x="0" y="1124744"/>
            <a:ext cx="9144000" cy="514042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031940" y="548679"/>
            <a:ext cx="108012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사이트 </a:t>
            </a:r>
            <a:r>
              <a:rPr lang="ko-KR" altLang="en-US" sz="1600" dirty="0" err="1" smtClean="0"/>
              <a:t>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693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3312368" cy="360039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/>
              <a:t>index</a:t>
            </a:r>
            <a:endParaRPr lang="ko-KR" altLang="en-US" sz="1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3960440" cy="5544616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 smtClean="0"/>
              <a:t>01.</a:t>
            </a:r>
            <a:r>
              <a:rPr lang="ko-KR" altLang="en-US" sz="1800" dirty="0" smtClean="0"/>
              <a:t>프로젝트 개요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02.</a:t>
            </a:r>
          </a:p>
          <a:p>
            <a:pPr algn="l"/>
            <a:r>
              <a:rPr lang="en-US" altLang="ko-KR" sz="1800" dirty="0" smtClean="0"/>
              <a:t>03.</a:t>
            </a:r>
            <a:endParaRPr lang="ko-KR" altLang="en-US" sz="1800" dirty="0" smtClean="0"/>
          </a:p>
          <a:p>
            <a:pPr algn="l"/>
            <a:endParaRPr lang="ko-KR" altLang="en-US" sz="1200" dirty="0" smtClean="0"/>
          </a:p>
          <a:p>
            <a:pPr algn="l"/>
            <a:endParaRPr lang="ko-KR" altLang="en-US" sz="1200" dirty="0" smtClean="0"/>
          </a:p>
        </p:txBody>
      </p:sp>
      <p:grpSp>
        <p:nvGrpSpPr>
          <p:cNvPr id="7" name="Trial Note"/>
          <p:cNvGrpSpPr/>
          <p:nvPr/>
        </p:nvGrpSpPr>
        <p:grpSpPr>
          <a:xfrm>
            <a:off x="4438650" y="3164248"/>
            <a:ext cx="2642026" cy="688250"/>
            <a:chOff x="3297238" y="3861955"/>
            <a:chExt cx="2642026" cy="688250"/>
          </a:xfrm>
        </p:grpSpPr>
        <p:sp>
          <p:nvSpPr>
            <p:cNvPr id="9" name="Shopping Cart Icon"/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" name="Message"/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11" name="Title"/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  <a:endParaRPr lang="en-US" sz="16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Body"/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46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6732240" cy="6858000"/>
            <a:chOff x="595684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28519" y="1456440"/>
              <a:ext cx="147810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55260" y="1306460"/>
              <a:ext cx="97493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490045" y="1416763"/>
              <a:ext cx="5450654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65449" y="1449891"/>
              <a:ext cx="92775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20407" y="1437296"/>
              <a:ext cx="635273" cy="109822"/>
              <a:chOff x="720407" y="1437296"/>
              <a:chExt cx="635273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20407" y="1453921"/>
                <a:ext cx="150955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59418" y="1453921"/>
                <a:ext cx="150955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98434" y="1437296"/>
                <a:ext cx="157246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6774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화면 슬라이드 쇼(4:3)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㈜국순당 웹사이트 리뉴얼 구축기</vt:lpstr>
      <vt:lpstr>PowerPoint 프레젠테이션</vt:lpstr>
      <vt:lpstr>index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㈜국순당 웹사이트 리뉴얼 구축기</dc:title>
  <dc:creator>hi</dc:creator>
  <cp:lastModifiedBy>hi</cp:lastModifiedBy>
  <cp:revision>3</cp:revision>
  <dcterms:created xsi:type="dcterms:W3CDTF">2017-05-18T01:49:44Z</dcterms:created>
  <dcterms:modified xsi:type="dcterms:W3CDTF">2017-05-18T02:14:12Z</dcterms:modified>
</cp:coreProperties>
</file>