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66" d="100"/>
          <a:sy n="66" d="100"/>
        </p:scale>
        <p:origin x="18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606C-9BC8-4254-A95D-3D76CCABFD3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15B-6B9A-453E-9D7F-8B59A47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606C-9BC8-4254-A95D-3D76CCABFD3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15B-6B9A-453E-9D7F-8B59A47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606C-9BC8-4254-A95D-3D76CCABFD3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15B-6B9A-453E-9D7F-8B59A47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606C-9BC8-4254-A95D-3D76CCABFD3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15B-6B9A-453E-9D7F-8B59A47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606C-9BC8-4254-A95D-3D76CCABFD3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15B-6B9A-453E-9D7F-8B59A47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6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606C-9BC8-4254-A95D-3D76CCABFD3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15B-6B9A-453E-9D7F-8B59A47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2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606C-9BC8-4254-A95D-3D76CCABFD3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15B-6B9A-453E-9D7F-8B59A47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606C-9BC8-4254-A95D-3D76CCABFD3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15B-6B9A-453E-9D7F-8B59A47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3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606C-9BC8-4254-A95D-3D76CCABFD3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15B-6B9A-453E-9D7F-8B59A47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3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606C-9BC8-4254-A95D-3D76CCABFD3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15B-6B9A-453E-9D7F-8B59A47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606C-9BC8-4254-A95D-3D76CCABFD3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15B-6B9A-453E-9D7F-8B59A47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606C-9BC8-4254-A95D-3D76CCABFD3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215B-6B9A-453E-9D7F-8B59A47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1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22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/>
              <a:t>Data 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Training </a:t>
            </a:r>
            <a:r>
              <a:rPr lang="en-US" sz="1800" dirty="0" smtClean="0"/>
              <a:t>- 5136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Dev -  1284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Test – 1783 </a:t>
            </a:r>
            <a:endParaRPr lang="en-US" sz="18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Models trained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2 Layer Conv-Net with 1 Fully Connected Layer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4 Layer Conv-Net with 1 Fully Connected Layer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2 Layer Conv-Net with 2 Fully Connected Layers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0" indent="0">
              <a:buNone/>
            </a:pPr>
            <a:r>
              <a:rPr lang="en-US" sz="2000" dirty="0" smtClean="0"/>
              <a:t>Data Cleaning and Augmentation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Dropping Training &amp; Test cases with ‘NA’ values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Flipping </a:t>
            </a:r>
            <a:r>
              <a:rPr lang="en-US" sz="1800" dirty="0"/>
              <a:t>Images horizontally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Applying Histogram Normalization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467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Model1 -  2 Layer Conv-net with 1 Fully connected Layer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89562"/>
              </p:ext>
            </p:extLst>
          </p:nvPr>
        </p:nvGraphicFramePr>
        <p:xfrm>
          <a:off x="838200" y="2786325"/>
          <a:ext cx="5747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98">
                  <a:extLst>
                    <a:ext uri="{9D8B030D-6E8A-4147-A177-3AD203B41FA5}">
                      <a16:colId xmlns:a16="http://schemas.microsoft.com/office/drawing/2014/main" xmlns="" val="3349790924"/>
                    </a:ext>
                  </a:extLst>
                </a:gridCol>
                <a:gridCol w="2873898">
                  <a:extLst>
                    <a:ext uri="{9D8B030D-6E8A-4147-A177-3AD203B41FA5}">
                      <a16:colId xmlns:a16="http://schemas.microsoft.com/office/drawing/2014/main" xmlns="" val="3169824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 ( Epoch 299)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2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077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13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 (Kaggle)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694632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60" y="1284790"/>
            <a:ext cx="5143500" cy="4544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8349" y="6053559"/>
            <a:ext cx="390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Loss </a:t>
            </a:r>
            <a:r>
              <a:rPr lang="en-US" dirty="0" smtClean="0">
                <a:sym typeface="Wingdings" panose="05000000000000000000" pitchFamily="2" charset="2"/>
              </a:rPr>
              <a:t> Blue, Test Loss  Red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1" y="4352081"/>
            <a:ext cx="5747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Inference</a:t>
            </a:r>
            <a:r>
              <a:rPr lang="en-US" dirty="0" smtClean="0"/>
              <a:t> – Model does not over-fit the data.    </a:t>
            </a:r>
          </a:p>
          <a:p>
            <a:r>
              <a:rPr lang="en-US" b="1" dirty="0" smtClean="0"/>
              <a:t>Next Steps </a:t>
            </a:r>
            <a:r>
              <a:rPr lang="en-US" dirty="0" smtClean="0"/>
              <a:t>– </a:t>
            </a:r>
            <a:r>
              <a:rPr lang="en-US" dirty="0"/>
              <a:t>C</a:t>
            </a:r>
            <a:r>
              <a:rPr lang="en-US" dirty="0" smtClean="0"/>
              <a:t>heck if model’s bias can be reduced by introducing additional layers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86673"/>
            <a:ext cx="38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 size = 400, epoch = 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4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Model2 -  4 Layer Conv-net with 1 Fully connected Layer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336621"/>
              </p:ext>
            </p:extLst>
          </p:nvPr>
        </p:nvGraphicFramePr>
        <p:xfrm>
          <a:off x="838200" y="2786325"/>
          <a:ext cx="5747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98">
                  <a:extLst>
                    <a:ext uri="{9D8B030D-6E8A-4147-A177-3AD203B41FA5}">
                      <a16:colId xmlns:a16="http://schemas.microsoft.com/office/drawing/2014/main" xmlns="" val="3349790924"/>
                    </a:ext>
                  </a:extLst>
                </a:gridCol>
                <a:gridCol w="2873898">
                  <a:extLst>
                    <a:ext uri="{9D8B030D-6E8A-4147-A177-3AD203B41FA5}">
                      <a16:colId xmlns:a16="http://schemas.microsoft.com/office/drawing/2014/main" xmlns="" val="3169824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 ( Epoch 99)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2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077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13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 (Kaggle)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793328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38349" y="6053559"/>
            <a:ext cx="390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Loss </a:t>
            </a:r>
            <a:r>
              <a:rPr lang="en-US" dirty="0" smtClean="0">
                <a:sym typeface="Wingdings" panose="05000000000000000000" pitchFamily="2" charset="2"/>
              </a:rPr>
              <a:t> Blue, Test Loss  Red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1" y="4352081"/>
            <a:ext cx="574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Inference</a:t>
            </a:r>
            <a:r>
              <a:rPr lang="en-US" dirty="0" smtClean="0"/>
              <a:t> – Model still does not over-fit the data while improving the Kaggle score over Model1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86673"/>
            <a:ext cx="38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 size = 400, epoch = 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47" y="1365813"/>
            <a:ext cx="4687271" cy="45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7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Model3 -  2 Layer Conv-net with 2 Fully connected Layers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426942"/>
              </p:ext>
            </p:extLst>
          </p:nvPr>
        </p:nvGraphicFramePr>
        <p:xfrm>
          <a:off x="838200" y="2786325"/>
          <a:ext cx="5747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98">
                  <a:extLst>
                    <a:ext uri="{9D8B030D-6E8A-4147-A177-3AD203B41FA5}">
                      <a16:colId xmlns:a16="http://schemas.microsoft.com/office/drawing/2014/main" xmlns="" val="3349790924"/>
                    </a:ext>
                  </a:extLst>
                </a:gridCol>
                <a:gridCol w="2873898">
                  <a:extLst>
                    <a:ext uri="{9D8B030D-6E8A-4147-A177-3AD203B41FA5}">
                      <a16:colId xmlns:a16="http://schemas.microsoft.com/office/drawing/2014/main" xmlns="" val="3169824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 ( Epoch 399)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2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077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13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 (Kaggle)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793328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38349" y="6053559"/>
            <a:ext cx="390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Loss </a:t>
            </a:r>
            <a:r>
              <a:rPr lang="en-US" dirty="0" smtClean="0">
                <a:sym typeface="Wingdings" panose="05000000000000000000" pitchFamily="2" charset="2"/>
              </a:rPr>
              <a:t> Blue, Test Loss  Red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1" y="4352081"/>
            <a:ext cx="5747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Inference</a:t>
            </a:r>
            <a:r>
              <a:rPr lang="en-US" dirty="0" smtClean="0"/>
              <a:t> – Model has lowest loss variation between Training and Dev but the Kaggle score was slightly below Model2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86673"/>
            <a:ext cx="38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 size = 400, epoch = 400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872" y="1322962"/>
            <a:ext cx="4638675" cy="45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9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842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Questions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936" y="1906623"/>
            <a:ext cx="10914434" cy="4610908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Why are we having different epochs for training different models? ( 300/100/400 for Models 1/2/3). Is it not necessary to have same epochs for comparing loss variation between dev and training sets of different models..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 Should we not document running the models over test datasets and the prediction results?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Why was </a:t>
            </a:r>
            <a:r>
              <a:rPr lang="en-US" sz="1800" dirty="0" err="1" smtClean="0"/>
              <a:t>AdamOptimizer</a:t>
            </a:r>
            <a:r>
              <a:rPr lang="en-US" sz="1800" dirty="0" smtClean="0"/>
              <a:t> used instead of </a:t>
            </a:r>
            <a:r>
              <a:rPr lang="en-US" sz="1800" dirty="0" err="1" smtClean="0"/>
              <a:t>GradientDescentOptimizer</a:t>
            </a:r>
            <a:r>
              <a:rPr lang="en-US" sz="1800" dirty="0" smtClean="0"/>
              <a:t>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What is the difference between </a:t>
            </a:r>
            <a:r>
              <a:rPr lang="en-US" sz="1800" dirty="0" err="1" smtClean="0"/>
              <a:t>Kaggle</a:t>
            </a:r>
            <a:r>
              <a:rPr lang="en-US" sz="1800" dirty="0" smtClean="0"/>
              <a:t> score and RMSE? </a:t>
            </a:r>
            <a:r>
              <a:rPr lang="en-US" sz="1800" dirty="0"/>
              <a:t>( </a:t>
            </a:r>
            <a:r>
              <a:rPr lang="en-US" sz="1800" dirty="0" err="1"/>
              <a:t>Kaggle</a:t>
            </a:r>
            <a:r>
              <a:rPr lang="en-US" sz="1800" dirty="0"/>
              <a:t> </a:t>
            </a:r>
            <a:r>
              <a:rPr lang="en-US" sz="1800" dirty="0" smtClean="0"/>
              <a:t>scores reported for each model </a:t>
            </a:r>
            <a:r>
              <a:rPr lang="en-US" sz="1800" dirty="0"/>
              <a:t>and </a:t>
            </a:r>
            <a:r>
              <a:rPr lang="en-US" sz="1800" dirty="0" smtClean="0"/>
              <a:t>final summary </a:t>
            </a:r>
            <a:r>
              <a:rPr lang="en-US" sz="1800" dirty="0"/>
              <a:t>numbers are different </a:t>
            </a:r>
            <a:r>
              <a:rPr lang="en-US" sz="1800" dirty="0" smtClean="0"/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Is it required to have </a:t>
            </a:r>
            <a:r>
              <a:rPr lang="en-US" sz="1800" dirty="0"/>
              <a:t>any performance comparison stats to justify data augmentation steps? ( horizontal flipping and histogram</a:t>
            </a:r>
            <a:r>
              <a:rPr lang="en-US" sz="1800" dirty="0" smtClean="0"/>
              <a:t>..)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We have not documented tuning the hyper parameters ( Stride, Padding) for each model . Is it something that we should mention in the Next steps section?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In the next steps, should we try a 4 layer Conv-Net with 2 fully connected layers?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403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421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Wingdings</vt:lpstr>
      <vt:lpstr>Arial</vt:lpstr>
      <vt:lpstr>Office Theme</vt:lpstr>
      <vt:lpstr>Approach</vt:lpstr>
      <vt:lpstr>Model1 -  2 Layer Conv-net with 1 Fully connected Layer</vt:lpstr>
      <vt:lpstr>Model2 -  4 Layer Conv-net with 1 Fully connected Layer</vt:lpstr>
      <vt:lpstr>Model3 -  2 Layer Conv-net with 2 Fully connected Layers</vt:lpstr>
      <vt:lpstr>Questions</vt:lpstr>
    </vt:vector>
  </TitlesOfParts>
  <Company>Uber Technology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</dc:creator>
  <cp:lastModifiedBy>sandip palit</cp:lastModifiedBy>
  <cp:revision>16</cp:revision>
  <dcterms:created xsi:type="dcterms:W3CDTF">2017-04-24T23:21:11Z</dcterms:created>
  <dcterms:modified xsi:type="dcterms:W3CDTF">2017-04-25T03:18:32Z</dcterms:modified>
</cp:coreProperties>
</file>