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10" r:id="rId3"/>
    <p:sldId id="317" r:id="rId4"/>
    <p:sldId id="318" r:id="rId5"/>
    <p:sldId id="320" r:id="rId6"/>
    <p:sldId id="326" r:id="rId7"/>
    <p:sldId id="333" r:id="rId8"/>
    <p:sldId id="329" r:id="rId9"/>
    <p:sldId id="330" r:id="rId10"/>
    <p:sldId id="331" r:id="rId11"/>
    <p:sldId id="332" r:id="rId12"/>
    <p:sldId id="334" r:id="rId13"/>
    <p:sldId id="30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54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第三讲 字符串和列表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11/23</a:t>
            </a:r>
            <a:r>
              <a:rPr lang="en-US" altLang="zh-CN" b="1" dirty="0" smtClean="0"/>
              <a:t>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list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5078849"/>
            <a:ext cx="4132729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().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8967" y="188259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628967" y="1633982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664826" y="276800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628967" y="3840481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7646896" y="4772271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447416"/>
            <a:ext cx="4455462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2[list]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魔方平均成绩的计算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5</a:t>
            </a:r>
            <a:r>
              <a:rPr lang="zh-CN" altLang="en-US" sz="1600" dirty="0" smtClean="0">
                <a:latin typeface="Arial" panose="020B0604020202020204" pitchFamily="34" charset="0"/>
              </a:rPr>
              <a:t>次平均不</a:t>
            </a:r>
            <a:r>
              <a:rPr lang="zh-CN" altLang="en-US" sz="1600" dirty="0">
                <a:latin typeface="Arial" panose="020B0604020202020204" pitchFamily="34" charset="0"/>
              </a:rPr>
              <a:t>考</a:t>
            </a:r>
            <a:r>
              <a:rPr lang="zh-CN" altLang="en-US" sz="1600" dirty="0" smtClean="0">
                <a:latin typeface="Arial" panose="020B0604020202020204" pitchFamily="34" charset="0"/>
              </a:rPr>
              <a:t>虑</a:t>
            </a:r>
            <a:r>
              <a:rPr lang="en-US" altLang="zh-CN" sz="1600" dirty="0" smtClean="0">
                <a:latin typeface="Arial" panose="020B0604020202020204" pitchFamily="34" charset="0"/>
              </a:rPr>
              <a:t>DNF</a:t>
            </a:r>
            <a:r>
              <a:rPr lang="zh-CN" altLang="en-US" sz="1600" dirty="0" smtClean="0">
                <a:latin typeface="Arial" panose="020B0604020202020204" pitchFamily="34" charset="0"/>
              </a:rPr>
              <a:t>的情况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111624" y="2507731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利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用一个数组来存储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次成绩，排序之后算中间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个的平均值，最后输出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提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示键盘输入部分已经给出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087035" y="227428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主要函数：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input()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list.append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平均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1624" y="4049084"/>
            <a:ext cx="9753602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.append(value)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成绩获取完毕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1058" y="2141029"/>
            <a:ext cx="679771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latin typeface="Arial" panose="020B0604020202020204" pitchFamily="34" charset="0"/>
              </a:rPr>
              <a:t>大作</a:t>
            </a:r>
            <a:r>
              <a:rPr lang="zh-CN" altLang="en-US" sz="4400" dirty="0" smtClean="0">
                <a:latin typeface="Arial" panose="020B0604020202020204" pitchFamily="34" charset="0"/>
              </a:rPr>
              <a:t>业</a:t>
            </a:r>
            <a:r>
              <a:rPr lang="en-US" altLang="zh-CN" sz="4400" dirty="0" smtClean="0">
                <a:latin typeface="Arial" panose="020B0604020202020204" pitchFamily="34" charset="0"/>
              </a:rPr>
              <a:t>: </a:t>
            </a:r>
            <a:r>
              <a:rPr lang="zh-CN" altLang="en-US" sz="4400" dirty="0" smtClean="0">
                <a:latin typeface="Arial" panose="020B0604020202020204" pitchFamily="34" charset="0"/>
              </a:rPr>
              <a:t>编写一个数字游戏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1058" y="3687750"/>
            <a:ext cx="6797718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一个四位数，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，通过不断的试探来猜出这个数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返回结果位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xAxB</a:t>
            </a:r>
            <a:r>
              <a:rPr lang="zh-CN" altLang="en-US" sz="2800" dirty="0" smtClean="0"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</a:rPr>
              <a:t>A</a:t>
            </a:r>
            <a:r>
              <a:rPr lang="zh-CN" altLang="en-US" sz="2800" dirty="0" smtClean="0">
                <a:latin typeface="Arial" panose="020B0604020202020204" pitchFamily="34" charset="0"/>
              </a:rPr>
              <a:t>前面的数字表示完全相同的数的个数。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</a:rPr>
              <a:t>前面数字表示，数对了但是位置不对。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257" y="158117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Task1. </a:t>
            </a:r>
            <a:r>
              <a:rPr lang="zh-CN" altLang="en-US" sz="2000" dirty="0" smtClean="0">
                <a:latin typeface="Arial" panose="020B0604020202020204" pitchFamily="34" charset="0"/>
              </a:rPr>
              <a:t>生成随机四位数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28" y="406799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256" y="2109451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Task2. </a:t>
            </a:r>
            <a:r>
              <a:rPr lang="zh-CN" altLang="en-US" sz="2000" dirty="0" smtClean="0">
                <a:latin typeface="Arial" panose="020B0604020202020204" pitchFamily="34" charset="0"/>
              </a:rPr>
              <a:t>输入猜测的四位数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5256" y="2621080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40086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732564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406425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198729" y="158117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，用</a:t>
            </a:r>
            <a:r>
              <a:rPr lang="en-US" altLang="zh-CN" sz="2000" dirty="0" smtClean="0">
                <a:latin typeface="Arial" panose="020B0604020202020204" pitchFamily="34" charset="0"/>
              </a:rPr>
              <a:t>random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867034" y="4016746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700752" y="2621080"/>
            <a:ext cx="2399295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1481" y="3561284"/>
            <a:ext cx="374724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26675" y="4329443"/>
            <a:ext cx="922196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95315" y="4016746"/>
            <a:ext cx="267171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Task3-1.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05907" y="4770631"/>
            <a:ext cx="270579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263153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921291" y="4770631"/>
            <a:ext cx="2628284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，还需要理一理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112258" y="3643447"/>
            <a:ext cx="3747248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6764259" y="3505117"/>
            <a:ext cx="116542" cy="3256863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8396835" y="4144913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7400515" y="4770631"/>
            <a:ext cx="141642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Task3-2-1. </a:t>
            </a:r>
            <a:r>
              <a:rPr lang="zh-CN" altLang="en-US" sz="2000" dirty="0">
                <a:latin typeface="Arial" panose="020B0604020202020204" pitchFamily="34" charset="0"/>
              </a:rPr>
              <a:t>变</a:t>
            </a:r>
            <a:r>
              <a:rPr lang="zh-CN" altLang="en-US" sz="2000" dirty="0" smtClean="0">
                <a:latin typeface="Arial" panose="020B0604020202020204" pitchFamily="34" charset="0"/>
              </a:rPr>
              <a:t>成</a:t>
            </a:r>
            <a:r>
              <a:rPr lang="en-US" altLang="zh-CN" sz="2000" dirty="0" smtClean="0">
                <a:latin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</a:rPr>
              <a:t>位相比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9726705" y="4770631"/>
            <a:ext cx="1506071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Task3-2-2. </a:t>
            </a:r>
            <a:r>
              <a:rPr lang="zh-CN" altLang="en-US" sz="2000" dirty="0" smtClean="0">
                <a:latin typeface="Arial" panose="020B0604020202020204" pitchFamily="34" charset="0"/>
              </a:rPr>
              <a:t>再结果与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400515" y="6039175"/>
            <a:ext cx="1416425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中等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9726705" y="6052500"/>
            <a:ext cx="1506071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8943917" y="806909"/>
            <a:ext cx="2820636" cy="1631216"/>
          </a:xfrm>
          <a:prstGeom prst="rect">
            <a:avLst/>
          </a:prstGeom>
          <a:solidFill>
            <a:srgbClr val="00B050"/>
          </a:solidFill>
          <a:ln w="76200">
            <a:solidFill>
              <a:srgbClr val="FFFF00"/>
            </a:solidFill>
            <a:prstDash val="sysDot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内核：复杂问题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通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过逐层分解，</a:t>
            </a:r>
            <a:r>
              <a:rPr lang="zh-CN" altLang="en-US" sz="2000" dirty="0">
                <a:latin typeface="Arial" panose="020B0604020202020204" pitchFamily="34" charset="0"/>
              </a:rPr>
              <a:t>一层分解不开就多分解几层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，最终变成一个一个简单问题的组合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198729" y="2109451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用</a:t>
            </a:r>
            <a:r>
              <a:rPr lang="en-US" altLang="zh-CN" sz="2000" dirty="0" smtClean="0">
                <a:latin typeface="Arial" panose="020B0604020202020204" pitchFamily="34" charset="0"/>
              </a:rPr>
              <a:t>input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194628" y="5592462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和得到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4079718" y="5586239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10917" y="2522470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7" y="3123105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66037" y="1872164"/>
            <a:ext cx="2393576" cy="2329147"/>
            <a:chOff x="3496235" y="1402742"/>
            <a:chExt cx="2393576" cy="2329147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9232" y="1840822"/>
            <a:ext cx="3852415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Arial" panose="020B0604020202020204" pitchFamily="34" charset="0"/>
              </a:rPr>
              <a:t>若六位数，</a:t>
            </a:r>
            <a:r>
              <a:rPr lang="en-US" altLang="zh-CN" sz="1400" dirty="0" smtClean="0">
                <a:latin typeface="Arial" panose="020B0604020202020204" pitchFamily="34" charset="0"/>
              </a:rPr>
              <a:t>a2016b</a:t>
            </a:r>
            <a:r>
              <a:rPr lang="zh-CN" altLang="en-US" sz="1400" dirty="0" smtClean="0">
                <a:latin typeface="Arial" panose="020B0604020202020204" pitchFamily="34" charset="0"/>
              </a:rPr>
              <a:t>能被</a:t>
            </a:r>
            <a:r>
              <a:rPr lang="en-US" altLang="zh-CN" sz="1400" dirty="0" smtClean="0">
                <a:latin typeface="Arial" panose="020B0604020202020204" pitchFamily="34" charset="0"/>
              </a:rPr>
              <a:t>12</a:t>
            </a:r>
            <a:r>
              <a:rPr lang="zh-CN" altLang="en-US" sz="1400" dirty="0" smtClean="0">
                <a:latin typeface="Arial" panose="020B0604020202020204" pitchFamily="34" charset="0"/>
              </a:rPr>
              <a:t>整除，则这样的六位数有多少个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3435" y="138023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创</a:t>
            </a:r>
            <a:r>
              <a:rPr lang="zh-CN" altLang="en-US" sz="2800" dirty="0" smtClean="0"/>
              <a:t>建 ： 赋值   </a:t>
            </a:r>
            <a:endParaRPr lang="en-US" altLang="zh-CN" sz="2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435" y="2061664"/>
            <a:ext cx="424927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35" y="3721588"/>
            <a:ext cx="485006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	# 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#error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3434" y="312762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访问 ：索引 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   </a:t>
            </a:r>
            <a:endParaRPr lang="en-US" altLang="zh-CN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5706866" y="234044"/>
            <a:ext cx="3816945" cy="679393"/>
            <a:chOff x="5717690" y="2072772"/>
            <a:chExt cx="2216070" cy="394447"/>
          </a:xfrm>
        </p:grpSpPr>
        <p:sp>
          <p:nvSpPr>
            <p:cNvPr id="26" name="矩形 25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211917" y="3895869"/>
            <a:ext cx="5486238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记住</a:t>
            </a:r>
            <a:r>
              <a:rPr lang="zh-CN" altLang="en-US" sz="2400" dirty="0" smtClean="0"/>
              <a:t>索引第一位从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是第一个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是第二个，这是二进制的特点   </a:t>
            </a:r>
            <a:endParaRPr lang="en-US" altLang="zh-CN" sz="2400" dirty="0" smtClean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11917" y="4858381"/>
            <a:ext cx="5486237" cy="181588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访</a:t>
            </a:r>
            <a:r>
              <a:rPr lang="zh-CN" altLang="en-US" sz="2800" dirty="0" smtClean="0"/>
              <a:t>问一个元素用</a:t>
            </a:r>
            <a:r>
              <a:rPr lang="en-US" altLang="zh-CN" sz="2800" dirty="0" smtClean="0"/>
              <a:t>a[index],  index </a:t>
            </a:r>
            <a:r>
              <a:rPr lang="zh-CN" altLang="en-US" sz="2800" dirty="0" smtClean="0"/>
              <a:t>为索引编号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如</a:t>
            </a:r>
            <a:r>
              <a:rPr lang="en-US" altLang="zh-CN" sz="2800" dirty="0" smtClean="0"/>
              <a:t>a[0], a[1] *****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97116" y="919533"/>
            <a:ext cx="3862093" cy="2469705"/>
            <a:chOff x="579053" y="3054866"/>
            <a:chExt cx="3862093" cy="2469705"/>
          </a:xfrm>
        </p:grpSpPr>
        <p:grpSp>
          <p:nvGrpSpPr>
            <p:cNvPr id="42" name="组合 41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51" name="矩形 5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46" name="矩形 45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44" name="右箭头 43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9735671" y="1188146"/>
            <a:ext cx="2223328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正向： 第一个是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反向：最后一个是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-1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  <p:bldP spid="40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50897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数</a:t>
            </a:r>
            <a:r>
              <a:rPr lang="zh-CN" altLang="en-US" sz="2400" dirty="0" smtClean="0">
                <a:latin typeface="Arial" panose="020B0604020202020204" pitchFamily="34" charset="0"/>
              </a:rPr>
              <a:t>字时间与字符串的双向装换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11624" y="2494367"/>
            <a:ext cx="4715438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时间格式以秒钟为单位需要转换为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的格式：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 》》》25.325S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112.35&gt;&gt;&gt;&gt;&gt;&gt; 1m52.35s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110002.35&gt;&gt;&gt;&gt;&gt;30h33m22.35s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111624" y="454159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需要转换为数字格式：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25.325《《《25.325S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1m52.35s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110002.35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30h33m22.35s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347012" y="2632868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思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路，通过除法和余数，来得到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小时部分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</a:rPr>
              <a:t>分钟部分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秒钟部分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的数值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最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后用变成字符串 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+ 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运算连接起来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347012" y="4680092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通</a:t>
            </a:r>
            <a:r>
              <a:rPr lang="zh-CN" altLang="en-US" dirty="0" smtClean="0">
                <a:latin typeface="Arial" panose="020B0604020202020204" pitchFamily="34" charset="0"/>
              </a:rPr>
              <a:t>过</a:t>
            </a:r>
            <a:r>
              <a:rPr lang="en-US" altLang="zh-CN" dirty="0" err="1" smtClean="0">
                <a:latin typeface="Arial" panose="020B0604020202020204" pitchFamily="34" charset="0"/>
              </a:rPr>
              <a:t>h,m,s</a:t>
            </a:r>
            <a:r>
              <a:rPr lang="zh-CN" altLang="en-US" dirty="0" smtClean="0">
                <a:latin typeface="Arial" panose="020B0604020202020204" pitchFamily="34" charset="0"/>
              </a:rPr>
              <a:t>三个字符用</a:t>
            </a:r>
            <a:r>
              <a:rPr lang="en-US" altLang="zh-CN" dirty="0" smtClean="0">
                <a:latin typeface="Arial" panose="020B0604020202020204" pitchFamily="34" charset="0"/>
              </a:rPr>
              <a:t>split</a:t>
            </a:r>
            <a:r>
              <a:rPr lang="zh-CN" altLang="en-US" dirty="0" smtClean="0">
                <a:latin typeface="Arial" panose="020B0604020202020204" pitchFamily="34" charset="0"/>
              </a:rPr>
              <a:t>把数字切出来，</a:t>
            </a:r>
            <a:r>
              <a:rPr lang="zh-CN" altLang="en-US" dirty="0">
                <a:latin typeface="Arial" panose="020B0604020202020204" pitchFamily="34" charset="0"/>
              </a:rPr>
              <a:t>因</a:t>
            </a:r>
            <a:r>
              <a:rPr lang="zh-CN" altLang="en-US" dirty="0" smtClean="0">
                <a:latin typeface="Arial" panose="020B0604020202020204" pitchFamily="34" charset="0"/>
              </a:rPr>
              <a:t>为切出来的是字符串，所以切出来要变成数值，之后再通过乘法算出秒数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4" y="1042916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2185227"/>
            <a:ext cx="4430546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43434" y="4135135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293" y="3130805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运算跟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相同</a:t>
            </a:r>
            <a:endParaRPr lang="zh-CN" altLang="en-US" sz="3200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79293" y="482776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16027" y="818160"/>
            <a:ext cx="7288307" cy="53245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#7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'qw'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+list2)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['dd', 'fw', 'qw',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 all element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1419</Words>
  <Application>Microsoft Office PowerPoint</Application>
  <PresentationFormat>宽屏</PresentationFormat>
  <Paragraphs>195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92</cp:revision>
  <dcterms:created xsi:type="dcterms:W3CDTF">2018-03-19T00:35:53Z</dcterms:created>
  <dcterms:modified xsi:type="dcterms:W3CDTF">2018-11-23T07:27:24Z</dcterms:modified>
</cp:coreProperties>
</file>