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8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05" r:id="rId11"/>
    <p:sldId id="300" r:id="rId12"/>
    <p:sldId id="315" r:id="rId13"/>
    <p:sldId id="314" r:id="rId14"/>
    <p:sldId id="31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50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58373" y="1963681"/>
            <a:ext cx="6275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75354" y="3168240"/>
            <a:ext cx="26416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 算法入门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07781" y="5423647"/>
            <a:ext cx="136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 smtClean="0"/>
              <a:t>By Han Zhao</a:t>
            </a:r>
            <a:endParaRPr lang="en-US" altLang="zh-CN" b="1" dirty="0" smtClean="0"/>
          </a:p>
          <a:p>
            <a:pPr algn="r"/>
            <a:r>
              <a:rPr lang="en-US" altLang="zh-CN" b="1" dirty="0" smtClean="0"/>
              <a:t>2/22/2019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练</a:t>
            </a:r>
            <a:r>
              <a:rPr lang="zh-CN" altLang="en-US" sz="3200" dirty="0" smtClean="0"/>
              <a:t>习</a:t>
            </a:r>
            <a:r>
              <a:rPr lang="en-US" altLang="zh-CN" sz="3200" dirty="0" smtClean="0"/>
              <a:t>2.</a:t>
            </a:r>
            <a:r>
              <a:rPr lang="zh-CN" altLang="en-US" sz="3200" dirty="0" smtClean="0"/>
              <a:t>回文数</a:t>
            </a:r>
            <a:endParaRPr lang="zh-CN" altLang="en-US" sz="3200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3510" y="1176338"/>
            <a:ext cx="6440805" cy="532320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判断一个整数是否是回文数。回文数是指正序（从左向右）和倒序（从右向左）读都是一样的整数。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示例 1: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输入: 121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输出: true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示例 2: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输入: -121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输出: false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解释: 从左向右读, 为 -121 。 从右向左读, 为 121- 。因此它不是一个回文数。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示例 3: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输入: 10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输出: false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解释: 从右向左读, 为 01 。因此它不是一个回文数。</a:t>
            </a:r>
            <a:endParaRPr sz="2000" dirty="0" smtClean="0"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87615" y="1805305"/>
            <a:ext cx="2945765" cy="460375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int </a:t>
            </a:r>
            <a:r>
              <a:rPr lang="zh-CN" altLang="en-US" sz="2400">
                <a:sym typeface="+mn-ea"/>
              </a:rPr>
              <a:t>的高位不好获得</a:t>
            </a:r>
            <a:endParaRPr lang="zh-CN" altLang="en-US" sz="24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97140" y="3034030"/>
            <a:ext cx="2945765" cy="829945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知道</a:t>
            </a:r>
            <a:r>
              <a:rPr lang="en-US" altLang="zh-CN" sz="2400">
                <a:sym typeface="+mn-ea"/>
              </a:rPr>
              <a:t>str</a:t>
            </a:r>
            <a:r>
              <a:rPr lang="zh-CN" altLang="en-US" sz="2400">
                <a:sym typeface="+mn-ea"/>
              </a:rPr>
              <a:t>的每一位都可以单独取出</a:t>
            </a:r>
            <a:endParaRPr lang="zh-CN" altLang="en-US" sz="24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64195" y="4338320"/>
            <a:ext cx="2104390" cy="460375"/>
          </a:xfrm>
          <a:prstGeom prst="rect">
            <a:avLst/>
          </a:prstGeom>
          <a:solidFill>
            <a:srgbClr val="7030A0"/>
          </a:solidFill>
        </p:spPr>
        <p:txBody>
          <a:bodyPr wrap="square" rtlCol="0" anchor="t">
            <a:spAutoFit/>
          </a:bodyPr>
          <a:p>
            <a:r>
              <a:rPr lang="zh-CN" sz="2400">
                <a:sym typeface="+mn-ea"/>
              </a:rPr>
              <a:t>把</a:t>
            </a:r>
            <a:r>
              <a:rPr lang="en-US" altLang="zh-CN" sz="2400">
                <a:sym typeface="+mn-ea"/>
              </a:rPr>
              <a:t>int </a:t>
            </a:r>
            <a:r>
              <a:rPr lang="zh-CN" altLang="en-US" sz="2400">
                <a:sym typeface="+mn-ea"/>
              </a:rPr>
              <a:t>变成 </a:t>
            </a:r>
            <a:r>
              <a:rPr lang="en-US" altLang="zh-CN" sz="2400">
                <a:sym typeface="+mn-ea"/>
              </a:rPr>
              <a:t>str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练</a:t>
            </a:r>
            <a:r>
              <a:rPr lang="zh-CN" altLang="en-US" sz="3200" dirty="0" smtClean="0"/>
              <a:t>习</a:t>
            </a:r>
            <a:r>
              <a:rPr lang="en-US" altLang="zh-CN" sz="3200" dirty="0" smtClean="0"/>
              <a:t>2.</a:t>
            </a:r>
            <a:r>
              <a:rPr lang="zh-CN" altLang="en-US" sz="3200" dirty="0" smtClean="0"/>
              <a:t>回文数</a:t>
            </a:r>
            <a:endParaRPr lang="zh-CN" altLang="en-US" sz="3200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3510" y="1176338"/>
            <a:ext cx="6440805" cy="532320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判断一个整数是否是回文数。回文数是指正序（从左向右）和倒序（从右向左）读都是一样的整数。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示例 1: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输入: 121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输出: true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示例 2: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输入: -121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输出: false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解释: 从左向右读, 为 -121 。 从右向左读, 为 121- 。因此它不是一个回文数。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示例 3: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输入: 10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输出: false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解释: 从右向左读, 为 01 。因此它不是一个回文数。</a:t>
            </a:r>
            <a:endParaRPr sz="2000" dirty="0" smtClean="0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62159" y="2402205"/>
            <a:ext cx="539750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594219" y="2402205"/>
            <a:ext cx="539750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951980" y="2402205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236204" y="2402205"/>
            <a:ext cx="539750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8878189" y="2402205"/>
            <a:ext cx="539750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9520174" y="2402205"/>
            <a:ext cx="539750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0804144" y="2402205"/>
            <a:ext cx="539750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239000" y="3045460"/>
            <a:ext cx="878840" cy="198501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10102215" y="2986405"/>
            <a:ext cx="995680" cy="198691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227695" y="5170805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9562465" y="5170805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8235950" y="443357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9570720" y="443357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888605" y="2941955"/>
            <a:ext cx="616585" cy="150241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8" idx="0"/>
          </p:cNvCxnSpPr>
          <p:nvPr/>
        </p:nvCxnSpPr>
        <p:spPr>
          <a:xfrm flipH="1">
            <a:off x="9840595" y="2941955"/>
            <a:ext cx="675005" cy="149161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338185" y="323469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9417685" y="323469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23" name="直接箭头连接符 22"/>
          <p:cNvCxnSpPr>
            <a:stCxn id="10" idx="2"/>
          </p:cNvCxnSpPr>
          <p:nvPr/>
        </p:nvCxnSpPr>
        <p:spPr>
          <a:xfrm>
            <a:off x="8505825" y="2941955"/>
            <a:ext cx="27940" cy="2927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2"/>
            <a:endCxn id="22" idx="0"/>
          </p:cNvCxnSpPr>
          <p:nvPr/>
        </p:nvCxnSpPr>
        <p:spPr>
          <a:xfrm flipH="1">
            <a:off x="9687560" y="2941955"/>
            <a:ext cx="102235" cy="29273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994015" y="5960110"/>
            <a:ext cx="540004" cy="540004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9570720" y="5960110"/>
            <a:ext cx="823595" cy="539750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len-i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练</a:t>
            </a:r>
            <a:r>
              <a:rPr lang="zh-CN" altLang="en-US" sz="3200" dirty="0" smtClean="0"/>
              <a:t>习</a:t>
            </a:r>
            <a:r>
              <a:rPr lang="en-US" altLang="zh-CN" sz="3200" dirty="0" smtClean="0"/>
              <a:t>2.</a:t>
            </a:r>
            <a:r>
              <a:rPr lang="zh-CN" altLang="en-US" sz="3200" dirty="0" smtClean="0"/>
              <a:t>回文数</a:t>
            </a:r>
            <a:endParaRPr lang="zh-CN" altLang="en-US" sz="3200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3510" y="1176338"/>
            <a:ext cx="6440805" cy="532320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判断一个整数是否是回文数。回文数是指正序（从左向右）和倒序（从右向左）读都是一样的整数。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示例 1: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输入: 121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输出: true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示例 2: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输入: -121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输出: false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解释: 从左向右读, 为 -121 。 从右向左读, 为 121- 。因此它不是一个回文数。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示例 3: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输入: 10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输出: false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解释: 从右向左读, 为 01 。因此它不是一个回文数。</a:t>
            </a:r>
            <a:endParaRPr sz="2000" dirty="0" smtClean="0">
              <a:latin typeface="Arial" panose="020B0604020202020204" pitchFamily="34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4995" y="1460500"/>
            <a:ext cx="3914775" cy="418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练</a:t>
            </a:r>
            <a:r>
              <a:rPr lang="zh-CN" altLang="en-US" sz="3200" dirty="0" smtClean="0"/>
              <a:t>习</a:t>
            </a:r>
            <a:r>
              <a:rPr lang="en-US" altLang="zh-CN" sz="3200" dirty="0" smtClean="0"/>
              <a:t>2.</a:t>
            </a:r>
            <a:r>
              <a:rPr lang="zh-CN" altLang="en-US" sz="3200" dirty="0" smtClean="0"/>
              <a:t>回文数</a:t>
            </a:r>
            <a:endParaRPr lang="zh-CN" altLang="en-US" sz="3200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3510" y="1022350"/>
            <a:ext cx="4106545" cy="39878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2000" dirty="0" smtClean="0">
                <a:latin typeface="Arial" panose="020B0604020202020204" pitchFamily="34" charset="0"/>
              </a:rPr>
              <a:t>神奇的</a:t>
            </a:r>
            <a:r>
              <a:rPr lang="en-US" altLang="zh-CN" sz="2000" dirty="0" smtClean="0">
                <a:latin typeface="Arial" panose="020B0604020202020204" pitchFamily="34" charset="0"/>
              </a:rPr>
              <a:t>[::-1]</a:t>
            </a:r>
            <a:endParaRPr lang="en-US" altLang="zh-CN" sz="2000" dirty="0" smtClean="0"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1421130"/>
            <a:ext cx="3260725" cy="51885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1489075"/>
            <a:ext cx="3743325" cy="4162425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855585" y="1972310"/>
            <a:ext cx="3019425" cy="19380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2000" dirty="0" smtClean="0">
                <a:latin typeface="Arial" panose="020B0604020202020204" pitchFamily="34" charset="0"/>
              </a:rPr>
              <a:t>神奇的</a:t>
            </a:r>
            <a:r>
              <a:rPr lang="en-US" altLang="zh-CN" sz="2000" dirty="0" smtClean="0">
                <a:latin typeface="Arial" panose="020B0604020202020204" pitchFamily="34" charset="0"/>
              </a:rPr>
              <a:t>a[::-1] == a</a:t>
            </a:r>
            <a:r>
              <a:rPr lang="zh-CN" altLang="en-US" sz="2000" dirty="0" smtClean="0">
                <a:latin typeface="Arial" panose="020B0604020202020204" pitchFamily="34" charset="0"/>
              </a:rPr>
              <a:t>的逆序</a:t>
            </a:r>
            <a:endParaRPr lang="zh-CN" altLang="en-US"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a = []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b = </a:t>
            </a:r>
            <a:r>
              <a:rPr lang="en-US" altLang="zh-CN" sz="2000" dirty="0" smtClean="0">
                <a:latin typeface="Arial" panose="020B0604020202020204" pitchFamily="34" charset="0"/>
                <a:sym typeface="+mn-ea"/>
              </a:rPr>
              <a:t>a[::-1]</a:t>
            </a:r>
            <a:endParaRPr lang="en-US" altLang="zh-CN" sz="2000" dirty="0" smtClean="0">
              <a:latin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if(a==b):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		???</a:t>
            </a:r>
            <a:endParaRPr lang="en-US" altLang="zh-CN" sz="2000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练</a:t>
            </a:r>
            <a:r>
              <a:rPr lang="zh-CN" altLang="en-US" sz="3200" dirty="0" smtClean="0"/>
              <a:t>习</a:t>
            </a:r>
            <a:r>
              <a:rPr lang="en-US" altLang="zh-CN" sz="3200" dirty="0" smtClean="0"/>
              <a:t>1.两数之和</a:t>
            </a:r>
            <a:endParaRPr lang="en-US" altLang="zh-CN" sz="3200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3510" y="1190625"/>
            <a:ext cx="4105910" cy="255333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给定一个整数数组 nums 和一个目标值 target，请你在该数组中找出和为目标值的那 两个 整数，并返回他们的数组下标。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你可以假设每种输入只会对应一个答案。但是，你不能重复利用这个数组中同样的元素。</a:t>
            </a:r>
            <a:endParaRPr sz="2000" dirty="0" smtClean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3510" y="3902710"/>
            <a:ext cx="4105910" cy="922020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spAutoFit/>
          </a:bodyPr>
          <a:p>
            <a:r>
              <a:rPr lang="zh-CN" altLang="en-US"/>
              <a:t>给定 nums = [2, 11, </a:t>
            </a:r>
            <a:r>
              <a:rPr lang="en-US" altLang="zh-CN"/>
              <a:t>7,</a:t>
            </a:r>
            <a:r>
              <a:rPr lang="zh-CN" altLang="en-US"/>
              <a:t> 15], target = 9</a:t>
            </a:r>
            <a:endParaRPr lang="zh-CN" altLang="en-US"/>
          </a:p>
          <a:p>
            <a:r>
              <a:rPr lang="zh-CN" altLang="en-US"/>
              <a:t>因为 nums[0] + nums[1] = 2 + 7 = 9</a:t>
            </a:r>
            <a:endParaRPr lang="zh-CN" altLang="en-US"/>
          </a:p>
          <a:p>
            <a:r>
              <a:rPr lang="zh-CN" altLang="en-US"/>
              <a:t>所以返回 [0, 1]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0723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46989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43255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39521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835787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932053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028319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3" name="直接箭头连接符 2"/>
          <p:cNvCxnSpPr/>
          <p:nvPr/>
        </p:nvCxnSpPr>
        <p:spPr>
          <a:xfrm>
            <a:off x="4762500" y="1684655"/>
            <a:ext cx="2098040" cy="17481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600190" y="350774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?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739765" y="1646555"/>
            <a:ext cx="2406015" cy="176784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934960" y="350774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16" name="十字形 15"/>
          <p:cNvSpPr/>
          <p:nvPr/>
        </p:nvSpPr>
        <p:spPr>
          <a:xfrm>
            <a:off x="7347585" y="3587750"/>
            <a:ext cx="379095" cy="379095"/>
          </a:xfrm>
          <a:prstGeom prst="plus">
            <a:avLst>
              <a:gd name="adj" fmla="val 3663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等于号 16"/>
          <p:cNvSpPr/>
          <p:nvPr/>
        </p:nvSpPr>
        <p:spPr>
          <a:xfrm>
            <a:off x="8731885" y="3250565"/>
            <a:ext cx="652145" cy="652145"/>
          </a:xfrm>
          <a:prstGeom prst="mathEqua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43440" y="3508375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0" name="不等于号 19"/>
          <p:cNvSpPr/>
          <p:nvPr/>
        </p:nvSpPr>
        <p:spPr>
          <a:xfrm>
            <a:off x="8689340" y="3966845"/>
            <a:ext cx="737235" cy="472440"/>
          </a:xfrm>
          <a:prstGeom prst="mathNot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6722745" y="1583690"/>
            <a:ext cx="1517650" cy="182118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练</a:t>
            </a:r>
            <a:r>
              <a:rPr lang="zh-CN" altLang="en-US" sz="3200" dirty="0" smtClean="0"/>
              <a:t>习</a:t>
            </a:r>
            <a:r>
              <a:rPr lang="en-US" altLang="zh-CN" sz="3200" dirty="0" smtClean="0"/>
              <a:t>1.两数之和</a:t>
            </a:r>
            <a:endParaRPr lang="en-US" altLang="zh-CN" sz="3200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3510" y="1190625"/>
            <a:ext cx="4105910" cy="255333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给定一个整数数组 nums 和一个目标值 target，请你在该数组中找出和为目标值的那 两个 整数，并返回他们的数组下标。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你可以假设每种输入只会对应一个答案。但是，你不能重复利用这个数组中同样的元素。</a:t>
            </a:r>
            <a:endParaRPr sz="2000" dirty="0" smtClean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3510" y="3902710"/>
            <a:ext cx="4105910" cy="922020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spAutoFit/>
          </a:bodyPr>
          <a:p>
            <a:r>
              <a:rPr lang="zh-CN" altLang="en-US"/>
              <a:t>给定 nums = [2, 11, </a:t>
            </a:r>
            <a:r>
              <a:rPr lang="en-US" altLang="zh-CN"/>
              <a:t>7,</a:t>
            </a:r>
            <a:r>
              <a:rPr lang="zh-CN" altLang="en-US"/>
              <a:t> 15], target = 9</a:t>
            </a:r>
            <a:endParaRPr lang="zh-CN" altLang="en-US"/>
          </a:p>
          <a:p>
            <a:r>
              <a:rPr lang="zh-CN" altLang="en-US"/>
              <a:t>因为 nums[0] + nums[1] = 2 + 7 = 9</a:t>
            </a:r>
            <a:endParaRPr lang="zh-CN" altLang="en-US"/>
          </a:p>
          <a:p>
            <a:r>
              <a:rPr lang="zh-CN" altLang="en-US"/>
              <a:t>所以返回 [0, 1]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0723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46989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43255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39521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835787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932053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028319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3" name="直接箭头连接符 2"/>
          <p:cNvCxnSpPr/>
          <p:nvPr/>
        </p:nvCxnSpPr>
        <p:spPr>
          <a:xfrm>
            <a:off x="4762500" y="1684655"/>
            <a:ext cx="2098040" cy="17481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600190" y="350774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?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739765" y="1646555"/>
            <a:ext cx="2406015" cy="176784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934960" y="350774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16" name="十字形 15"/>
          <p:cNvSpPr/>
          <p:nvPr/>
        </p:nvSpPr>
        <p:spPr>
          <a:xfrm>
            <a:off x="7347585" y="3587750"/>
            <a:ext cx="379095" cy="379095"/>
          </a:xfrm>
          <a:prstGeom prst="plus">
            <a:avLst>
              <a:gd name="adj" fmla="val 3663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等于号 16"/>
          <p:cNvSpPr/>
          <p:nvPr/>
        </p:nvSpPr>
        <p:spPr>
          <a:xfrm>
            <a:off x="8731885" y="3250565"/>
            <a:ext cx="652145" cy="652145"/>
          </a:xfrm>
          <a:prstGeom prst="mathEqua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43440" y="3508375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0" name="不等于号 19"/>
          <p:cNvSpPr/>
          <p:nvPr/>
        </p:nvSpPr>
        <p:spPr>
          <a:xfrm>
            <a:off x="8689340" y="3966845"/>
            <a:ext cx="737235" cy="472440"/>
          </a:xfrm>
          <a:prstGeom prst="mathNot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6722745" y="1583690"/>
            <a:ext cx="1517650" cy="182118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667625" y="1593215"/>
            <a:ext cx="610870" cy="173609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8335010" y="1646555"/>
            <a:ext cx="267970" cy="171069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467090" y="1618615"/>
            <a:ext cx="1121410" cy="168211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8505190" y="1568450"/>
            <a:ext cx="2068830" cy="178879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练</a:t>
            </a:r>
            <a:r>
              <a:rPr lang="zh-CN" altLang="en-US" sz="3200" dirty="0" smtClean="0"/>
              <a:t>习</a:t>
            </a:r>
            <a:r>
              <a:rPr lang="en-US" altLang="zh-CN" sz="3200" dirty="0" smtClean="0"/>
              <a:t>1.两数之和</a:t>
            </a:r>
            <a:endParaRPr lang="en-US" altLang="zh-CN" sz="3200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3510" y="1190625"/>
            <a:ext cx="4105910" cy="255333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给定一个整数数组 nums 和一个目标值 target，请你在该数组中找出和为目标值的那 两个 整数，并返回他们的数组下标。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你可以假设每种输入只会对应一个答案。但是，你不能重复利用这个数组中同样的元素。</a:t>
            </a:r>
            <a:endParaRPr sz="2000" dirty="0" smtClean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3510" y="3902710"/>
            <a:ext cx="4105910" cy="922020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spAutoFit/>
          </a:bodyPr>
          <a:p>
            <a:r>
              <a:rPr lang="zh-CN" altLang="en-US"/>
              <a:t>给定 nums = [2, 11, </a:t>
            </a:r>
            <a:r>
              <a:rPr lang="en-US" altLang="zh-CN"/>
              <a:t>7,</a:t>
            </a:r>
            <a:r>
              <a:rPr lang="zh-CN" altLang="en-US"/>
              <a:t> 15], target = 9</a:t>
            </a:r>
            <a:endParaRPr lang="zh-CN" altLang="en-US"/>
          </a:p>
          <a:p>
            <a:r>
              <a:rPr lang="zh-CN" altLang="en-US"/>
              <a:t>因为 nums[0] + nums[1] = 2 + 7 = 9</a:t>
            </a:r>
            <a:endParaRPr lang="zh-CN" altLang="en-US"/>
          </a:p>
          <a:p>
            <a:r>
              <a:rPr lang="zh-CN" altLang="en-US"/>
              <a:t>所以返回 [0, 1]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0723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46989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43255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39521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835787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932053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028319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8" idx="2"/>
          </p:cNvCxnSpPr>
          <p:nvPr/>
        </p:nvCxnSpPr>
        <p:spPr>
          <a:xfrm>
            <a:off x="5739765" y="1562100"/>
            <a:ext cx="1120775" cy="187071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600190" y="350774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7934960" y="350774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16" name="十字形 15"/>
          <p:cNvSpPr/>
          <p:nvPr/>
        </p:nvSpPr>
        <p:spPr>
          <a:xfrm>
            <a:off x="7347585" y="3587750"/>
            <a:ext cx="379095" cy="379095"/>
          </a:xfrm>
          <a:prstGeom prst="plus">
            <a:avLst>
              <a:gd name="adj" fmla="val 3663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等于号 16"/>
          <p:cNvSpPr/>
          <p:nvPr/>
        </p:nvSpPr>
        <p:spPr>
          <a:xfrm>
            <a:off x="8731885" y="3250565"/>
            <a:ext cx="652145" cy="652145"/>
          </a:xfrm>
          <a:prstGeom prst="mathEqua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43440" y="3508375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0" name="不等于号 19"/>
          <p:cNvSpPr/>
          <p:nvPr/>
        </p:nvSpPr>
        <p:spPr>
          <a:xfrm>
            <a:off x="8689340" y="3966845"/>
            <a:ext cx="737235" cy="472440"/>
          </a:xfrm>
          <a:prstGeom prst="mathNot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6722745" y="1583690"/>
            <a:ext cx="1517650" cy="182118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667625" y="1593215"/>
            <a:ext cx="610870" cy="173609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8335010" y="1646555"/>
            <a:ext cx="267970" cy="171069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467090" y="1618615"/>
            <a:ext cx="1121410" cy="168211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8505190" y="1568450"/>
            <a:ext cx="2068830" cy="178879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练</a:t>
            </a:r>
            <a:r>
              <a:rPr lang="zh-CN" altLang="en-US" sz="3200" dirty="0" smtClean="0"/>
              <a:t>习</a:t>
            </a:r>
            <a:r>
              <a:rPr lang="en-US" altLang="zh-CN" sz="3200" dirty="0" smtClean="0"/>
              <a:t>1.两数之和</a:t>
            </a:r>
            <a:endParaRPr lang="en-US" altLang="zh-CN" sz="3200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3510" y="1190625"/>
            <a:ext cx="4105910" cy="255333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给定一个整数数组 nums 和一个目标值 target，请你在该数组中找出和为目标值的那 两个 整数，并返回他们的数组下标。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你可以假设每种输入只会对应一个答案。但是，你不能重复利用这个数组中同样的元素。</a:t>
            </a:r>
            <a:endParaRPr sz="2000" dirty="0" smtClean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3510" y="3902710"/>
            <a:ext cx="4105910" cy="922020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spAutoFit/>
          </a:bodyPr>
          <a:p>
            <a:r>
              <a:rPr lang="zh-CN" altLang="en-US"/>
              <a:t>给定 nums = [2, 11, </a:t>
            </a:r>
            <a:r>
              <a:rPr lang="en-US" altLang="zh-CN"/>
              <a:t>7,</a:t>
            </a:r>
            <a:r>
              <a:rPr lang="zh-CN" altLang="en-US"/>
              <a:t> 15], target = 9</a:t>
            </a:r>
            <a:endParaRPr lang="zh-CN" altLang="en-US"/>
          </a:p>
          <a:p>
            <a:r>
              <a:rPr lang="zh-CN" altLang="en-US"/>
              <a:t>因为 nums[0] + nums[1] = 2 + 7 = 9</a:t>
            </a:r>
            <a:endParaRPr lang="zh-CN" altLang="en-US"/>
          </a:p>
          <a:p>
            <a:r>
              <a:rPr lang="zh-CN" altLang="en-US"/>
              <a:t>所以返回 [0, 1]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0723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46989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43255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39521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835787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932053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028319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9" idx="2"/>
          </p:cNvCxnSpPr>
          <p:nvPr/>
        </p:nvCxnSpPr>
        <p:spPr>
          <a:xfrm>
            <a:off x="6702425" y="1562100"/>
            <a:ext cx="158115" cy="187071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600190" y="350774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7934960" y="350774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16" name="十字形 15"/>
          <p:cNvSpPr/>
          <p:nvPr/>
        </p:nvSpPr>
        <p:spPr>
          <a:xfrm>
            <a:off x="7347585" y="3587750"/>
            <a:ext cx="379095" cy="379095"/>
          </a:xfrm>
          <a:prstGeom prst="plus">
            <a:avLst>
              <a:gd name="adj" fmla="val 3663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等于号 16"/>
          <p:cNvSpPr/>
          <p:nvPr/>
        </p:nvSpPr>
        <p:spPr>
          <a:xfrm>
            <a:off x="8731885" y="3250565"/>
            <a:ext cx="652145" cy="652145"/>
          </a:xfrm>
          <a:prstGeom prst="mathEqua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43440" y="3508375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0" name="不等于号 19"/>
          <p:cNvSpPr/>
          <p:nvPr/>
        </p:nvSpPr>
        <p:spPr>
          <a:xfrm>
            <a:off x="8689340" y="3966845"/>
            <a:ext cx="737235" cy="472440"/>
          </a:xfrm>
          <a:prstGeom prst="mathNot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667625" y="1593215"/>
            <a:ext cx="610870" cy="173609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8335010" y="1646555"/>
            <a:ext cx="267970" cy="171069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467090" y="1618615"/>
            <a:ext cx="1121410" cy="168211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8505190" y="1568450"/>
            <a:ext cx="2068830" cy="178879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练</a:t>
            </a:r>
            <a:r>
              <a:rPr lang="zh-CN" altLang="en-US" sz="3200" dirty="0" smtClean="0"/>
              <a:t>习</a:t>
            </a:r>
            <a:r>
              <a:rPr lang="en-US" altLang="zh-CN" sz="3200" dirty="0" smtClean="0"/>
              <a:t>1.两数之和</a:t>
            </a:r>
            <a:endParaRPr lang="en-US" altLang="zh-CN" sz="3200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3510" y="1190625"/>
            <a:ext cx="4105910" cy="255333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给定一个整数数组 nums 和一个目标值 target，请你在该数组中找出和为目标值的那 两个 整数，并返回他们的数组下标。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你可以假设每种输入只会对应一个答案。但是，你不能重复利用这个数组中同样的元素。</a:t>
            </a:r>
            <a:endParaRPr sz="2000" dirty="0" smtClean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3510" y="3902710"/>
            <a:ext cx="4105910" cy="922020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spAutoFit/>
          </a:bodyPr>
          <a:p>
            <a:r>
              <a:rPr lang="zh-CN" altLang="en-US"/>
              <a:t>给定 nums = [2, 11, </a:t>
            </a:r>
            <a:r>
              <a:rPr lang="en-US" altLang="zh-CN"/>
              <a:t>7,</a:t>
            </a:r>
            <a:r>
              <a:rPr lang="zh-CN" altLang="en-US"/>
              <a:t> 15], target = 9</a:t>
            </a:r>
            <a:endParaRPr lang="zh-CN" altLang="en-US"/>
          </a:p>
          <a:p>
            <a:r>
              <a:rPr lang="zh-CN" altLang="en-US"/>
              <a:t>因为 nums[0] + nums[1] = 2 + 7 = 9</a:t>
            </a:r>
            <a:endParaRPr lang="zh-CN" altLang="en-US"/>
          </a:p>
          <a:p>
            <a:r>
              <a:rPr lang="zh-CN" altLang="en-US"/>
              <a:t>所以返回 [0, 1]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0723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46989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43255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39521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835787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932053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028319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10" idx="2"/>
          </p:cNvCxnSpPr>
          <p:nvPr/>
        </p:nvCxnSpPr>
        <p:spPr>
          <a:xfrm flipH="1">
            <a:off x="6860540" y="1562100"/>
            <a:ext cx="804545" cy="187071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600190" y="350774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7934960" y="350774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16" name="十字形 15"/>
          <p:cNvSpPr/>
          <p:nvPr/>
        </p:nvSpPr>
        <p:spPr>
          <a:xfrm>
            <a:off x="7347585" y="3587750"/>
            <a:ext cx="379095" cy="379095"/>
          </a:xfrm>
          <a:prstGeom prst="plus">
            <a:avLst>
              <a:gd name="adj" fmla="val 3663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等于号 16"/>
          <p:cNvSpPr/>
          <p:nvPr/>
        </p:nvSpPr>
        <p:spPr>
          <a:xfrm>
            <a:off x="8731885" y="3250565"/>
            <a:ext cx="652145" cy="652145"/>
          </a:xfrm>
          <a:prstGeom prst="mathEqua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43440" y="3508375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0" name="不等于号 19"/>
          <p:cNvSpPr/>
          <p:nvPr/>
        </p:nvSpPr>
        <p:spPr>
          <a:xfrm>
            <a:off x="8689340" y="3966845"/>
            <a:ext cx="737235" cy="472440"/>
          </a:xfrm>
          <a:prstGeom prst="mathNot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8335010" y="1646555"/>
            <a:ext cx="267970" cy="171069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467090" y="1618615"/>
            <a:ext cx="1121410" cy="168211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8505190" y="1568450"/>
            <a:ext cx="2068830" cy="178879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练</a:t>
            </a:r>
            <a:r>
              <a:rPr lang="zh-CN" altLang="en-US" sz="3200" dirty="0" smtClean="0"/>
              <a:t>习</a:t>
            </a:r>
            <a:r>
              <a:rPr lang="en-US" altLang="zh-CN" sz="3200" dirty="0" smtClean="0"/>
              <a:t>1.两数之和</a:t>
            </a:r>
            <a:endParaRPr lang="en-US" altLang="zh-CN" sz="3200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3510" y="1190625"/>
            <a:ext cx="4105910" cy="255333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给定一个整数数组 nums 和一个目标值 target，请你在该数组中找出和为目标值的那 两个 整数，并返回他们的数组下标。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你可以假设每种输入只会对应一个答案。但是，你不能重复利用这个数组中同样的元素。</a:t>
            </a:r>
            <a:endParaRPr sz="2000" dirty="0" smtClean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3510" y="3902710"/>
            <a:ext cx="4105910" cy="922020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spAutoFit/>
          </a:bodyPr>
          <a:p>
            <a:r>
              <a:rPr lang="zh-CN" altLang="en-US"/>
              <a:t>给定 nums = [2, 11, </a:t>
            </a:r>
            <a:r>
              <a:rPr lang="en-US" altLang="zh-CN"/>
              <a:t>7,</a:t>
            </a:r>
            <a:r>
              <a:rPr lang="zh-CN" altLang="en-US"/>
              <a:t> 15], target = 9</a:t>
            </a:r>
            <a:endParaRPr lang="zh-CN" altLang="en-US"/>
          </a:p>
          <a:p>
            <a:r>
              <a:rPr lang="zh-CN" altLang="en-US"/>
              <a:t>因为 nums[0] + nums[1] = 2 + 7 = 9</a:t>
            </a:r>
            <a:endParaRPr lang="zh-CN" altLang="en-US"/>
          </a:p>
          <a:p>
            <a:r>
              <a:rPr lang="zh-CN" altLang="en-US"/>
              <a:t>所以返回 [0, 1]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0723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46989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43255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39521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835787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932053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028319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11" idx="2"/>
          </p:cNvCxnSpPr>
          <p:nvPr/>
        </p:nvCxnSpPr>
        <p:spPr>
          <a:xfrm flipH="1">
            <a:off x="6860540" y="1562100"/>
            <a:ext cx="1767205" cy="187071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600190" y="350774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7934960" y="350774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16" name="十字形 15"/>
          <p:cNvSpPr/>
          <p:nvPr/>
        </p:nvSpPr>
        <p:spPr>
          <a:xfrm>
            <a:off x="7347585" y="3587750"/>
            <a:ext cx="379095" cy="379095"/>
          </a:xfrm>
          <a:prstGeom prst="plus">
            <a:avLst>
              <a:gd name="adj" fmla="val 3663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等于号 16"/>
          <p:cNvSpPr/>
          <p:nvPr/>
        </p:nvSpPr>
        <p:spPr>
          <a:xfrm>
            <a:off x="8731885" y="3250565"/>
            <a:ext cx="652145" cy="652145"/>
          </a:xfrm>
          <a:prstGeom prst="mathEqua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43440" y="3508375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0" name="不等于号 19"/>
          <p:cNvSpPr/>
          <p:nvPr/>
        </p:nvSpPr>
        <p:spPr>
          <a:xfrm>
            <a:off x="8689340" y="3966845"/>
            <a:ext cx="737235" cy="472440"/>
          </a:xfrm>
          <a:prstGeom prst="mathNot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8467090" y="1618615"/>
            <a:ext cx="1121410" cy="168211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8505190" y="1568450"/>
            <a:ext cx="2068830" cy="178879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练</a:t>
            </a:r>
            <a:r>
              <a:rPr lang="zh-CN" altLang="en-US" sz="3200" dirty="0" smtClean="0"/>
              <a:t>习</a:t>
            </a:r>
            <a:r>
              <a:rPr lang="en-US" altLang="zh-CN" sz="3200" dirty="0" smtClean="0"/>
              <a:t>1.两数之和</a:t>
            </a:r>
            <a:endParaRPr lang="en-US" altLang="zh-CN" sz="3200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3510" y="1190625"/>
            <a:ext cx="4105910" cy="255333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给定一个整数数组 nums 和一个目标值 target，请你在该数组中找出和为目标值的那 两个 整数，并返回他们的数组下标。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你可以假设每种输入只会对应一个答案。但是，你不能重复利用这个数组中同样的元素。</a:t>
            </a:r>
            <a:endParaRPr sz="2000" dirty="0" smtClean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3510" y="3902710"/>
            <a:ext cx="4105910" cy="922020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spAutoFit/>
          </a:bodyPr>
          <a:p>
            <a:r>
              <a:rPr lang="zh-CN" altLang="en-US"/>
              <a:t>给定 nums = [2, 11, </a:t>
            </a:r>
            <a:r>
              <a:rPr lang="en-US" altLang="zh-CN"/>
              <a:t>7,</a:t>
            </a:r>
            <a:r>
              <a:rPr lang="zh-CN" altLang="en-US"/>
              <a:t> 15], target = 9</a:t>
            </a:r>
            <a:endParaRPr lang="zh-CN" altLang="en-US"/>
          </a:p>
          <a:p>
            <a:r>
              <a:rPr lang="zh-CN" altLang="en-US"/>
              <a:t>因为 nums[0] + nums[1] = 2 + 7 = 9</a:t>
            </a:r>
            <a:endParaRPr lang="zh-CN" altLang="en-US"/>
          </a:p>
          <a:p>
            <a:r>
              <a:rPr lang="zh-CN" altLang="en-US"/>
              <a:t>所以返回 [0, 1]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0723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46989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43255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39521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835787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932053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0283190" y="102235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12" idx="2"/>
          </p:cNvCxnSpPr>
          <p:nvPr/>
        </p:nvCxnSpPr>
        <p:spPr>
          <a:xfrm flipH="1">
            <a:off x="6860540" y="1562100"/>
            <a:ext cx="2729865" cy="187071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600190" y="350774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7934960" y="3507740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16" name="十字形 15"/>
          <p:cNvSpPr/>
          <p:nvPr/>
        </p:nvSpPr>
        <p:spPr>
          <a:xfrm>
            <a:off x="7347585" y="3587750"/>
            <a:ext cx="379095" cy="379095"/>
          </a:xfrm>
          <a:prstGeom prst="plus">
            <a:avLst>
              <a:gd name="adj" fmla="val 3663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等于号 16"/>
          <p:cNvSpPr/>
          <p:nvPr/>
        </p:nvSpPr>
        <p:spPr>
          <a:xfrm>
            <a:off x="8731885" y="3250565"/>
            <a:ext cx="652145" cy="652145"/>
          </a:xfrm>
          <a:prstGeom prst="mathEqua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43440" y="3508375"/>
            <a:ext cx="540004" cy="54000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0" name="不等于号 19"/>
          <p:cNvSpPr/>
          <p:nvPr/>
        </p:nvSpPr>
        <p:spPr>
          <a:xfrm>
            <a:off x="8689340" y="3966845"/>
            <a:ext cx="737235" cy="472440"/>
          </a:xfrm>
          <a:prstGeom prst="mathNot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8505190" y="1568450"/>
            <a:ext cx="2068830" cy="178879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练</a:t>
            </a:r>
            <a:r>
              <a:rPr lang="zh-CN" altLang="en-US" sz="3200" dirty="0" smtClean="0"/>
              <a:t>习</a:t>
            </a:r>
            <a:r>
              <a:rPr lang="en-US" altLang="zh-CN" sz="3200" dirty="0" smtClean="0"/>
              <a:t>1.两数之和</a:t>
            </a:r>
            <a:endParaRPr lang="en-US" altLang="zh-CN" sz="3200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3510" y="1190625"/>
            <a:ext cx="4105910" cy="255333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给定一个整数数组 nums 和一个目标值 target，请你在该数组中找出和为目标值的那 两个 整数，并返回他们的数组下标。</a:t>
            </a: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sz="2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 smtClean="0">
                <a:latin typeface="Arial" panose="020B0604020202020204" pitchFamily="34" charset="0"/>
              </a:rPr>
              <a:t>你可以假设每种输入只会对应一个答案。但是，你不能重复利用这个数组中同样的元素。</a:t>
            </a:r>
            <a:endParaRPr sz="2000" dirty="0" smtClean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3510" y="3902710"/>
            <a:ext cx="4105910" cy="922020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spAutoFit/>
          </a:bodyPr>
          <a:p>
            <a:r>
              <a:rPr lang="zh-CN" altLang="en-US"/>
              <a:t>给定 nums = [2, 7, 11, 15], target = 9</a:t>
            </a:r>
            <a:endParaRPr lang="zh-CN" altLang="en-US"/>
          </a:p>
          <a:p>
            <a:r>
              <a:rPr lang="zh-CN" altLang="en-US"/>
              <a:t>因为 nums[0] + nums[1] = 2 + 7 = 9</a:t>
            </a:r>
            <a:endParaRPr lang="zh-CN" altLang="en-US"/>
          </a:p>
          <a:p>
            <a:r>
              <a:rPr lang="zh-CN" altLang="en-US"/>
              <a:t>所以返回 [0, 1]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46955" y="1190625"/>
            <a:ext cx="5563870" cy="829945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    for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 i</a:t>
            </a:r>
            <a:r>
              <a:rPr lang="zh-CN" altLang="en-US" sz="2400">
                <a:sym typeface="+mn-ea"/>
              </a:rPr>
              <a:t> in range(</a:t>
            </a:r>
            <a:r>
              <a:rPr lang="zh-CN" altLang="en-US" sz="2400">
                <a:solidFill>
                  <a:srgbClr val="FFFF00"/>
                </a:solidFill>
                <a:sym typeface="+mn-ea"/>
              </a:rPr>
              <a:t>numlen</a:t>
            </a:r>
            <a:r>
              <a:rPr lang="zh-CN" altLang="en-US" sz="2400">
                <a:sym typeface="+mn-ea"/>
              </a:rPr>
              <a:t>):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        for</a:t>
            </a:r>
            <a:r>
              <a:rPr lang="zh-CN" altLang="en-US" sz="2400">
                <a:solidFill>
                  <a:srgbClr val="7030A0"/>
                </a:solidFill>
                <a:sym typeface="+mn-ea"/>
              </a:rPr>
              <a:t> j</a:t>
            </a:r>
            <a:r>
              <a:rPr lang="zh-CN" altLang="en-US" sz="2400">
                <a:sym typeface="+mn-ea"/>
              </a:rPr>
              <a:t> in  range(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i,</a:t>
            </a:r>
            <a:r>
              <a:rPr lang="zh-CN" altLang="en-US" sz="2400">
                <a:solidFill>
                  <a:srgbClr val="FFFF00"/>
                </a:solidFill>
                <a:sym typeface="+mn-ea"/>
              </a:rPr>
              <a:t>numlen</a:t>
            </a:r>
            <a:r>
              <a:rPr lang="zh-CN" altLang="en-US" sz="2400">
                <a:sym typeface="+mn-ea"/>
              </a:rPr>
              <a:t>):</a:t>
            </a:r>
            <a:endParaRPr lang="zh-CN" altLang="en-US" sz="2400">
              <a:sym typeface="+mn-ea"/>
            </a:endParaRPr>
          </a:p>
        </p:txBody>
      </p:sp>
      <p:pic>
        <p:nvPicPr>
          <p:cNvPr id="9" name="图片 8" descr="carb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6955" y="2444750"/>
            <a:ext cx="5563870" cy="365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2387</Words>
  <Application>WPS 演示</Application>
  <PresentationFormat>宽屏</PresentationFormat>
  <Paragraphs>331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kira</dc:creator>
  <cp:lastModifiedBy>I'm张亮listen</cp:lastModifiedBy>
  <cp:revision>46</cp:revision>
  <dcterms:created xsi:type="dcterms:W3CDTF">2018-03-19T00:35:00Z</dcterms:created>
  <dcterms:modified xsi:type="dcterms:W3CDTF">2019-02-22T08:19:13Z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