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8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D00C-7AB1-7B42-8FA7-FA20660FB4C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2699-7119-754F-B76E-BA96F859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AWS for Research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 the research computing capabilities for Booth faculty by extending into Amazon Web Services “cloud” for on-demand computing.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9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Allow faculty to log in to AWS using either their CNET or Booth ID.</a:t>
            </a:r>
          </a:p>
          <a:p>
            <a:pPr lvl="1"/>
            <a:r>
              <a:rPr lang="en-US" sz="2000" dirty="0" smtClean="0"/>
              <a:t>Single Sign-On via CNET is preferred.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eamless access to AWS resources, they should act like local services.</a:t>
            </a:r>
          </a:p>
          <a:p>
            <a:r>
              <a:rPr lang="en-US" sz="2000" dirty="0" smtClean="0"/>
              <a:t>Charge back AWS costs to individual faculty RATS accounts.</a:t>
            </a:r>
          </a:p>
          <a:p>
            <a:r>
              <a:rPr lang="en-US" sz="2000" dirty="0" smtClean="0"/>
              <a:t>Provide </a:t>
            </a:r>
            <a:r>
              <a:rPr lang="en-US" sz="2000" dirty="0"/>
              <a:t>the ability for IT to quickly (within 24 hours) </a:t>
            </a:r>
            <a:r>
              <a:rPr lang="en-US" sz="2000" dirty="0" smtClean="0"/>
              <a:t>provision AWS </a:t>
            </a:r>
            <a:r>
              <a:rPr lang="en-US" sz="2000" dirty="0"/>
              <a:t>resources within a faculty member’s environment.  Self-provisioning by faculty is an </a:t>
            </a:r>
            <a:r>
              <a:rPr lang="en-US" sz="2000" dirty="0" smtClean="0"/>
              <a:t>option</a:t>
            </a:r>
            <a:r>
              <a:rPr lang="en-US" sz="2000" dirty="0"/>
              <a:t> </a:t>
            </a:r>
            <a:r>
              <a:rPr lang="en-US" sz="2000" dirty="0" smtClean="0"/>
              <a:t>but with controls.</a:t>
            </a:r>
          </a:p>
          <a:p>
            <a:r>
              <a:rPr lang="en-US" sz="2000" dirty="0" smtClean="0"/>
              <a:t>Provide </a:t>
            </a:r>
            <a:r>
              <a:rPr lang="en-US" sz="2000" dirty="0"/>
              <a:t>the ability to provision both AWS resources as well as common statistical applications (e.g. </a:t>
            </a:r>
            <a:r>
              <a:rPr lang="en-US" sz="2000" dirty="0" err="1" smtClean="0"/>
              <a:t>Matlab</a:t>
            </a:r>
            <a:r>
              <a:rPr lang="en-US" sz="2000" dirty="0"/>
              <a:t>, </a:t>
            </a:r>
            <a:r>
              <a:rPr lang="en-US" sz="2000" dirty="0" err="1" smtClean="0"/>
              <a:t>S</a:t>
            </a:r>
            <a:r>
              <a:rPr lang="en-US" sz="2000" smtClean="0"/>
              <a:t>tata</a:t>
            </a:r>
            <a:r>
              <a:rPr lang="en-US" sz="2000" dirty="0"/>
              <a:t>, etc.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Will need to take into account license management from an off-campus source.</a:t>
            </a:r>
          </a:p>
          <a:p>
            <a:r>
              <a:rPr lang="en-US" sz="2000" dirty="0" smtClean="0"/>
              <a:t>Offer service catalog to faculty only displaying the services they have permission to use.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47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Reuse as much existing infrastructure, such as AD, Puppet, </a:t>
            </a:r>
            <a:r>
              <a:rPr lang="en-US" sz="2000" dirty="0" err="1" smtClean="0"/>
              <a:t>Splunk</a:t>
            </a:r>
            <a:r>
              <a:rPr lang="en-US" sz="2000" dirty="0" smtClean="0"/>
              <a:t>, </a:t>
            </a:r>
            <a:r>
              <a:rPr lang="en-US" sz="2000" dirty="0" err="1" smtClean="0"/>
              <a:t>Isilon</a:t>
            </a:r>
            <a:r>
              <a:rPr lang="en-US" sz="2000" dirty="0" smtClean="0"/>
              <a:t> as possible.</a:t>
            </a:r>
          </a:p>
          <a:p>
            <a:r>
              <a:rPr lang="sk-SK" sz="2000" dirty="0" smtClean="0"/>
              <a:t>Leverage AWS IAM groups, coupled with the SSO repsonse, to provide access control to specific services.</a:t>
            </a:r>
          </a:p>
          <a:p>
            <a:pPr lvl="1"/>
            <a:r>
              <a:rPr lang="sk-SK" sz="2000" dirty="0" smtClean="0"/>
              <a:t>The services to offer at the beginning are: EC2, S3, EBS and Elastic IP‘s.</a:t>
            </a:r>
          </a:p>
          <a:p>
            <a:r>
              <a:rPr lang="sk-SK" sz="2000" dirty="0" smtClean="0"/>
              <a:t>Use AWS tags to control access and provide chargeback information.</a:t>
            </a:r>
            <a:endParaRPr lang="en-US" sz="2000" dirty="0" smtClean="0"/>
          </a:p>
          <a:p>
            <a:r>
              <a:rPr lang="en-US" sz="2000" dirty="0" smtClean="0"/>
              <a:t>Connect the Booth data centers to AWS VPC’s over IPSec using our existing data center ASA firewalls.</a:t>
            </a:r>
          </a:p>
          <a:p>
            <a:r>
              <a:rPr lang="en-US" sz="2000" dirty="0" smtClean="0"/>
              <a:t>Extend campus routable subnets, provided by ITS, into all AWS services providing for both on and off campus routing.</a:t>
            </a:r>
          </a:p>
        </p:txBody>
      </p:sp>
    </p:spTree>
    <p:extLst>
      <p:ext uri="{BB962C8B-B14F-4D97-AF65-F5344CB8AC3E}">
        <p14:creationId xmlns:p14="http://schemas.microsoft.com/office/powerpoint/2010/main" val="138515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Tags cannot be created under our DLT linked account, they can only be created by DLT under their “payer” account.</a:t>
            </a:r>
          </a:p>
          <a:p>
            <a:pPr lvl="1"/>
            <a:r>
              <a:rPr lang="en-US" dirty="0" smtClean="0"/>
              <a:t>DLT has created some under their account for use by all linked accounts.</a:t>
            </a:r>
          </a:p>
          <a:p>
            <a:r>
              <a:rPr lang="en-US" dirty="0" smtClean="0"/>
              <a:t>AWS budgets cannot be created under a linked account.</a:t>
            </a:r>
          </a:p>
          <a:p>
            <a:r>
              <a:rPr lang="en-US" dirty="0" smtClean="0"/>
              <a:t>Detailed bills cannot be downloaded under our DLT linked account.</a:t>
            </a:r>
          </a:p>
          <a:p>
            <a:r>
              <a:rPr lang="en-US" dirty="0" smtClean="0"/>
              <a:t>AWS cost explorer cannot be used under our DLT linked account.</a:t>
            </a:r>
          </a:p>
          <a:p>
            <a:r>
              <a:rPr lang="en-US" dirty="0" smtClean="0"/>
              <a:t>AWS cost and usage reports cannot be viewed under our DLT linked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9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obtain an account for Booth that’s not linked to the DLT payer account and still get the Internet2 discounts?</a:t>
            </a:r>
          </a:p>
          <a:p>
            <a:r>
              <a:rPr lang="en-US" dirty="0" smtClean="0"/>
              <a:t>Can we leverage an AWS architect to determine what parts of AWS infrastructure would be suited to our requirements?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Tags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11" y="1344079"/>
            <a:ext cx="4137237" cy="5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2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11481</TotalTime>
  <Words>339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Using AWS for Research Computing</vt:lpstr>
      <vt:lpstr>Goals</vt:lpstr>
      <vt:lpstr>Business Requirements</vt:lpstr>
      <vt:lpstr>Technical Requirements</vt:lpstr>
      <vt:lpstr>Known Issues</vt:lpstr>
      <vt:lpstr>Questions</vt:lpstr>
      <vt:lpstr>AWS Tags</vt:lpstr>
    </vt:vector>
  </TitlesOfParts>
  <Company>University of Chicago, Booth School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Young</dc:creator>
  <cp:lastModifiedBy>Darren Young</cp:lastModifiedBy>
  <cp:revision>40</cp:revision>
  <dcterms:created xsi:type="dcterms:W3CDTF">2017-01-23T16:58:50Z</dcterms:created>
  <dcterms:modified xsi:type="dcterms:W3CDTF">2017-01-31T16:20:08Z</dcterms:modified>
</cp:coreProperties>
</file>