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41766-52A0-5D4E-B9B9-14514DAA122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DAA58B0-11C9-FF4A-86F2-7BAA6FAB7804}">
      <dgm:prSet phldrT="[Text]"/>
      <dgm:spPr/>
      <dgm:t>
        <a:bodyPr/>
        <a:lstStyle/>
        <a:p>
          <a:r>
            <a:rPr lang="en-US" dirty="0"/>
            <a:t>Init</a:t>
          </a:r>
        </a:p>
      </dgm:t>
    </dgm:pt>
    <dgm:pt modelId="{7A61CC27-5723-B344-BAA3-C62874FB0CD2}" type="parTrans" cxnId="{C03BC85A-6B34-554B-93D4-6366B04113DB}">
      <dgm:prSet/>
      <dgm:spPr/>
      <dgm:t>
        <a:bodyPr/>
        <a:lstStyle/>
        <a:p>
          <a:endParaRPr lang="en-US"/>
        </a:p>
      </dgm:t>
    </dgm:pt>
    <dgm:pt modelId="{2D221672-DB72-C640-955C-1931FFB637DB}" type="sibTrans" cxnId="{C03BC85A-6B34-554B-93D4-6366B04113DB}">
      <dgm:prSet/>
      <dgm:spPr/>
      <dgm:t>
        <a:bodyPr/>
        <a:lstStyle/>
        <a:p>
          <a:endParaRPr lang="en-US"/>
        </a:p>
      </dgm:t>
    </dgm:pt>
    <dgm:pt modelId="{134A5D92-DE12-E54D-B68D-A6A844EC897A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D0CD8B-883B-F045-A5F9-E4348FC9A59C}" type="parTrans" cxnId="{848103EC-8230-534F-A878-AF10F8F03387}">
      <dgm:prSet/>
      <dgm:spPr/>
      <dgm:t>
        <a:bodyPr/>
        <a:lstStyle/>
        <a:p>
          <a:endParaRPr lang="en-US"/>
        </a:p>
      </dgm:t>
    </dgm:pt>
    <dgm:pt modelId="{191A2E7D-52D2-574F-834E-E19554957462}" type="sibTrans" cxnId="{848103EC-8230-534F-A878-AF10F8F03387}">
      <dgm:prSet/>
      <dgm:spPr/>
      <dgm:t>
        <a:bodyPr/>
        <a:lstStyle/>
        <a:p>
          <a:endParaRPr lang="en-US"/>
        </a:p>
      </dgm:t>
    </dgm:pt>
    <dgm:pt modelId="{B8471F79-1909-D341-95DD-B67C20044C9E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3DB556E8-1ABA-3C4E-82A3-C3716BCECF84}" type="parTrans" cxnId="{5E4C762A-713D-7240-9C36-7EF71BA3605A}">
      <dgm:prSet/>
      <dgm:spPr/>
      <dgm:t>
        <a:bodyPr/>
        <a:lstStyle/>
        <a:p>
          <a:endParaRPr lang="en-US"/>
        </a:p>
      </dgm:t>
    </dgm:pt>
    <dgm:pt modelId="{FCCE3122-B11D-D94A-9080-3885633FCEB1}" type="sibTrans" cxnId="{5E4C762A-713D-7240-9C36-7EF71BA3605A}">
      <dgm:prSet/>
      <dgm:spPr/>
      <dgm:t>
        <a:bodyPr/>
        <a:lstStyle/>
        <a:p>
          <a:endParaRPr lang="en-US"/>
        </a:p>
      </dgm:t>
    </dgm:pt>
    <dgm:pt modelId="{DCDB4C9D-E80B-3246-9256-D0D45A3B6753}">
      <dgm:prSet/>
      <dgm:spPr/>
      <dgm:t>
        <a:bodyPr/>
        <a:lstStyle/>
        <a:p>
          <a:r>
            <a:rPr lang="en-US" dirty="0"/>
            <a:t>Destroy</a:t>
          </a:r>
        </a:p>
      </dgm:t>
    </dgm:pt>
    <dgm:pt modelId="{BA96D4DD-66F6-9C49-8C4E-0F7D75273A7C}" type="parTrans" cxnId="{68870C3E-356E-A94F-A98B-59F058E1E1B1}">
      <dgm:prSet/>
      <dgm:spPr/>
      <dgm:t>
        <a:bodyPr/>
        <a:lstStyle/>
        <a:p>
          <a:endParaRPr lang="en-US"/>
        </a:p>
      </dgm:t>
    </dgm:pt>
    <dgm:pt modelId="{E8A3768C-366C-9441-A546-9B47956BE4FC}" type="sibTrans" cxnId="{68870C3E-356E-A94F-A98B-59F058E1E1B1}">
      <dgm:prSet/>
      <dgm:spPr/>
      <dgm:t>
        <a:bodyPr/>
        <a:lstStyle/>
        <a:p>
          <a:endParaRPr lang="en-US"/>
        </a:p>
      </dgm:t>
    </dgm:pt>
    <dgm:pt modelId="{FFA9E908-1C39-1B4D-ACF1-C1314998FCDA}" type="pres">
      <dgm:prSet presAssocID="{42341766-52A0-5D4E-B9B9-14514DAA1225}" presName="Name0" presStyleCnt="0">
        <dgm:presLayoutVars>
          <dgm:dir/>
          <dgm:resizeHandles val="exact"/>
        </dgm:presLayoutVars>
      </dgm:prSet>
      <dgm:spPr/>
    </dgm:pt>
    <dgm:pt modelId="{34DEA550-2507-1D49-9ECA-117BA711BEE7}" type="pres">
      <dgm:prSet presAssocID="{6DAA58B0-11C9-FF4A-86F2-7BAA6FAB7804}" presName="node" presStyleLbl="node1" presStyleIdx="0" presStyleCnt="4">
        <dgm:presLayoutVars>
          <dgm:bulletEnabled val="1"/>
        </dgm:presLayoutVars>
      </dgm:prSet>
      <dgm:spPr/>
    </dgm:pt>
    <dgm:pt modelId="{B3574CC6-44CD-2141-A3E2-417DE30B3308}" type="pres">
      <dgm:prSet presAssocID="{2D221672-DB72-C640-955C-1931FFB637DB}" presName="sibTrans" presStyleLbl="sibTrans2D1" presStyleIdx="0" presStyleCnt="3"/>
      <dgm:spPr/>
    </dgm:pt>
    <dgm:pt modelId="{28DB4540-7285-A34B-A8E2-ED804FA62FCF}" type="pres">
      <dgm:prSet presAssocID="{2D221672-DB72-C640-955C-1931FFB637DB}" presName="connectorText" presStyleLbl="sibTrans2D1" presStyleIdx="0" presStyleCnt="3"/>
      <dgm:spPr/>
    </dgm:pt>
    <dgm:pt modelId="{9D057209-5425-6D43-BE7B-B642E8FA56EF}" type="pres">
      <dgm:prSet presAssocID="{134A5D92-DE12-E54D-B68D-A6A844EC897A}" presName="node" presStyleLbl="node1" presStyleIdx="1" presStyleCnt="4">
        <dgm:presLayoutVars>
          <dgm:bulletEnabled val="1"/>
        </dgm:presLayoutVars>
      </dgm:prSet>
      <dgm:spPr/>
    </dgm:pt>
    <dgm:pt modelId="{01A284B4-FA8D-2747-8289-B0A579DC9397}" type="pres">
      <dgm:prSet presAssocID="{191A2E7D-52D2-574F-834E-E19554957462}" presName="sibTrans" presStyleLbl="sibTrans2D1" presStyleIdx="1" presStyleCnt="3"/>
      <dgm:spPr/>
    </dgm:pt>
    <dgm:pt modelId="{222635E8-5CD6-3E40-BA91-E58B08254639}" type="pres">
      <dgm:prSet presAssocID="{191A2E7D-52D2-574F-834E-E19554957462}" presName="connectorText" presStyleLbl="sibTrans2D1" presStyleIdx="1" presStyleCnt="3"/>
      <dgm:spPr/>
    </dgm:pt>
    <dgm:pt modelId="{AC4224A6-8B6B-6C4E-ADB6-8347E258D973}" type="pres">
      <dgm:prSet presAssocID="{B8471F79-1909-D341-95DD-B67C20044C9E}" presName="node" presStyleLbl="node1" presStyleIdx="2" presStyleCnt="4">
        <dgm:presLayoutVars>
          <dgm:bulletEnabled val="1"/>
        </dgm:presLayoutVars>
      </dgm:prSet>
      <dgm:spPr/>
    </dgm:pt>
    <dgm:pt modelId="{05EB811A-2911-4140-99F6-1DFB992D90EB}" type="pres">
      <dgm:prSet presAssocID="{FCCE3122-B11D-D94A-9080-3885633FCEB1}" presName="sibTrans" presStyleLbl="sibTrans2D1" presStyleIdx="2" presStyleCnt="3"/>
      <dgm:spPr/>
    </dgm:pt>
    <dgm:pt modelId="{3822542A-C0F4-8D4C-8B43-A9962EA1309E}" type="pres">
      <dgm:prSet presAssocID="{FCCE3122-B11D-D94A-9080-3885633FCEB1}" presName="connectorText" presStyleLbl="sibTrans2D1" presStyleIdx="2" presStyleCnt="3"/>
      <dgm:spPr/>
    </dgm:pt>
    <dgm:pt modelId="{04D235B7-BEB9-AF40-9406-C9382A7C5A52}" type="pres">
      <dgm:prSet presAssocID="{DCDB4C9D-E80B-3246-9256-D0D45A3B6753}" presName="node" presStyleLbl="node1" presStyleIdx="3" presStyleCnt="4">
        <dgm:presLayoutVars>
          <dgm:bulletEnabled val="1"/>
        </dgm:presLayoutVars>
      </dgm:prSet>
      <dgm:spPr/>
    </dgm:pt>
  </dgm:ptLst>
  <dgm:cxnLst>
    <dgm:cxn modelId="{72B1F51C-C8FC-CA48-A683-FB1208EE0187}" type="presOf" srcId="{B8471F79-1909-D341-95DD-B67C20044C9E}" destId="{AC4224A6-8B6B-6C4E-ADB6-8347E258D973}" srcOrd="0" destOrd="0" presId="urn:microsoft.com/office/officeart/2005/8/layout/process1"/>
    <dgm:cxn modelId="{5E4C762A-713D-7240-9C36-7EF71BA3605A}" srcId="{42341766-52A0-5D4E-B9B9-14514DAA1225}" destId="{B8471F79-1909-D341-95DD-B67C20044C9E}" srcOrd="2" destOrd="0" parTransId="{3DB556E8-1ABA-3C4E-82A3-C3716BCECF84}" sibTransId="{FCCE3122-B11D-D94A-9080-3885633FCEB1}"/>
    <dgm:cxn modelId="{68870C3E-356E-A94F-A98B-59F058E1E1B1}" srcId="{42341766-52A0-5D4E-B9B9-14514DAA1225}" destId="{DCDB4C9D-E80B-3246-9256-D0D45A3B6753}" srcOrd="3" destOrd="0" parTransId="{BA96D4DD-66F6-9C49-8C4E-0F7D75273A7C}" sibTransId="{E8A3768C-366C-9441-A546-9B47956BE4FC}"/>
    <dgm:cxn modelId="{2FD04D48-C8C4-EF47-82C2-32799FB14348}" type="presOf" srcId="{FCCE3122-B11D-D94A-9080-3885633FCEB1}" destId="{05EB811A-2911-4140-99F6-1DFB992D90EB}" srcOrd="0" destOrd="0" presId="urn:microsoft.com/office/officeart/2005/8/layout/process1"/>
    <dgm:cxn modelId="{3523B949-F30E-8B44-8E81-FF2C51B11A89}" type="presOf" srcId="{42341766-52A0-5D4E-B9B9-14514DAA1225}" destId="{FFA9E908-1C39-1B4D-ACF1-C1314998FCDA}" srcOrd="0" destOrd="0" presId="urn:microsoft.com/office/officeart/2005/8/layout/process1"/>
    <dgm:cxn modelId="{D0607C52-648A-8B47-8F00-9EBB0CF0A18B}" type="presOf" srcId="{134A5D92-DE12-E54D-B68D-A6A844EC897A}" destId="{9D057209-5425-6D43-BE7B-B642E8FA56EF}" srcOrd="0" destOrd="0" presId="urn:microsoft.com/office/officeart/2005/8/layout/process1"/>
    <dgm:cxn modelId="{A939C558-B150-744B-9D34-CAD67ADD65E3}" type="presOf" srcId="{191A2E7D-52D2-574F-834E-E19554957462}" destId="{222635E8-5CD6-3E40-BA91-E58B08254639}" srcOrd="1" destOrd="0" presId="urn:microsoft.com/office/officeart/2005/8/layout/process1"/>
    <dgm:cxn modelId="{F831235A-C94C-AE46-8179-BA858BEE5144}" type="presOf" srcId="{6DAA58B0-11C9-FF4A-86F2-7BAA6FAB7804}" destId="{34DEA550-2507-1D49-9ECA-117BA711BEE7}" srcOrd="0" destOrd="0" presId="urn:microsoft.com/office/officeart/2005/8/layout/process1"/>
    <dgm:cxn modelId="{C03BC85A-6B34-554B-93D4-6366B04113DB}" srcId="{42341766-52A0-5D4E-B9B9-14514DAA1225}" destId="{6DAA58B0-11C9-FF4A-86F2-7BAA6FAB7804}" srcOrd="0" destOrd="0" parTransId="{7A61CC27-5723-B344-BAA3-C62874FB0CD2}" sibTransId="{2D221672-DB72-C640-955C-1931FFB637DB}"/>
    <dgm:cxn modelId="{707D41A7-8937-DF40-B59B-59026856152D}" type="presOf" srcId="{191A2E7D-52D2-574F-834E-E19554957462}" destId="{01A284B4-FA8D-2747-8289-B0A579DC9397}" srcOrd="0" destOrd="0" presId="urn:microsoft.com/office/officeart/2005/8/layout/process1"/>
    <dgm:cxn modelId="{42D650B0-2B95-3C41-B096-10625EC12D67}" type="presOf" srcId="{FCCE3122-B11D-D94A-9080-3885633FCEB1}" destId="{3822542A-C0F4-8D4C-8B43-A9962EA1309E}" srcOrd="1" destOrd="0" presId="urn:microsoft.com/office/officeart/2005/8/layout/process1"/>
    <dgm:cxn modelId="{466DF6BF-BFF2-4544-8E10-A8970FD22A40}" type="presOf" srcId="{DCDB4C9D-E80B-3246-9256-D0D45A3B6753}" destId="{04D235B7-BEB9-AF40-9406-C9382A7C5A52}" srcOrd="0" destOrd="0" presId="urn:microsoft.com/office/officeart/2005/8/layout/process1"/>
    <dgm:cxn modelId="{3520F4D3-DC1D-A546-9B87-FADF10098F8D}" type="presOf" srcId="{2D221672-DB72-C640-955C-1931FFB637DB}" destId="{B3574CC6-44CD-2141-A3E2-417DE30B3308}" srcOrd="0" destOrd="0" presId="urn:microsoft.com/office/officeart/2005/8/layout/process1"/>
    <dgm:cxn modelId="{848103EC-8230-534F-A878-AF10F8F03387}" srcId="{42341766-52A0-5D4E-B9B9-14514DAA1225}" destId="{134A5D92-DE12-E54D-B68D-A6A844EC897A}" srcOrd="1" destOrd="0" parTransId="{9DD0CD8B-883B-F045-A5F9-E4348FC9A59C}" sibTransId="{191A2E7D-52D2-574F-834E-E19554957462}"/>
    <dgm:cxn modelId="{57AC8EEC-3CBC-3044-B276-38572B1BDB78}" type="presOf" srcId="{2D221672-DB72-C640-955C-1931FFB637DB}" destId="{28DB4540-7285-A34B-A8E2-ED804FA62FCF}" srcOrd="1" destOrd="0" presId="urn:microsoft.com/office/officeart/2005/8/layout/process1"/>
    <dgm:cxn modelId="{ED8E7F46-8B25-1947-988E-0EF0BE745C11}" type="presParOf" srcId="{FFA9E908-1C39-1B4D-ACF1-C1314998FCDA}" destId="{34DEA550-2507-1D49-9ECA-117BA711BEE7}" srcOrd="0" destOrd="0" presId="urn:microsoft.com/office/officeart/2005/8/layout/process1"/>
    <dgm:cxn modelId="{39A3F364-2CE8-504B-A2B4-58C99D6EC6AD}" type="presParOf" srcId="{FFA9E908-1C39-1B4D-ACF1-C1314998FCDA}" destId="{B3574CC6-44CD-2141-A3E2-417DE30B3308}" srcOrd="1" destOrd="0" presId="urn:microsoft.com/office/officeart/2005/8/layout/process1"/>
    <dgm:cxn modelId="{218CD1ED-2C52-0A4A-BD3B-1B05BBDB545F}" type="presParOf" srcId="{B3574CC6-44CD-2141-A3E2-417DE30B3308}" destId="{28DB4540-7285-A34B-A8E2-ED804FA62FCF}" srcOrd="0" destOrd="0" presId="urn:microsoft.com/office/officeart/2005/8/layout/process1"/>
    <dgm:cxn modelId="{67899A2D-9B94-7F40-8EEC-CF9E9BFA69F9}" type="presParOf" srcId="{FFA9E908-1C39-1B4D-ACF1-C1314998FCDA}" destId="{9D057209-5425-6D43-BE7B-B642E8FA56EF}" srcOrd="2" destOrd="0" presId="urn:microsoft.com/office/officeart/2005/8/layout/process1"/>
    <dgm:cxn modelId="{31A8265B-1221-6441-9D7A-06134DCB887C}" type="presParOf" srcId="{FFA9E908-1C39-1B4D-ACF1-C1314998FCDA}" destId="{01A284B4-FA8D-2747-8289-B0A579DC9397}" srcOrd="3" destOrd="0" presId="urn:microsoft.com/office/officeart/2005/8/layout/process1"/>
    <dgm:cxn modelId="{FBA1BC90-B4C6-2C46-B68F-98A574AA0C9F}" type="presParOf" srcId="{01A284B4-FA8D-2747-8289-B0A579DC9397}" destId="{222635E8-5CD6-3E40-BA91-E58B08254639}" srcOrd="0" destOrd="0" presId="urn:microsoft.com/office/officeart/2005/8/layout/process1"/>
    <dgm:cxn modelId="{0A1DF5E2-EF86-864F-885C-B663AD39939D}" type="presParOf" srcId="{FFA9E908-1C39-1B4D-ACF1-C1314998FCDA}" destId="{AC4224A6-8B6B-6C4E-ADB6-8347E258D973}" srcOrd="4" destOrd="0" presId="urn:microsoft.com/office/officeart/2005/8/layout/process1"/>
    <dgm:cxn modelId="{16161D6D-DB81-7744-B33E-969E5A5368C2}" type="presParOf" srcId="{FFA9E908-1C39-1B4D-ACF1-C1314998FCDA}" destId="{05EB811A-2911-4140-99F6-1DFB992D90EB}" srcOrd="5" destOrd="0" presId="urn:microsoft.com/office/officeart/2005/8/layout/process1"/>
    <dgm:cxn modelId="{5EC0F653-CCDE-6B41-BA35-09AFCC3F667E}" type="presParOf" srcId="{05EB811A-2911-4140-99F6-1DFB992D90EB}" destId="{3822542A-C0F4-8D4C-8B43-A9962EA1309E}" srcOrd="0" destOrd="0" presId="urn:microsoft.com/office/officeart/2005/8/layout/process1"/>
    <dgm:cxn modelId="{50EBBF96-1169-FA4D-A9AE-ECCAD4644316}" type="presParOf" srcId="{FFA9E908-1C39-1B4D-ACF1-C1314998FCDA}" destId="{04D235B7-BEB9-AF40-9406-C9382A7C5A5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EA550-2507-1D49-9ECA-117BA711BEE7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Init</a:t>
          </a:r>
        </a:p>
      </dsp:txBody>
      <dsp:txXfrm>
        <a:off x="40127" y="1605038"/>
        <a:ext cx="1949441" cy="1141260"/>
      </dsp:txXfrm>
    </dsp:sp>
    <dsp:sp modelId="{B3574CC6-44CD-2141-A3E2-417DE30B3308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9D057209-5425-6D43-BE7B-B642E8FA56EF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Plan</a:t>
          </a:r>
        </a:p>
      </dsp:txBody>
      <dsp:txXfrm>
        <a:off x="2868761" y="1605038"/>
        <a:ext cx="1949441" cy="1141260"/>
      </dsp:txXfrm>
    </dsp:sp>
    <dsp:sp modelId="{01A284B4-FA8D-2747-8289-B0A579DC9397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AC4224A6-8B6B-6C4E-ADB6-8347E258D973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Apply</a:t>
          </a:r>
        </a:p>
      </dsp:txBody>
      <dsp:txXfrm>
        <a:off x="5697396" y="1605038"/>
        <a:ext cx="1949441" cy="1141260"/>
      </dsp:txXfrm>
    </dsp:sp>
    <dsp:sp modelId="{05EB811A-2911-4140-99F6-1DFB992D90EB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04D235B7-BEB9-AF40-9406-C9382A7C5A52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Destroy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D05C-F0E9-F640-85BC-892D21AF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B7A6D-7C42-D443-95B3-24AB0078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EF81-91AD-DC48-9E3A-98816E40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4E89-AD17-4247-B1F5-3AC915C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3F7A-8712-6149-9D56-266D5BE5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B02B-1D0B-804C-A4D4-71B9807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3B96-9406-ED46-8D26-CD78932A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3ED1-A77A-0147-9B9F-601B1B97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2D01-82F8-4F42-8A33-C078BEEF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DB5C-2D54-1E4D-88E6-7F026113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6439C-FE29-804E-9FD6-F59A59826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C253-7BF7-1948-8A92-124533DE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8F17-CA0E-4B49-9813-7C1BE0D1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D17-F621-AE44-9D33-610C9FF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C5C2-C148-C346-85A6-B685564B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4C9A-6BE3-8B4D-86B5-E421C647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16C3-282F-E347-AB8E-A77560BC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615F-355D-7C4A-A2B6-64D2EFA5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E50A-EA22-2843-B94B-B0BA1A59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4906-AD72-5741-9D60-5E75D790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F60A-05B9-7E48-8EE4-B0CAD96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2162-02CB-CF40-AB7F-CA84CFBB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447C-EA19-1747-98E9-BE8C2F79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C9E7-6E11-404F-BFA3-33EF57FA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315D-D48D-EC49-AFA1-96F775A2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160-EEE8-244A-A520-88F9208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0417-6EC1-A040-BD7E-6C11DFAC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17E8-49CA-8A49-81A5-6B5F410F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3D71-B441-1840-9403-D6EAEBF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A611-5B00-F448-9D16-AD00D1DB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3887-8944-FE4E-9EA7-D05EE920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7D00-8516-9E4C-A5FD-D7C74049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C24E-FEFB-8B4D-937C-AB3AB97A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9CEB-F1A7-8144-A41E-8E4E7693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AF56F-6E1A-EE4A-8C8A-540B1F4F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4A14B-701A-674B-A5A2-D849F973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D62C-F32E-A14B-8104-4DAF7792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471A8-A2EF-3644-B3CF-A1443663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C481D-F391-BE4B-ACE1-9A2DBAB2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576D-63DB-6445-9470-37BF2AAF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F6BE7-ABD9-FD43-A40A-F7031E8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B817-09BB-7D43-A7CE-21806143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D93B-081F-3749-B352-FDA0823C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6BB6E-9CF3-9C41-8FF3-F0DA2E05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6E68-D73B-C04C-9903-BD76F45C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509B4-73F4-EA43-9F99-25B6DCB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FC22-ECA2-E340-B002-33ADF9A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0684-4D86-6B4B-B62A-56E5089A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B186-71BA-AE48-8F45-72C2CB99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9BFB-C4F2-6B46-9790-36270B51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0F0F-18FF-5442-BD01-7DFB1CE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FC89-C437-8145-B9FA-6B492E4A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E1AA-476E-AD46-A70F-89CA20BF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23789-DB3C-564F-9D6F-8636D79B7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5561-A959-AD4D-AD43-58999775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BE91-73F5-7D49-B6F9-0165321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A8A1-ED0E-7646-89A8-F72B4E88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14C9-9862-DF45-A1E0-0FC47574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B9DC4-57A3-A440-8BF4-0A282A06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528-DFAD-F042-AF18-CF3E3557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6D2D-9339-C245-93B3-547F0F26D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0AAA-5E77-B148-BC48-56930552D07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E202-68D4-2942-8F08-5519416A6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BEAB-6CF1-DB46-8630-90842B66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6C2C-864E-2141-A81A-DFECEE7B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ngd24@gmail.com" TargetMode="External"/><Relationship Id="rId2" Type="http://schemas.openxmlformats.org/officeDocument/2006/relationships/hyperlink" Target="mailto:Darren.Young@imanag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7A0D-2DBE-724D-BE02-585DF4645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D829E-4342-5048-B142-1D9FD0F35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Darren Young</a:t>
            </a:r>
            <a:br>
              <a:rPr lang="en-US" dirty="0"/>
            </a:br>
            <a:r>
              <a:rPr lang="en-US" dirty="0">
                <a:hlinkClick r:id="rId2"/>
              </a:rPr>
              <a:t>Darren.Young@imanage.com</a:t>
            </a:r>
            <a:br>
              <a:rPr lang="en-US" dirty="0"/>
            </a:br>
            <a:r>
              <a:rPr lang="en-US" dirty="0">
                <a:hlinkClick r:id="rId3"/>
              </a:rPr>
              <a:t>youngd24@gmail.com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568-A63E-A44E-B711-998C0BDF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0424-2616-5D4B-AA5F-A35F867F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207" cy="4351338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30,000’ overview</a:t>
            </a:r>
          </a:p>
          <a:p>
            <a:r>
              <a:rPr lang="en-US" dirty="0"/>
              <a:t>Infrastructure as Code</a:t>
            </a:r>
          </a:p>
          <a:p>
            <a:r>
              <a:rPr lang="en-US" dirty="0"/>
              <a:t>Why use it?</a:t>
            </a:r>
          </a:p>
          <a:p>
            <a:r>
              <a:rPr lang="en-US" dirty="0"/>
              <a:t>Terraform workflow</a:t>
            </a:r>
          </a:p>
          <a:p>
            <a:r>
              <a:rPr lang="en-US" dirty="0"/>
              <a:t>Providers</a:t>
            </a:r>
          </a:p>
          <a:p>
            <a:r>
              <a:rPr lang="en-US" dirty="0"/>
              <a:t>Terraform vs Vagrant</a:t>
            </a:r>
          </a:p>
          <a:p>
            <a:r>
              <a:rPr lang="en-US" dirty="0"/>
              <a:t>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315896-C4ED-5D49-80CD-555179891182}"/>
              </a:ext>
            </a:extLst>
          </p:cNvPr>
          <p:cNvSpPr txBox="1">
            <a:spLocks/>
          </p:cNvSpPr>
          <p:nvPr/>
        </p:nvSpPr>
        <p:spPr>
          <a:xfrm>
            <a:off x="6001407" y="1806684"/>
            <a:ext cx="51632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</a:t>
            </a:r>
          </a:p>
          <a:p>
            <a:r>
              <a:rPr lang="en-US" dirty="0"/>
              <a:t>Revision control integration</a:t>
            </a:r>
          </a:p>
          <a:p>
            <a:r>
              <a:rPr lang="en-US" dirty="0"/>
              <a:t>Automation (Ansible, Chef, Puppet, </a:t>
            </a:r>
            <a:r>
              <a:rPr lang="en-US" dirty="0" err="1"/>
              <a:t>SaltStack</a:t>
            </a:r>
            <a:r>
              <a:rPr lang="en-US" dirty="0"/>
              <a:t>)</a:t>
            </a:r>
          </a:p>
          <a:p>
            <a:r>
              <a:rPr lang="en-US" dirty="0"/>
              <a:t>Other examples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71862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F6D-9B3E-DD42-BBA3-C0B6FAC7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BBA1-9606-A647-AACF-9C2239D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10,000 foot dive into Terraform, what infrastructure as code is, how you can use it today and walk away with working code you can implement.</a:t>
            </a:r>
          </a:p>
        </p:txBody>
      </p:sp>
    </p:spTree>
    <p:extLst>
      <p:ext uri="{BB962C8B-B14F-4D97-AF65-F5344CB8AC3E}">
        <p14:creationId xmlns:p14="http://schemas.microsoft.com/office/powerpoint/2010/main" val="14244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CE7E-9EC0-E74F-BD80-EE7F4D10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7089C7-5046-AB4D-9261-9281BFAC4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018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3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Terraform</vt:lpstr>
      <vt:lpstr>Contents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Terraform</dc:title>
  <dc:creator>Darren Young</dc:creator>
  <cp:lastModifiedBy>Darren Young</cp:lastModifiedBy>
  <cp:revision>3</cp:revision>
  <dcterms:created xsi:type="dcterms:W3CDTF">2020-09-08T03:19:31Z</dcterms:created>
  <dcterms:modified xsi:type="dcterms:W3CDTF">2020-09-08T03:46:11Z</dcterms:modified>
</cp:coreProperties>
</file>