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8" r:id="rId3"/>
    <p:sldId id="259" r:id="rId4"/>
    <p:sldId id="297" r:id="rId5"/>
    <p:sldId id="272" r:id="rId6"/>
    <p:sldId id="298" r:id="rId7"/>
    <p:sldId id="266" r:id="rId8"/>
    <p:sldId id="263" r:id="rId9"/>
    <p:sldId id="273" r:id="rId10"/>
    <p:sldId id="27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5025F-1F7B-4BD4-A197-72719F9138AC}" v="112" dt="2022-06-01T08:53:26.356"/>
    <p1510:client id="{8088AB4F-4327-4F7D-B8CF-B5A9B8D015D9}" v="324" dt="2022-06-01T09:16:47.676"/>
    <p1510:client id="{86481081-645E-4686-BFFA-82BC6878D51E}" v="924" dt="2022-06-01T13:46:40.441"/>
    <p1510:client id="{B806DA52-190D-4495-B586-F7A46F0A20DB}" v="54" dt="2022-06-02T22:45:48.977"/>
  </p1510:revLst>
</p1510:revInfo>
</file>

<file path=ppt/tableStyles.xml><?xml version="1.0" encoding="utf-8"?>
<a:tblStyleLst xmlns:a="http://schemas.openxmlformats.org/drawingml/2006/main" def="{98AA8FBF-1E53-484C-A145-108DFB29F21D}">
  <a:tblStyle styleId="{98AA8FBF-1E53-484C-A145-108DFB29F2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Ломагин Дмитрий" userId="4dd6b98ae983e132" providerId="Windows Live" clId="Web-{64A5025F-1F7B-4BD4-A197-72719F9138AC}"/>
    <pc:docChg chg="addSld delSld modSld">
      <pc:chgData name="Ломагин Дмитрий" userId="4dd6b98ae983e132" providerId="Windows Live" clId="Web-{64A5025F-1F7B-4BD4-A197-72719F9138AC}" dt="2022-06-01T08:53:26.356" v="104" actId="14100"/>
      <pc:docMkLst>
        <pc:docMk/>
      </pc:docMkLst>
      <pc:sldChg chg="new del">
        <pc:chgData name="Ломагин Дмитрий" userId="4dd6b98ae983e132" providerId="Windows Live" clId="Web-{64A5025F-1F7B-4BD4-A197-72719F9138AC}" dt="2022-06-01T08:47:41.972" v="46"/>
        <pc:sldMkLst>
          <pc:docMk/>
          <pc:sldMk cId="1565684063" sldId="297"/>
        </pc:sldMkLst>
      </pc:sldChg>
      <pc:sldChg chg="modSp add replId">
        <pc:chgData name="Ломагин Дмитрий" userId="4dd6b98ae983e132" providerId="Windows Live" clId="Web-{64A5025F-1F7B-4BD4-A197-72719F9138AC}" dt="2022-06-01T08:53:26.356" v="104" actId="14100"/>
        <pc:sldMkLst>
          <pc:docMk/>
          <pc:sldMk cId="2196731208" sldId="297"/>
        </pc:sldMkLst>
        <pc:spChg chg="mod">
          <ac:chgData name="Ломагин Дмитрий" userId="4dd6b98ae983e132" providerId="Windows Live" clId="Web-{64A5025F-1F7B-4BD4-A197-72719F9138AC}" dt="2022-06-01T08:53:26.356" v="104" actId="14100"/>
          <ac:spMkLst>
            <pc:docMk/>
            <pc:sldMk cId="2196731208" sldId="297"/>
            <ac:spMk id="187" creationId="{00000000-0000-0000-0000-000000000000}"/>
          </ac:spMkLst>
        </pc:spChg>
        <pc:spChg chg="mod">
          <ac:chgData name="Ломагин Дмитрий" userId="4dd6b98ae983e132" providerId="Windows Live" clId="Web-{64A5025F-1F7B-4BD4-A197-72719F9138AC}" dt="2022-06-01T08:52:10.979" v="90" actId="20577"/>
          <ac:spMkLst>
            <pc:docMk/>
            <pc:sldMk cId="2196731208" sldId="297"/>
            <ac:spMk id="188" creationId="{00000000-0000-0000-0000-000000000000}"/>
          </ac:spMkLst>
        </pc:spChg>
        <pc:spChg chg="mod">
          <ac:chgData name="Ломагин Дмитрий" userId="4dd6b98ae983e132" providerId="Windows Live" clId="Web-{64A5025F-1F7B-4BD4-A197-72719F9138AC}" dt="2022-06-01T08:49:24.615" v="72" actId="1076"/>
          <ac:spMkLst>
            <pc:docMk/>
            <pc:sldMk cId="2196731208" sldId="297"/>
            <ac:spMk id="189" creationId="{00000000-0000-0000-0000-000000000000}"/>
          </ac:spMkLst>
        </pc:spChg>
      </pc:sldChg>
      <pc:sldChg chg="addSp delSp modSp new del">
        <pc:chgData name="Ломагин Дмитрий" userId="4dd6b98ae983e132" providerId="Windows Live" clId="Web-{64A5025F-1F7B-4BD4-A197-72719F9138AC}" dt="2022-06-01T08:47:23.065" v="44"/>
        <pc:sldMkLst>
          <pc:docMk/>
          <pc:sldMk cId="3325482368" sldId="297"/>
        </pc:sldMkLst>
        <pc:spChg chg="mod">
          <ac:chgData name="Ломагин Дмитрий" userId="4dd6b98ae983e132" providerId="Windows Live" clId="Web-{64A5025F-1F7B-4BD4-A197-72719F9138AC}" dt="2022-06-01T08:47:08.658" v="41" actId="20577"/>
          <ac:spMkLst>
            <pc:docMk/>
            <pc:sldMk cId="3325482368" sldId="297"/>
            <ac:spMk id="3" creationId="{29B82B8D-C0CC-A749-4DB1-D9BD59842A88}"/>
          </ac:spMkLst>
        </pc:spChg>
        <pc:spChg chg="del mod">
          <ac:chgData name="Ломагин Дмитрий" userId="4dd6b98ae983e132" providerId="Windows Live" clId="Web-{64A5025F-1F7B-4BD4-A197-72719F9138AC}" dt="2022-06-01T08:47:14.612" v="43"/>
          <ac:spMkLst>
            <pc:docMk/>
            <pc:sldMk cId="3325482368" sldId="297"/>
            <ac:spMk id="4" creationId="{3153708A-BB66-D507-743B-2A496B6EFE53}"/>
          </ac:spMkLst>
        </pc:spChg>
        <pc:spChg chg="add mod">
          <ac:chgData name="Ломагин Дмитрий" userId="4dd6b98ae983e132" providerId="Windows Live" clId="Web-{64A5025F-1F7B-4BD4-A197-72719F9138AC}" dt="2022-06-01T08:47:14.612" v="43"/>
          <ac:spMkLst>
            <pc:docMk/>
            <pc:sldMk cId="3325482368" sldId="297"/>
            <ac:spMk id="6" creationId="{4072A2F0-7BA9-3CD2-3A32-5AB88794C948}"/>
          </ac:spMkLst>
        </pc:spChg>
      </pc:sldChg>
    </pc:docChg>
  </pc:docChgLst>
  <pc:docChgLst>
    <pc:chgData name="Ломагин Дмитрий" userId="4dd6b98ae983e132" providerId="Windows Live" clId="Web-{86481081-645E-4686-BFFA-82BC6878D51E}"/>
    <pc:docChg chg="modSld sldOrd">
      <pc:chgData name="Ломагин Дмитрий" userId="4dd6b98ae983e132" providerId="Windows Live" clId="Web-{86481081-645E-4686-BFFA-82BC6878D51E}" dt="2022-06-01T13:46:40.441" v="900" actId="1076"/>
      <pc:docMkLst>
        <pc:docMk/>
      </pc:docMkLst>
      <pc:sldChg chg="addSp modSp">
        <pc:chgData name="Ломагин Дмитрий" userId="4dd6b98ae983e132" providerId="Windows Live" clId="Web-{86481081-645E-4686-BFFA-82BC6878D51E}" dt="2022-06-01T13:46:40.441" v="900" actId="1076"/>
        <pc:sldMkLst>
          <pc:docMk/>
          <pc:sldMk cId="0" sldId="256"/>
        </pc:sldMkLst>
        <pc:picChg chg="add mod">
          <ac:chgData name="Ломагин Дмитрий" userId="4dd6b98ae983e132" providerId="Windows Live" clId="Web-{86481081-645E-4686-BFFA-82BC6878D51E}" dt="2022-06-01T13:46:40.441" v="900" actId="1076"/>
          <ac:picMkLst>
            <pc:docMk/>
            <pc:sldMk cId="0" sldId="256"/>
            <ac:picMk id="2" creationId="{C1A6E062-91DD-B424-9E22-378F3D4A7300}"/>
          </ac:picMkLst>
        </pc:picChg>
      </pc:sldChg>
      <pc:sldChg chg="addSp delSp modSp ord">
        <pc:chgData name="Ломагин Дмитрий" userId="4dd6b98ae983e132" providerId="Windows Live" clId="Web-{86481081-645E-4686-BFFA-82BC6878D51E}" dt="2022-06-01T13:35:18.049" v="883" actId="1076"/>
        <pc:sldMkLst>
          <pc:docMk/>
          <pc:sldMk cId="0" sldId="266"/>
        </pc:sldMkLst>
        <pc:spChg chg="del mod">
          <ac:chgData name="Ломагин Дмитрий" userId="4dd6b98ae983e132" providerId="Windows Live" clId="Web-{86481081-645E-4686-BFFA-82BC6878D51E}" dt="2022-06-01T13:35:09.330" v="882"/>
          <ac:spMkLst>
            <pc:docMk/>
            <pc:sldMk cId="0" sldId="266"/>
            <ac:spMk id="303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34:34.876" v="876"/>
          <ac:spMkLst>
            <pc:docMk/>
            <pc:sldMk cId="0" sldId="266"/>
            <ac:spMk id="304" creationId="{00000000-0000-0000-0000-000000000000}"/>
          </ac:spMkLst>
        </pc:spChg>
        <pc:spChg chg="mod">
          <ac:chgData name="Ломагин Дмитрий" userId="4dd6b98ae983e132" providerId="Windows Live" clId="Web-{86481081-645E-4686-BFFA-82BC6878D51E}" dt="2022-06-01T13:35:02.768" v="880" actId="1076"/>
          <ac:spMkLst>
            <pc:docMk/>
            <pc:sldMk cId="0" sldId="266"/>
            <ac:spMk id="305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34:25.782" v="874"/>
          <ac:spMkLst>
            <pc:docMk/>
            <pc:sldMk cId="0" sldId="266"/>
            <ac:spMk id="307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5:21.613" v="99"/>
          <ac:spMkLst>
            <pc:docMk/>
            <pc:sldMk cId="0" sldId="266"/>
            <ac:spMk id="308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5:19.972" v="98"/>
          <ac:spMkLst>
            <pc:docMk/>
            <pc:sldMk cId="0" sldId="266"/>
            <ac:spMk id="309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5:19.925" v="97"/>
          <ac:spMkLst>
            <pc:docMk/>
            <pc:sldMk cId="0" sldId="266"/>
            <ac:spMk id="310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5:19.097" v="96"/>
          <ac:spMkLst>
            <pc:docMk/>
            <pc:sldMk cId="0" sldId="266"/>
            <ac:spMk id="311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5:18.347" v="95"/>
          <ac:spMkLst>
            <pc:docMk/>
            <pc:sldMk cId="0" sldId="266"/>
            <ac:spMk id="312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5:17.894" v="94"/>
          <ac:spMkLst>
            <pc:docMk/>
            <pc:sldMk cId="0" sldId="266"/>
            <ac:spMk id="313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5:17.347" v="93"/>
          <ac:spMkLst>
            <pc:docMk/>
            <pc:sldMk cId="0" sldId="266"/>
            <ac:spMk id="314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5:16.519" v="92"/>
          <ac:spMkLst>
            <pc:docMk/>
            <pc:sldMk cId="0" sldId="266"/>
            <ac:spMk id="315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5:15.738" v="91"/>
          <ac:spMkLst>
            <pc:docMk/>
            <pc:sldMk cId="0" sldId="266"/>
            <ac:spMk id="316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7:06.256" v="252"/>
          <ac:spMkLst>
            <pc:docMk/>
            <pc:sldMk cId="0" sldId="266"/>
            <ac:spMk id="317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7:04.553" v="251"/>
          <ac:spMkLst>
            <pc:docMk/>
            <pc:sldMk cId="0" sldId="266"/>
            <ac:spMk id="318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7:03.631" v="250"/>
          <ac:spMkLst>
            <pc:docMk/>
            <pc:sldMk cId="0" sldId="266"/>
            <ac:spMk id="319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7:03.412" v="249"/>
          <ac:spMkLst>
            <pc:docMk/>
            <pc:sldMk cId="0" sldId="266"/>
            <ac:spMk id="320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7:01.850" v="248"/>
          <ac:spMkLst>
            <pc:docMk/>
            <pc:sldMk cId="0" sldId="266"/>
            <ac:spMk id="321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7:01.147" v="247"/>
          <ac:spMkLst>
            <pc:docMk/>
            <pc:sldMk cId="0" sldId="266"/>
            <ac:spMk id="322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7:00.881" v="246"/>
          <ac:spMkLst>
            <pc:docMk/>
            <pc:sldMk cId="0" sldId="266"/>
            <ac:spMk id="323" creationId="{00000000-0000-0000-0000-000000000000}"/>
          </ac:spMkLst>
        </pc:spChg>
        <pc:spChg chg="add del">
          <ac:chgData name="Ломагин Дмитрий" userId="4dd6b98ae983e132" providerId="Windows Live" clId="Web-{86481081-645E-4686-BFFA-82BC6878D51E}" dt="2022-06-01T13:27:00.662" v="245"/>
          <ac:spMkLst>
            <pc:docMk/>
            <pc:sldMk cId="0" sldId="266"/>
            <ac:spMk id="324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6:57.631" v="244"/>
          <ac:spMkLst>
            <pc:docMk/>
            <pc:sldMk cId="0" sldId="266"/>
            <ac:spMk id="325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7:23.819" v="276"/>
          <ac:spMkLst>
            <pc:docMk/>
            <pc:sldMk cId="0" sldId="266"/>
            <ac:spMk id="326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7:24.475" v="277"/>
          <ac:spMkLst>
            <pc:docMk/>
            <pc:sldMk cId="0" sldId="266"/>
            <ac:spMk id="327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7:25.319" v="278"/>
          <ac:spMkLst>
            <pc:docMk/>
            <pc:sldMk cId="0" sldId="266"/>
            <ac:spMk id="328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7:25.835" v="279"/>
          <ac:spMkLst>
            <pc:docMk/>
            <pc:sldMk cId="0" sldId="266"/>
            <ac:spMk id="329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7:26.585" v="280"/>
          <ac:spMkLst>
            <pc:docMk/>
            <pc:sldMk cId="0" sldId="266"/>
            <ac:spMk id="330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7:27.100" v="281"/>
          <ac:spMkLst>
            <pc:docMk/>
            <pc:sldMk cId="0" sldId="266"/>
            <ac:spMk id="331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7:27.897" v="282"/>
          <ac:spMkLst>
            <pc:docMk/>
            <pc:sldMk cId="0" sldId="266"/>
            <ac:spMk id="332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7:28.991" v="283"/>
          <ac:spMkLst>
            <pc:docMk/>
            <pc:sldMk cId="0" sldId="266"/>
            <ac:spMk id="333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7:29.038" v="284"/>
          <ac:spMkLst>
            <pc:docMk/>
            <pc:sldMk cId="0" sldId="266"/>
            <ac:spMk id="334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30:03.698" v="529"/>
          <ac:spMkLst>
            <pc:docMk/>
            <pc:sldMk cId="0" sldId="266"/>
            <ac:spMk id="335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30:03.088" v="528"/>
          <ac:spMkLst>
            <pc:docMk/>
            <pc:sldMk cId="0" sldId="266"/>
            <ac:spMk id="336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30:02.432" v="527"/>
          <ac:spMkLst>
            <pc:docMk/>
            <pc:sldMk cId="0" sldId="266"/>
            <ac:spMk id="337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30:01.526" v="526"/>
          <ac:spMkLst>
            <pc:docMk/>
            <pc:sldMk cId="0" sldId="266"/>
            <ac:spMk id="338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30:00.635" v="525"/>
          <ac:spMkLst>
            <pc:docMk/>
            <pc:sldMk cId="0" sldId="266"/>
            <ac:spMk id="339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9:59.807" v="524"/>
          <ac:spMkLst>
            <pc:docMk/>
            <pc:sldMk cId="0" sldId="266"/>
            <ac:spMk id="340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9:59.198" v="523"/>
          <ac:spMkLst>
            <pc:docMk/>
            <pc:sldMk cId="0" sldId="266"/>
            <ac:spMk id="341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9:58.213" v="522"/>
          <ac:spMkLst>
            <pc:docMk/>
            <pc:sldMk cId="0" sldId="266"/>
            <ac:spMk id="342" creationId="{00000000-0000-0000-0000-000000000000}"/>
          </ac:spMkLst>
        </pc:spChg>
        <pc:spChg chg="del">
          <ac:chgData name="Ломагин Дмитрий" userId="4dd6b98ae983e132" providerId="Windows Live" clId="Web-{86481081-645E-4686-BFFA-82BC6878D51E}" dt="2022-06-01T13:29:57.276" v="521"/>
          <ac:spMkLst>
            <pc:docMk/>
            <pc:sldMk cId="0" sldId="266"/>
            <ac:spMk id="343" creationId="{00000000-0000-0000-0000-000000000000}"/>
          </ac:spMkLst>
        </pc:spChg>
        <pc:graphicFrameChg chg="add del mod modGraphic">
          <ac:chgData name="Ломагин Дмитрий" userId="4dd6b98ae983e132" providerId="Windows Live" clId="Web-{86481081-645E-4686-BFFA-82BC6878D51E}" dt="2022-06-01T13:35:18.049" v="883" actId="1076"/>
          <ac:graphicFrameMkLst>
            <pc:docMk/>
            <pc:sldMk cId="0" sldId="266"/>
            <ac:graphicFrameMk id="306" creationId="{00000000-0000-0000-0000-000000000000}"/>
          </ac:graphicFrameMkLst>
        </pc:graphicFrameChg>
      </pc:sldChg>
      <pc:sldChg chg="addSp modSp">
        <pc:chgData name="Ломагин Дмитрий" userId="4dd6b98ae983e132" providerId="Windows Live" clId="Web-{86481081-645E-4686-BFFA-82BC6878D51E}" dt="2022-06-01T13:46:16.862" v="894" actId="1076"/>
        <pc:sldMkLst>
          <pc:docMk/>
          <pc:sldMk cId="4217392862" sldId="299"/>
        </pc:sldMkLst>
        <pc:picChg chg="add mod">
          <ac:chgData name="Ломагин Дмитрий" userId="4dd6b98ae983e132" providerId="Windows Live" clId="Web-{86481081-645E-4686-BFFA-82BC6878D51E}" dt="2022-06-01T13:41:29.433" v="885" actId="1076"/>
          <ac:picMkLst>
            <pc:docMk/>
            <pc:sldMk cId="4217392862" sldId="299"/>
            <ac:picMk id="2" creationId="{75717F2F-B2F3-4CD1-1F31-25C85317C0D6}"/>
          </ac:picMkLst>
        </pc:picChg>
        <pc:picChg chg="add mod">
          <ac:chgData name="Ломагин Дмитрий" userId="4dd6b98ae983e132" providerId="Windows Live" clId="Web-{86481081-645E-4686-BFFA-82BC6878D51E}" dt="2022-06-01T13:41:43.840" v="888" actId="1076"/>
          <ac:picMkLst>
            <pc:docMk/>
            <pc:sldMk cId="4217392862" sldId="299"/>
            <ac:picMk id="3" creationId="{14245A44-A161-0E83-CD81-E8811D50E554}"/>
          </ac:picMkLst>
        </pc:picChg>
        <pc:picChg chg="add mod">
          <ac:chgData name="Ломагин Дмитрий" userId="4dd6b98ae983e132" providerId="Windows Live" clId="Web-{86481081-645E-4686-BFFA-82BC6878D51E}" dt="2022-06-01T13:46:16.862" v="894" actId="1076"/>
          <ac:picMkLst>
            <pc:docMk/>
            <pc:sldMk cId="4217392862" sldId="299"/>
            <ac:picMk id="4" creationId="{94A0EECF-D03E-32BE-7596-D6AA002414FF}"/>
          </ac:picMkLst>
        </pc:picChg>
      </pc:sldChg>
    </pc:docChg>
  </pc:docChgLst>
  <pc:docChgLst>
    <pc:chgData name="Ломагин Дмитрий" userId="4dd6b98ae983e132" providerId="Windows Live" clId="Web-{B806DA52-190D-4495-B586-F7A46F0A20DB}"/>
    <pc:docChg chg="addSld delSld modSld">
      <pc:chgData name="Ломагин Дмитрий" userId="4dd6b98ae983e132" providerId="Windows Live" clId="Web-{B806DA52-190D-4495-B586-F7A46F0A20DB}" dt="2022-06-02T22:45:46.711" v="47"/>
      <pc:docMkLst>
        <pc:docMk/>
      </pc:docMkLst>
      <pc:sldChg chg="modSp">
        <pc:chgData name="Ломагин Дмитрий" userId="4dd6b98ae983e132" providerId="Windows Live" clId="Web-{B806DA52-190D-4495-B586-F7A46F0A20DB}" dt="2022-06-02T22:45:46.711" v="47"/>
        <pc:sldMkLst>
          <pc:docMk/>
          <pc:sldMk cId="0" sldId="266"/>
        </pc:sldMkLst>
        <pc:graphicFrameChg chg="mod modGraphic">
          <ac:chgData name="Ломагин Дмитрий" userId="4dd6b98ae983e132" providerId="Windows Live" clId="Web-{B806DA52-190D-4495-B586-F7A46F0A20DB}" dt="2022-06-02T22:45:46.711" v="47"/>
          <ac:graphicFrameMkLst>
            <pc:docMk/>
            <pc:sldMk cId="0" sldId="266"/>
            <ac:graphicFrameMk id="306" creationId="{00000000-0000-0000-0000-000000000000}"/>
          </ac:graphicFrameMkLst>
        </pc:graphicFrameChg>
      </pc:sldChg>
      <pc:sldChg chg="modSp">
        <pc:chgData name="Ломагин Дмитрий" userId="4dd6b98ae983e132" providerId="Windows Live" clId="Web-{B806DA52-190D-4495-B586-F7A46F0A20DB}" dt="2022-06-02T22:43:58.661" v="4" actId="1076"/>
        <pc:sldMkLst>
          <pc:docMk/>
          <pc:sldMk cId="0" sldId="273"/>
        </pc:sldMkLst>
        <pc:spChg chg="mod">
          <ac:chgData name="Ломагин Дмитрий" userId="4dd6b98ae983e132" providerId="Windows Live" clId="Web-{B806DA52-190D-4495-B586-F7A46F0A20DB}" dt="2022-06-02T22:43:58.661" v="4" actId="1076"/>
          <ac:spMkLst>
            <pc:docMk/>
            <pc:sldMk cId="0" sldId="273"/>
            <ac:spMk id="2" creationId="{00000000-0000-0000-0000-000000000000}"/>
          </ac:spMkLst>
        </pc:spChg>
      </pc:sldChg>
      <pc:sldChg chg="addSp delSp modSp">
        <pc:chgData name="Ломагин Дмитрий" userId="4dd6b98ae983e132" providerId="Windows Live" clId="Web-{B806DA52-190D-4495-B586-F7A46F0A20DB}" dt="2022-06-02T22:45:32.820" v="21" actId="20577"/>
        <pc:sldMkLst>
          <pc:docMk/>
          <pc:sldMk cId="0" sldId="275"/>
        </pc:sldMkLst>
        <pc:spChg chg="add mod">
          <ac:chgData name="Ломагин Дмитрий" userId="4dd6b98ae983e132" providerId="Windows Live" clId="Web-{B806DA52-190D-4495-B586-F7A46F0A20DB}" dt="2022-06-02T22:45:32.820" v="21" actId="20577"/>
          <ac:spMkLst>
            <pc:docMk/>
            <pc:sldMk cId="0" sldId="275"/>
            <ac:spMk id="2" creationId="{EE4BA7C9-DAC0-20A8-0D82-945BBD4B0DF8}"/>
          </ac:spMkLst>
        </pc:spChg>
        <pc:spChg chg="mod">
          <ac:chgData name="Ломагин Дмитрий" userId="4dd6b98ae983e132" providerId="Windows Live" clId="Web-{B806DA52-190D-4495-B586-F7A46F0A20DB}" dt="2022-06-02T22:44:30.287" v="12" actId="1076"/>
          <ac:spMkLst>
            <pc:docMk/>
            <pc:sldMk cId="0" sldId="275"/>
            <ac:spMk id="2045" creationId="{00000000-0000-0000-0000-000000000000}"/>
          </ac:spMkLst>
        </pc:spChg>
        <pc:spChg chg="mod">
          <ac:chgData name="Ломагин Дмитрий" userId="4dd6b98ae983e132" providerId="Windows Live" clId="Web-{B806DA52-190D-4495-B586-F7A46F0A20DB}" dt="2022-06-02T22:44:22.146" v="11" actId="20577"/>
          <ac:spMkLst>
            <pc:docMk/>
            <pc:sldMk cId="0" sldId="275"/>
            <ac:spMk id="2047" creationId="{00000000-0000-0000-0000-000000000000}"/>
          </ac:spMkLst>
        </pc:spChg>
        <pc:spChg chg="del">
          <ac:chgData name="Ломагин Дмитрий" userId="4dd6b98ae983e132" providerId="Windows Live" clId="Web-{B806DA52-190D-4495-B586-F7A46F0A20DB}" dt="2022-06-02T22:44:34.740" v="13"/>
          <ac:spMkLst>
            <pc:docMk/>
            <pc:sldMk cId="0" sldId="275"/>
            <ac:spMk id="2051" creationId="{00000000-0000-0000-0000-000000000000}"/>
          </ac:spMkLst>
        </pc:spChg>
        <pc:spChg chg="del mod">
          <ac:chgData name="Ломагин Дмитрий" userId="4dd6b98ae983e132" providerId="Windows Live" clId="Web-{B806DA52-190D-4495-B586-F7A46F0A20DB}" dt="2022-06-02T22:44:52.522" v="18"/>
          <ac:spMkLst>
            <pc:docMk/>
            <pc:sldMk cId="0" sldId="275"/>
            <ac:spMk id="2052" creationId="{00000000-0000-0000-0000-000000000000}"/>
          </ac:spMkLst>
        </pc:spChg>
        <pc:spChg chg="del">
          <ac:chgData name="Ломагин Дмитрий" userId="4dd6b98ae983e132" providerId="Windows Live" clId="Web-{B806DA52-190D-4495-B586-F7A46F0A20DB}" dt="2022-06-02T22:44:45.522" v="16"/>
          <ac:spMkLst>
            <pc:docMk/>
            <pc:sldMk cId="0" sldId="275"/>
            <ac:spMk id="2055" creationId="{00000000-0000-0000-0000-000000000000}"/>
          </ac:spMkLst>
        </pc:spChg>
        <pc:grpChg chg="del">
          <ac:chgData name="Ломагин Дмитрий" userId="4dd6b98ae983e132" providerId="Windows Live" clId="Web-{B806DA52-190D-4495-B586-F7A46F0A20DB}" dt="2022-06-02T22:44:35.818" v="14"/>
          <ac:grpSpMkLst>
            <pc:docMk/>
            <pc:sldMk cId="0" sldId="275"/>
            <ac:grpSpMk id="2061" creationId="{00000000-0000-0000-0000-000000000000}"/>
          </ac:grpSpMkLst>
        </pc:grpChg>
      </pc:sldChg>
      <pc:sldChg chg="addSp delSp new del">
        <pc:chgData name="Ломагин Дмитрий" userId="4dd6b98ae983e132" providerId="Windows Live" clId="Web-{B806DA52-190D-4495-B586-F7A46F0A20DB}" dt="2022-06-02T22:43:40.598" v="3"/>
        <pc:sldMkLst>
          <pc:docMk/>
          <pc:sldMk cId="4005339719" sldId="299"/>
        </pc:sldMkLst>
        <pc:spChg chg="add del">
          <ac:chgData name="Ломагин Дмитрий" userId="4dd6b98ae983e132" providerId="Windows Live" clId="Web-{B806DA52-190D-4495-B586-F7A46F0A20DB}" dt="2022-06-02T22:43:23.910" v="2"/>
          <ac:spMkLst>
            <pc:docMk/>
            <pc:sldMk cId="4005339719" sldId="299"/>
            <ac:spMk id="2" creationId="{6A120BF0-9E34-545A-93BD-7DB14B01FB92}"/>
          </ac:spMkLst>
        </pc:spChg>
      </pc:sldChg>
    </pc:docChg>
  </pc:docChgLst>
  <pc:docChgLst>
    <pc:chgData name="Ломагин Дмитрий" userId="4dd6b98ae983e132" providerId="Windows Live" clId="Web-{8088AB4F-4327-4F7D-B8CF-B5A9B8D015D9}"/>
    <pc:docChg chg="addSld delSld modSld sldOrd">
      <pc:chgData name="Ломагин Дмитрий" userId="4dd6b98ae983e132" providerId="Windows Live" clId="Web-{8088AB4F-4327-4F7D-B8CF-B5A9B8D015D9}" dt="2022-06-01T09:16:47.676" v="302"/>
      <pc:docMkLst>
        <pc:docMk/>
      </pc:docMkLst>
      <pc:sldChg chg="modSp del">
        <pc:chgData name="Ломагин Дмитрий" userId="4dd6b98ae983e132" providerId="Windows Live" clId="Web-{8088AB4F-4327-4F7D-B8CF-B5A9B8D015D9}" dt="2022-06-01T09:14:46.766" v="228"/>
        <pc:sldMkLst>
          <pc:docMk/>
          <pc:sldMk cId="0" sldId="257"/>
        </pc:sldMkLst>
        <pc:graphicFrameChg chg="mod modGraphic">
          <ac:chgData name="Ломагин Дмитрий" userId="4dd6b98ae983e132" providerId="Windows Live" clId="Web-{8088AB4F-4327-4F7D-B8CF-B5A9B8D015D9}" dt="2022-06-01T09:13:33.436" v="227"/>
          <ac:graphicFrameMkLst>
            <pc:docMk/>
            <pc:sldMk cId="0" sldId="257"/>
            <ac:graphicFrameMk id="162" creationId="{00000000-0000-0000-0000-000000000000}"/>
          </ac:graphicFrameMkLst>
        </pc:graphicFrameChg>
      </pc:sldChg>
      <pc:sldChg chg="del">
        <pc:chgData name="Ломагин Дмитрий" userId="4dd6b98ae983e132" providerId="Windows Live" clId="Web-{8088AB4F-4327-4F7D-B8CF-B5A9B8D015D9}" dt="2022-06-01T09:14:51.626" v="229"/>
        <pc:sldMkLst>
          <pc:docMk/>
          <pc:sldMk cId="0" sldId="261"/>
        </pc:sldMkLst>
      </pc:sldChg>
      <pc:sldChg chg="modSp del">
        <pc:chgData name="Ломагин Дмитрий" userId="4dd6b98ae983e132" providerId="Windows Live" clId="Web-{8088AB4F-4327-4F7D-B8CF-B5A9B8D015D9}" dt="2022-06-01T09:16:30.972" v="301"/>
        <pc:sldMkLst>
          <pc:docMk/>
          <pc:sldMk cId="0" sldId="262"/>
        </pc:sldMkLst>
        <pc:spChg chg="mod">
          <ac:chgData name="Ломагин Дмитрий" userId="4dd6b98ae983e132" providerId="Windows Live" clId="Web-{8088AB4F-4327-4F7D-B8CF-B5A9B8D015D9}" dt="2022-06-01T09:15:30.205" v="232" actId="20577"/>
          <ac:spMkLst>
            <pc:docMk/>
            <pc:sldMk cId="0" sldId="262"/>
            <ac:spMk id="211" creationId="{00000000-0000-0000-0000-000000000000}"/>
          </ac:spMkLst>
        </pc:spChg>
        <pc:spChg chg="mod">
          <ac:chgData name="Ломагин Дмитрий" userId="4dd6b98ae983e132" providerId="Windows Live" clId="Web-{8088AB4F-4327-4F7D-B8CF-B5A9B8D015D9}" dt="2022-06-01T09:15:55.315" v="251" actId="20577"/>
          <ac:spMkLst>
            <pc:docMk/>
            <pc:sldMk cId="0" sldId="262"/>
            <ac:spMk id="212" creationId="{00000000-0000-0000-0000-000000000000}"/>
          </ac:spMkLst>
        </pc:spChg>
        <pc:spChg chg="mod">
          <ac:chgData name="Ломагин Дмитрий" userId="4dd6b98ae983e132" providerId="Windows Live" clId="Web-{8088AB4F-4327-4F7D-B8CF-B5A9B8D015D9}" dt="2022-06-01T09:16:25.738" v="300" actId="20577"/>
          <ac:spMkLst>
            <pc:docMk/>
            <pc:sldMk cId="0" sldId="262"/>
            <ac:spMk id="213" creationId="{00000000-0000-0000-0000-000000000000}"/>
          </ac:spMkLst>
        </pc:spChg>
      </pc:sldChg>
      <pc:sldChg chg="new del">
        <pc:chgData name="Ломагин Дмитрий" userId="4dd6b98ae983e132" providerId="Windows Live" clId="Web-{8088AB4F-4327-4F7D-B8CF-B5A9B8D015D9}" dt="2022-06-01T09:00:04.118" v="2"/>
        <pc:sldMkLst>
          <pc:docMk/>
          <pc:sldMk cId="3795185891" sldId="298"/>
        </pc:sldMkLst>
      </pc:sldChg>
      <pc:sldChg chg="modSp add ord replId">
        <pc:chgData name="Ломагин Дмитрий" userId="4dd6b98ae983e132" providerId="Windows Live" clId="Web-{8088AB4F-4327-4F7D-B8CF-B5A9B8D015D9}" dt="2022-06-01T09:02:20.262" v="89" actId="20577"/>
        <pc:sldMkLst>
          <pc:docMk/>
          <pc:sldMk cId="4111337007" sldId="298"/>
        </pc:sldMkLst>
        <pc:spChg chg="mod">
          <ac:chgData name="Ломагин Дмитрий" userId="4dd6b98ae983e132" providerId="Windows Live" clId="Web-{8088AB4F-4327-4F7D-B8CF-B5A9B8D015D9}" dt="2022-06-01T09:02:20.262" v="89" actId="20577"/>
          <ac:spMkLst>
            <pc:docMk/>
            <pc:sldMk cId="4111337007" sldId="298"/>
            <ac:spMk id="187" creationId="{00000000-0000-0000-0000-000000000000}"/>
          </ac:spMkLst>
        </pc:spChg>
        <pc:spChg chg="mod">
          <ac:chgData name="Ломагин Дмитрий" userId="4dd6b98ae983e132" providerId="Windows Live" clId="Web-{8088AB4F-4327-4F7D-B8CF-B5A9B8D015D9}" dt="2022-06-01T09:01:09.323" v="26" actId="20577"/>
          <ac:spMkLst>
            <pc:docMk/>
            <pc:sldMk cId="4111337007" sldId="298"/>
            <ac:spMk id="188" creationId="{00000000-0000-0000-0000-000000000000}"/>
          </ac:spMkLst>
        </pc:spChg>
        <pc:spChg chg="mod">
          <ac:chgData name="Ломагин Дмитрий" userId="4dd6b98ae983e132" providerId="Windows Live" clId="Web-{8088AB4F-4327-4F7D-B8CF-B5A9B8D015D9}" dt="2022-06-01T09:00:56.651" v="20" actId="14100"/>
          <ac:spMkLst>
            <pc:docMk/>
            <pc:sldMk cId="4111337007" sldId="298"/>
            <ac:spMk id="189" creationId="{00000000-0000-0000-0000-000000000000}"/>
          </ac:spMkLst>
        </pc:spChg>
      </pc:sldChg>
      <pc:sldChg chg="new">
        <pc:chgData name="Ломагин Дмитрий" userId="4dd6b98ae983e132" providerId="Windows Live" clId="Web-{8088AB4F-4327-4F7D-B8CF-B5A9B8D015D9}" dt="2022-06-01T09:16:47.676" v="302"/>
        <pc:sldMkLst>
          <pc:docMk/>
          <pc:sldMk cId="4217392862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64752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4df376a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4df376a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482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114f7de17e7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3" name="Google Shape;2043;g114f7de17e7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58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3998a864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3998a864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906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2af7a0770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2af7a0770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631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2af7a0770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2af7a0770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62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114f7de17e7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114f7de17e7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967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2af7a0770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2af7a0770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3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4f7de17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4f7de17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3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4f7de17e7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4f7de17e7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802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114f7de17e7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8" name="Google Shape;2008;g114f7de17e7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84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6700" y="222000"/>
            <a:ext cx="6267000" cy="469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2441875"/>
            <a:ext cx="4541700" cy="226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752925"/>
            <a:ext cx="2576700" cy="5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">
    <p:bg>
      <p:bgPr>
        <a:solidFill>
          <a:schemeClr val="accent4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22000" y="222000"/>
            <a:ext cx="2791500" cy="223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3235350" y="222000"/>
            <a:ext cx="5687100" cy="469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3726450" y="2441875"/>
            <a:ext cx="4697400" cy="226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726450" y="752925"/>
            <a:ext cx="2576700" cy="5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22000" y="1256400"/>
            <a:ext cx="1067400" cy="12045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4679100" y="222000"/>
            <a:ext cx="4242900" cy="469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5172400" y="3315650"/>
            <a:ext cx="3289800" cy="139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226700" y="222000"/>
            <a:ext cx="4242900" cy="224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226700" y="2676600"/>
            <a:ext cx="4242900" cy="224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ctrTitle" idx="2"/>
          </p:nvPr>
        </p:nvSpPr>
        <p:spPr>
          <a:xfrm>
            <a:off x="720000" y="749375"/>
            <a:ext cx="21138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720000" y="1152775"/>
            <a:ext cx="2113800" cy="9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ctrTitle" idx="3"/>
          </p:nvPr>
        </p:nvSpPr>
        <p:spPr>
          <a:xfrm>
            <a:off x="720000" y="3196324"/>
            <a:ext cx="21138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720000" y="3599725"/>
            <a:ext cx="2113800" cy="9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222000" y="222000"/>
            <a:ext cx="4242900" cy="469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715300" y="3315650"/>
            <a:ext cx="3289800" cy="139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720000" y="752925"/>
            <a:ext cx="3072600" cy="212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4679150" y="222000"/>
            <a:ext cx="4242900" cy="224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26700" y="222000"/>
            <a:ext cx="4242900" cy="469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679150" y="2676600"/>
            <a:ext cx="4242900" cy="224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720000" y="3315650"/>
            <a:ext cx="3289800" cy="139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4837750" y="569375"/>
            <a:ext cx="645300" cy="8151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3"/>
          </p:nvPr>
        </p:nvSpPr>
        <p:spPr>
          <a:xfrm>
            <a:off x="6395100" y="436500"/>
            <a:ext cx="20289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6395100" y="839899"/>
            <a:ext cx="20289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4" hasCustomPrompt="1"/>
          </p:nvPr>
        </p:nvSpPr>
        <p:spPr>
          <a:xfrm>
            <a:off x="4837750" y="1550798"/>
            <a:ext cx="645300" cy="8151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ctrTitle" idx="5"/>
          </p:nvPr>
        </p:nvSpPr>
        <p:spPr>
          <a:xfrm>
            <a:off x="6395100" y="1417923"/>
            <a:ext cx="20289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6"/>
          </p:nvPr>
        </p:nvSpPr>
        <p:spPr>
          <a:xfrm>
            <a:off x="6395100" y="1821323"/>
            <a:ext cx="20289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7" hasCustomPrompt="1"/>
          </p:nvPr>
        </p:nvSpPr>
        <p:spPr>
          <a:xfrm>
            <a:off x="4837675" y="3016318"/>
            <a:ext cx="645300" cy="8151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ctrTitle" idx="8"/>
          </p:nvPr>
        </p:nvSpPr>
        <p:spPr>
          <a:xfrm>
            <a:off x="6395100" y="2883443"/>
            <a:ext cx="20289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9"/>
          </p:nvPr>
        </p:nvSpPr>
        <p:spPr>
          <a:xfrm>
            <a:off x="6395100" y="3286842"/>
            <a:ext cx="20289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3" hasCustomPrompt="1"/>
          </p:nvPr>
        </p:nvSpPr>
        <p:spPr>
          <a:xfrm>
            <a:off x="4837675" y="4006584"/>
            <a:ext cx="645300" cy="8151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14"/>
          </p:nvPr>
        </p:nvSpPr>
        <p:spPr>
          <a:xfrm>
            <a:off x="6395100" y="3873709"/>
            <a:ext cx="20289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5"/>
          </p:nvPr>
        </p:nvSpPr>
        <p:spPr>
          <a:xfrm>
            <a:off x="6395100" y="4277109"/>
            <a:ext cx="20289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226700" y="3485500"/>
            <a:ext cx="8695200" cy="143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720000" y="4175250"/>
            <a:ext cx="7704000" cy="53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3208375" y="222000"/>
            <a:ext cx="2727300" cy="306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194600" y="222000"/>
            <a:ext cx="2727300" cy="306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26700" y="222000"/>
            <a:ext cx="2727300" cy="30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226700" y="3485600"/>
            <a:ext cx="8695200" cy="143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ctrTitle"/>
          </p:nvPr>
        </p:nvSpPr>
        <p:spPr>
          <a:xfrm>
            <a:off x="720000" y="4011925"/>
            <a:ext cx="7742700" cy="69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ctrTitle" idx="2"/>
          </p:nvPr>
        </p:nvSpPr>
        <p:spPr>
          <a:xfrm>
            <a:off x="720000" y="793876"/>
            <a:ext cx="17694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"/>
          </p:nvPr>
        </p:nvSpPr>
        <p:spPr>
          <a:xfrm>
            <a:off x="720000" y="1197276"/>
            <a:ext cx="1769400" cy="4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ctrTitle" idx="3"/>
          </p:nvPr>
        </p:nvSpPr>
        <p:spPr>
          <a:xfrm>
            <a:off x="720000" y="2179226"/>
            <a:ext cx="17694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4"/>
          </p:nvPr>
        </p:nvSpPr>
        <p:spPr>
          <a:xfrm>
            <a:off x="720000" y="2582626"/>
            <a:ext cx="1769400" cy="4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ctrTitle" idx="5"/>
          </p:nvPr>
        </p:nvSpPr>
        <p:spPr>
          <a:xfrm>
            <a:off x="3706650" y="793876"/>
            <a:ext cx="17694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6"/>
          </p:nvPr>
        </p:nvSpPr>
        <p:spPr>
          <a:xfrm>
            <a:off x="3706650" y="1197276"/>
            <a:ext cx="1769400" cy="4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ctrTitle" idx="7"/>
          </p:nvPr>
        </p:nvSpPr>
        <p:spPr>
          <a:xfrm>
            <a:off x="3706650" y="2179226"/>
            <a:ext cx="17694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8"/>
          </p:nvPr>
        </p:nvSpPr>
        <p:spPr>
          <a:xfrm>
            <a:off x="3706650" y="2582626"/>
            <a:ext cx="1769400" cy="4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ctrTitle" idx="9"/>
          </p:nvPr>
        </p:nvSpPr>
        <p:spPr>
          <a:xfrm>
            <a:off x="6693300" y="793876"/>
            <a:ext cx="17694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3"/>
          </p:nvPr>
        </p:nvSpPr>
        <p:spPr>
          <a:xfrm>
            <a:off x="6693300" y="1197276"/>
            <a:ext cx="1769400" cy="4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14"/>
          </p:nvPr>
        </p:nvSpPr>
        <p:spPr>
          <a:xfrm>
            <a:off x="6693300" y="2179226"/>
            <a:ext cx="17694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5"/>
          </p:nvPr>
        </p:nvSpPr>
        <p:spPr>
          <a:xfrm>
            <a:off x="6693300" y="2582626"/>
            <a:ext cx="1769400" cy="4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222000" y="2682900"/>
            <a:ext cx="4239000" cy="22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4683000" y="2682900"/>
            <a:ext cx="4239000" cy="223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222000" y="222000"/>
            <a:ext cx="8700000" cy="223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"/>
          </p:nvPr>
        </p:nvSpPr>
        <p:spPr>
          <a:xfrm>
            <a:off x="720000" y="752925"/>
            <a:ext cx="3852000" cy="5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 hasCustomPrompt="1"/>
          </p:nvPr>
        </p:nvSpPr>
        <p:spPr>
          <a:xfrm>
            <a:off x="720000" y="1269750"/>
            <a:ext cx="7704000" cy="976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2"/>
          </p:nvPr>
        </p:nvSpPr>
        <p:spPr>
          <a:xfrm>
            <a:off x="720000" y="3213675"/>
            <a:ext cx="3312600" cy="5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730500"/>
            <a:ext cx="3312600" cy="976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4"/>
          </p:nvPr>
        </p:nvSpPr>
        <p:spPr>
          <a:xfrm>
            <a:off x="5177700" y="3213675"/>
            <a:ext cx="3312600" cy="5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 idx="5" hasCustomPrompt="1"/>
          </p:nvPr>
        </p:nvSpPr>
        <p:spPr>
          <a:xfrm>
            <a:off x="5177700" y="3730500"/>
            <a:ext cx="3312600" cy="976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226700" y="3078900"/>
            <a:ext cx="6267000" cy="184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26700" y="222000"/>
            <a:ext cx="6267000" cy="264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ctrTitle"/>
          </p:nvPr>
        </p:nvSpPr>
        <p:spPr>
          <a:xfrm>
            <a:off x="720000" y="3662925"/>
            <a:ext cx="5191500" cy="112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 rtl="0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"/>
          </p:nvPr>
        </p:nvSpPr>
        <p:spPr>
          <a:xfrm>
            <a:off x="720000" y="720500"/>
            <a:ext cx="3852000" cy="85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720000" y="2166250"/>
            <a:ext cx="47118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12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351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Mono"/>
              <a:buNone/>
              <a:defRPr sz="35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9" r:id="rId5"/>
    <p:sldLayoutId id="2147483660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ctrTitle"/>
          </p:nvPr>
        </p:nvSpPr>
        <p:spPr>
          <a:xfrm>
            <a:off x="720000" y="2441875"/>
            <a:ext cx="4733508" cy="226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/>
              <a:t>Android </a:t>
            </a:r>
            <a:r>
              <a:rPr lang="ru-RU"/>
              <a:t>приложение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720000" y="752925"/>
            <a:ext cx="2576700" cy="5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</a:t>
            </a:r>
            <a:r>
              <a:rPr lang="ru-RU"/>
              <a:t>Ломагин Дмитрий	</a:t>
            </a:r>
            <a:endParaRPr/>
          </a:p>
        </p:txBody>
      </p:sp>
      <p:sp>
        <p:nvSpPr>
          <p:cNvPr id="148" name="Google Shape;148;p26"/>
          <p:cNvSpPr/>
          <p:nvPr/>
        </p:nvSpPr>
        <p:spPr>
          <a:xfrm>
            <a:off x="720000" y="436500"/>
            <a:ext cx="127500" cy="12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6716100" y="2211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7872092" y="221100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/>
          <p:nvPr/>
        </p:nvSpPr>
        <p:spPr>
          <a:xfrm>
            <a:off x="6716100" y="1360999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6"/>
          <p:cNvSpPr/>
          <p:nvPr/>
        </p:nvSpPr>
        <p:spPr>
          <a:xfrm>
            <a:off x="7872092" y="1360999"/>
            <a:ext cx="1050000" cy="105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6"/>
          <p:cNvSpPr/>
          <p:nvPr/>
        </p:nvSpPr>
        <p:spPr>
          <a:xfrm>
            <a:off x="6716100" y="2728307"/>
            <a:ext cx="2205900" cy="2206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6865201" y="3515658"/>
            <a:ext cx="1907700" cy="60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Менеджер расходов</a:t>
            </a:r>
            <a:endParaRPr/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C1A6E062-91DD-B424-9E22-378F3D4A7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340" y="612481"/>
            <a:ext cx="4465320" cy="23716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45"/>
          <p:cNvSpPr txBox="1">
            <a:spLocks noGrp="1"/>
          </p:cNvSpPr>
          <p:nvPr>
            <p:ph type="subTitle" idx="1"/>
          </p:nvPr>
        </p:nvSpPr>
        <p:spPr>
          <a:xfrm>
            <a:off x="846066" y="712096"/>
            <a:ext cx="3852000" cy="85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047" name="Google Shape;2047;p45"/>
          <p:cNvSpPr txBox="1">
            <a:spLocks noGrp="1"/>
          </p:cNvSpPr>
          <p:nvPr>
            <p:ph type="ctrTitle"/>
          </p:nvPr>
        </p:nvSpPr>
        <p:spPr>
          <a:xfrm>
            <a:off x="720000" y="3662925"/>
            <a:ext cx="5695764" cy="112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dirty="0" err="1"/>
              <a:t>Спасибо</a:t>
            </a:r>
            <a:r>
              <a:rPr lang="en" dirty="0"/>
              <a:t>!</a:t>
            </a:r>
            <a:endParaRPr dirty="0"/>
          </a:p>
        </p:txBody>
      </p:sp>
      <p:sp>
        <p:nvSpPr>
          <p:cNvPr id="2048" name="Google Shape;2048;p45"/>
          <p:cNvSpPr/>
          <p:nvPr/>
        </p:nvSpPr>
        <p:spPr>
          <a:xfrm>
            <a:off x="720000" y="3293400"/>
            <a:ext cx="127500" cy="12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45"/>
          <p:cNvSpPr/>
          <p:nvPr/>
        </p:nvSpPr>
        <p:spPr>
          <a:xfrm>
            <a:off x="720000" y="436500"/>
            <a:ext cx="127500" cy="12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45"/>
          <p:cNvSpPr/>
          <p:nvPr/>
        </p:nvSpPr>
        <p:spPr>
          <a:xfrm>
            <a:off x="6715829" y="222000"/>
            <a:ext cx="2205900" cy="2206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4BA7C9-DAC0-20A8-0D82-945BBD4B0DF8}"/>
              </a:ext>
            </a:extLst>
          </p:cNvPr>
          <p:cNvSpPr txBox="1"/>
          <p:nvPr/>
        </p:nvSpPr>
        <p:spPr>
          <a:xfrm>
            <a:off x="1469091" y="172122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ctrTitle"/>
          </p:nvPr>
        </p:nvSpPr>
        <p:spPr>
          <a:xfrm>
            <a:off x="348655" y="2822141"/>
            <a:ext cx="3979943" cy="18849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ru-RU"/>
              <a:t>Структура презентации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title" idx="2"/>
          </p:nvPr>
        </p:nvSpPr>
        <p:spPr>
          <a:xfrm>
            <a:off x="4837750" y="569375"/>
            <a:ext cx="645300" cy="8151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ctrTitle" idx="3"/>
          </p:nvPr>
        </p:nvSpPr>
        <p:spPr>
          <a:xfrm>
            <a:off x="6395100" y="436500"/>
            <a:ext cx="20289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ru-RU"/>
              <a:t>Идея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6395100" y="839899"/>
            <a:ext cx="20289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 чем заключается идея приложения 	</a:t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720000" y="436500"/>
            <a:ext cx="127500" cy="12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title" idx="4"/>
          </p:nvPr>
        </p:nvSpPr>
        <p:spPr>
          <a:xfrm>
            <a:off x="4837750" y="1550798"/>
            <a:ext cx="645300" cy="8151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ctrTitle" idx="5"/>
          </p:nvPr>
        </p:nvSpPr>
        <p:spPr>
          <a:xfrm>
            <a:off x="6395100" y="1417923"/>
            <a:ext cx="20289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ru-RU"/>
              <a:t>Актуальность 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6"/>
          </p:nvPr>
        </p:nvSpPr>
        <p:spPr>
          <a:xfrm>
            <a:off x="6395100" y="1821323"/>
            <a:ext cx="20289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Почему приложение актуально в данный момент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 idx="7"/>
          </p:nvPr>
        </p:nvSpPr>
        <p:spPr>
          <a:xfrm>
            <a:off x="4837675" y="3016318"/>
            <a:ext cx="645300" cy="8151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</a:t>
            </a: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ctrTitle" idx="8"/>
          </p:nvPr>
        </p:nvSpPr>
        <p:spPr>
          <a:xfrm>
            <a:off x="6395100" y="2883443"/>
            <a:ext cx="20289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ru-RU"/>
              <a:t>Реализация	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subTitle" idx="9"/>
          </p:nvPr>
        </p:nvSpPr>
        <p:spPr>
          <a:xfrm>
            <a:off x="6395100" y="3286842"/>
            <a:ext cx="20289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Как было реализовано приложение 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title" idx="13"/>
          </p:nvPr>
        </p:nvSpPr>
        <p:spPr>
          <a:xfrm>
            <a:off x="4837675" y="4006584"/>
            <a:ext cx="645300" cy="8151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</a:t>
            </a: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 idx="14"/>
          </p:nvPr>
        </p:nvSpPr>
        <p:spPr>
          <a:xfrm>
            <a:off x="6395100" y="3873709"/>
            <a:ext cx="20289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ru-RU"/>
              <a:t>Будущее</a:t>
            </a:r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15"/>
          </p:nvPr>
        </p:nvSpPr>
        <p:spPr>
          <a:xfrm>
            <a:off x="6395100" y="4277109"/>
            <a:ext cx="2028900" cy="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Как приложение будет модифицировано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ctrTitle"/>
          </p:nvPr>
        </p:nvSpPr>
        <p:spPr>
          <a:xfrm>
            <a:off x="3726450" y="2460900"/>
            <a:ext cx="4697400" cy="226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ru-RU" sz="2800"/>
              <a:t>Идея моего приложения заключается в отслеживании и контроле расходов с целью оптимизации бюджета и накоплений </a:t>
            </a:r>
            <a:endParaRPr sz="2800"/>
          </a:p>
        </p:txBody>
      </p:sp>
      <p:sp>
        <p:nvSpPr>
          <p:cNvPr id="188" name="Google Shape;188;p29"/>
          <p:cNvSpPr txBox="1">
            <a:spLocks noGrp="1"/>
          </p:cNvSpPr>
          <p:nvPr>
            <p:ph type="subTitle" idx="1"/>
          </p:nvPr>
        </p:nvSpPr>
        <p:spPr>
          <a:xfrm>
            <a:off x="3726450" y="752925"/>
            <a:ext cx="2576700" cy="5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 чем заключается идея приложения?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 idx="2"/>
          </p:nvPr>
        </p:nvSpPr>
        <p:spPr>
          <a:xfrm>
            <a:off x="222000" y="1256400"/>
            <a:ext cx="2547514" cy="12045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</a:t>
            </a:r>
            <a:r>
              <a:rPr lang="ru-RU"/>
              <a:t> Идея </a:t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720000" y="436500"/>
            <a:ext cx="127500" cy="127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3726450" y="436500"/>
            <a:ext cx="127500" cy="12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ctrTitle"/>
          </p:nvPr>
        </p:nvSpPr>
        <p:spPr>
          <a:xfrm>
            <a:off x="3795030" y="3649620"/>
            <a:ext cx="4986960" cy="23719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sz="2000"/>
              <a:t>Финансовая</a:t>
            </a:r>
            <a:r>
              <a:rPr lang="ru-RU" sz="2000" b="0"/>
              <a:t> </a:t>
            </a:r>
            <a:r>
              <a:rPr lang="ru-RU" sz="2000"/>
              <a:t>грамотность</a:t>
            </a:r>
            <a:r>
              <a:rPr lang="ru-RU" sz="2000" b="0"/>
              <a:t> – залог развития и здоровья экономики. В современный период проблема становления </a:t>
            </a:r>
            <a:r>
              <a:rPr lang="ru-RU" sz="2000"/>
              <a:t>финансовой</a:t>
            </a:r>
            <a:r>
              <a:rPr lang="ru-RU" sz="2000" b="0"/>
              <a:t> </a:t>
            </a:r>
            <a:r>
              <a:rPr lang="ru-RU" sz="2000"/>
              <a:t>грамотности</a:t>
            </a:r>
            <a:r>
              <a:rPr lang="ru-RU" sz="2000" b="0"/>
              <a:t> </a:t>
            </a:r>
            <a:r>
              <a:rPr lang="ru-RU" sz="2000"/>
              <a:t>у</a:t>
            </a:r>
            <a:r>
              <a:rPr lang="ru-RU" sz="2000" b="0"/>
              <a:t> </a:t>
            </a:r>
            <a:r>
              <a:rPr lang="ru-RU" sz="2000"/>
              <a:t>подростков</a:t>
            </a:r>
            <a:r>
              <a:rPr lang="ru-RU" sz="2000" b="0"/>
              <a:t> становится важной стратегической проблемой и приобретает наибольшую </a:t>
            </a:r>
            <a:r>
              <a:rPr lang="ru-RU" sz="2000"/>
              <a:t>актуальность</a:t>
            </a:r>
            <a:r>
              <a:rPr lang="ru-RU" sz="2000" b="0"/>
              <a:t> в связи с объективным процессом увеличения роли рыночных отношений в обществе.</a:t>
            </a:r>
            <a:endParaRPr lang="ru-RU" sz="2000"/>
          </a:p>
          <a:p>
            <a:br>
              <a:rPr lang="en-US"/>
            </a:br>
            <a:endParaRPr lang="en-US"/>
          </a:p>
          <a:p>
            <a:pPr>
              <a:spcAft>
                <a:spcPts val="200"/>
              </a:spcAft>
            </a:pPr>
            <a:endParaRPr lang="ru-RU" sz="1200"/>
          </a:p>
        </p:txBody>
      </p:sp>
      <p:sp>
        <p:nvSpPr>
          <p:cNvPr id="188" name="Google Shape;188;p29"/>
          <p:cNvSpPr txBox="1">
            <a:spLocks noGrp="1"/>
          </p:cNvSpPr>
          <p:nvPr>
            <p:ph type="subTitle" idx="1"/>
          </p:nvPr>
        </p:nvSpPr>
        <p:spPr>
          <a:xfrm>
            <a:off x="3726450" y="752925"/>
            <a:ext cx="3193920" cy="5445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/>
              <a:t>Почему приложение актуально в данный момент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 idx="2"/>
          </p:nvPr>
        </p:nvSpPr>
        <p:spPr>
          <a:xfrm>
            <a:off x="122940" y="1286880"/>
            <a:ext cx="3103774" cy="135690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/>
          <a:p>
            <a:r>
              <a:rPr lang="ru-RU"/>
              <a:t>2/ </a:t>
            </a:r>
            <a:br>
              <a:rPr lang="ru-RU"/>
            </a:br>
            <a:r>
              <a:rPr lang="ru-RU" sz="3500"/>
              <a:t>Актуальность</a:t>
            </a:r>
            <a:r>
              <a:rPr lang="ru-RU"/>
              <a:t> </a:t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720000" y="436500"/>
            <a:ext cx="127500" cy="127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3726450" y="436500"/>
            <a:ext cx="127500" cy="12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73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42"/>
          <p:cNvSpPr txBox="1">
            <a:spLocks noGrp="1"/>
          </p:cNvSpPr>
          <p:nvPr>
            <p:ph type="subTitle" idx="1"/>
          </p:nvPr>
        </p:nvSpPr>
        <p:spPr>
          <a:xfrm>
            <a:off x="720000" y="752925"/>
            <a:ext cx="3852000" cy="5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42"/>
          <p:cNvSpPr txBox="1">
            <a:spLocks noGrp="1"/>
          </p:cNvSpPr>
          <p:nvPr>
            <p:ph type="title"/>
          </p:nvPr>
        </p:nvSpPr>
        <p:spPr>
          <a:xfrm>
            <a:off x="720000" y="1269750"/>
            <a:ext cx="7704000" cy="976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r>
              <a:rPr lang="ru-RU"/>
              <a:t> 75% </a:t>
            </a:r>
            <a:r>
              <a:rPr lang="ru-RU" sz="2400"/>
              <a:t>Подростков хотели бы повысить свой уровень финансовой грамотности</a:t>
            </a:r>
            <a:r>
              <a:rPr lang="en-US" sz="2400"/>
              <a:t> </a:t>
            </a:r>
            <a:r>
              <a:rPr lang="ru-RU" sz="1100" b="0">
                <a:solidFill>
                  <a:schemeClr val="bg2">
                    <a:lumMod val="75000"/>
                  </a:schemeClr>
                </a:solidFill>
              </a:rPr>
              <a:t>(по данным исследования </a:t>
            </a:r>
            <a:r>
              <a:rPr lang="en-US" sz="1100" b="0">
                <a:solidFill>
                  <a:schemeClr val="bg2">
                    <a:lumMod val="75000"/>
                  </a:schemeClr>
                </a:solidFill>
              </a:rPr>
              <a:t>nafi.ru</a:t>
            </a:r>
            <a:r>
              <a:rPr lang="ru-RU" sz="1100" b="0">
                <a:solidFill>
                  <a:schemeClr val="bg2">
                    <a:lumMod val="75000"/>
                  </a:schemeClr>
                </a:solidFill>
              </a:rPr>
              <a:t>)</a:t>
            </a:r>
            <a:br>
              <a:rPr lang="ru-RU"/>
            </a:br>
            <a:endParaRPr/>
          </a:p>
        </p:txBody>
      </p:sp>
      <p:sp>
        <p:nvSpPr>
          <p:cNvPr id="1999" name="Google Shape;1999;p42"/>
          <p:cNvSpPr/>
          <p:nvPr/>
        </p:nvSpPr>
        <p:spPr>
          <a:xfrm>
            <a:off x="720000" y="436500"/>
            <a:ext cx="127500" cy="12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42"/>
          <p:cNvSpPr/>
          <p:nvPr/>
        </p:nvSpPr>
        <p:spPr>
          <a:xfrm>
            <a:off x="720000" y="2898525"/>
            <a:ext cx="127500" cy="12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42"/>
          <p:cNvSpPr/>
          <p:nvPr/>
        </p:nvSpPr>
        <p:spPr>
          <a:xfrm>
            <a:off x="5177700" y="2898525"/>
            <a:ext cx="127500" cy="12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42"/>
          <p:cNvSpPr txBox="1">
            <a:spLocks noGrp="1"/>
          </p:cNvSpPr>
          <p:nvPr>
            <p:ph type="subTitle" idx="2"/>
          </p:nvPr>
        </p:nvSpPr>
        <p:spPr>
          <a:xfrm>
            <a:off x="720000" y="3213675"/>
            <a:ext cx="3312600" cy="5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42"/>
          <p:cNvSpPr txBox="1">
            <a:spLocks noGrp="1"/>
          </p:cNvSpPr>
          <p:nvPr>
            <p:ph type="title" idx="3"/>
          </p:nvPr>
        </p:nvSpPr>
        <p:spPr>
          <a:xfrm>
            <a:off x="989700" y="3242250"/>
            <a:ext cx="3312600" cy="976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87% </a:t>
            </a:r>
            <a:r>
              <a:rPr lang="ru-RU" sz="2400"/>
              <a:t>Подростков получают деньги на карманные расходы</a:t>
            </a:r>
            <a:endParaRPr sz="6000"/>
          </a:p>
        </p:txBody>
      </p:sp>
      <p:sp>
        <p:nvSpPr>
          <p:cNvPr id="2004" name="Google Shape;2004;p42"/>
          <p:cNvSpPr txBox="1">
            <a:spLocks noGrp="1"/>
          </p:cNvSpPr>
          <p:nvPr>
            <p:ph type="subTitle" idx="4"/>
          </p:nvPr>
        </p:nvSpPr>
        <p:spPr>
          <a:xfrm>
            <a:off x="5177700" y="3213675"/>
            <a:ext cx="3312600" cy="51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42"/>
          <p:cNvSpPr txBox="1">
            <a:spLocks noGrp="1"/>
          </p:cNvSpPr>
          <p:nvPr>
            <p:ph type="title" idx="5"/>
          </p:nvPr>
        </p:nvSpPr>
        <p:spPr>
          <a:xfrm>
            <a:off x="5374747" y="4167000"/>
            <a:ext cx="3312600" cy="976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r>
              <a:rPr lang="ru-RU" sz="6000"/>
              <a:t>24% </a:t>
            </a:r>
            <a:r>
              <a:rPr lang="ru-RU" sz="2400" b="0"/>
              <a:t>подростков</a:t>
            </a:r>
            <a:r>
              <a:rPr lang="ru-RU" sz="2400"/>
              <a:t> </a:t>
            </a:r>
            <a:r>
              <a:rPr lang="ru-RU" sz="2400" b="0"/>
              <a:t>заявили, что обучение в этой сфере не требуется.</a:t>
            </a:r>
            <a:br>
              <a:rPr lang="ru-RU" sz="6000" b="0"/>
            </a:br>
            <a:br>
              <a:rPr lang="ru-RU" sz="6000"/>
            </a:b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ctrTitle"/>
          </p:nvPr>
        </p:nvSpPr>
        <p:spPr>
          <a:xfrm>
            <a:off x="3855990" y="2773320"/>
            <a:ext cx="4986960" cy="23719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sz="2800"/>
              <a:t>Как было реализовано приложение</a:t>
            </a:r>
          </a:p>
          <a:p>
            <a:br>
              <a:rPr lang="en-US"/>
            </a:br>
            <a:endParaRPr lang="en-US"/>
          </a:p>
          <a:p>
            <a:pPr>
              <a:spcAft>
                <a:spcPts val="200"/>
              </a:spcAft>
            </a:pPr>
            <a:endParaRPr lang="ru-RU" sz="1200"/>
          </a:p>
        </p:txBody>
      </p:sp>
      <p:sp>
        <p:nvSpPr>
          <p:cNvPr id="188" name="Google Shape;188;p29"/>
          <p:cNvSpPr txBox="1">
            <a:spLocks noGrp="1"/>
          </p:cNvSpPr>
          <p:nvPr>
            <p:ph type="subTitle" idx="1"/>
          </p:nvPr>
        </p:nvSpPr>
        <p:spPr>
          <a:xfrm>
            <a:off x="3726450" y="752925"/>
            <a:ext cx="3193920" cy="5445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ru-RU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 idx="2"/>
          </p:nvPr>
        </p:nvSpPr>
        <p:spPr>
          <a:xfrm>
            <a:off x="122940" y="1294500"/>
            <a:ext cx="3126634" cy="1349280"/>
          </a:xfrm>
          <a:prstGeom prst="rect">
            <a:avLst/>
          </a:prstGeom>
        </p:spPr>
        <p:txBody>
          <a:bodyPr spcFirstLastPara="1" wrap="square" lIns="0" tIns="0" rIns="0" bIns="91425" anchor="b" anchorCtr="0">
            <a:noAutofit/>
          </a:bodyPr>
          <a:lstStyle/>
          <a:p>
            <a:r>
              <a:rPr lang="ru-RU"/>
              <a:t>3/ </a:t>
            </a:r>
            <a:br>
              <a:rPr lang="ru-RU"/>
            </a:br>
            <a:r>
              <a:rPr lang="ru-RU" sz="4000"/>
              <a:t>Реализация</a:t>
            </a:r>
            <a:r>
              <a:rPr lang="ru-RU"/>
              <a:t> </a:t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720000" y="436500"/>
            <a:ext cx="127500" cy="127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3726450" y="436500"/>
            <a:ext cx="127500" cy="12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33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title" idx="4294967295"/>
          </p:nvPr>
        </p:nvSpPr>
        <p:spPr>
          <a:xfrm>
            <a:off x="720000" y="542586"/>
            <a:ext cx="77040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most common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226700" y="420120"/>
            <a:ext cx="8695200" cy="3067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graphicFrame>
        <p:nvGraphicFramePr>
          <p:cNvPr id="306" name="Google Shape;306;p36"/>
          <p:cNvGraphicFramePr/>
          <p:nvPr>
            <p:extLst>
              <p:ext uri="{D42A27DB-BD31-4B8C-83A1-F6EECF244321}">
                <p14:modId xmlns:p14="http://schemas.microsoft.com/office/powerpoint/2010/main" val="320565976"/>
              </p:ext>
            </p:extLst>
          </p:nvPr>
        </p:nvGraphicFramePr>
        <p:xfrm>
          <a:off x="636180" y="542655"/>
          <a:ext cx="7951650" cy="4143607"/>
        </p:xfrm>
        <a:graphic>
          <a:graphicData uri="http://schemas.openxmlformats.org/drawingml/2006/table">
            <a:tbl>
              <a:tblPr>
                <a:noFill/>
                <a:tableStyleId>{98AA8FBF-1E53-484C-A145-108DFB29F21D}</a:tableStyleId>
              </a:tblPr>
              <a:tblGrid>
                <a:gridCol w="3342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655">
                <a:tc rowSpan="2"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err="1">
                          <a:latin typeface="Space Mono"/>
                        </a:rPr>
                        <a:t>Общая</a:t>
                      </a:r>
                      <a:r>
                        <a:rPr lang="en" sz="2000" b="1" dirty="0">
                          <a:latin typeface="Space Mono"/>
                        </a:rPr>
                        <a:t> </a:t>
                      </a:r>
                      <a:r>
                        <a:rPr lang="en" sz="2000" b="1" dirty="0" err="1">
                          <a:latin typeface="Space Mono"/>
                        </a:rPr>
                        <a:t>реализация</a:t>
                      </a:r>
                      <a:r>
                        <a:rPr lang="en" sz="2000" b="1" dirty="0">
                          <a:latin typeface="Space Mono"/>
                        </a:rPr>
                        <a:t> </a:t>
                      </a:r>
                      <a:r>
                        <a:rPr lang="en" sz="2000" b="1" dirty="0" err="1">
                          <a:latin typeface="Space Mono"/>
                        </a:rPr>
                        <a:t>приложения</a:t>
                      </a:r>
                      <a:endParaRPr dirty="0" err="1">
                        <a:sym typeface="Space Mon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55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8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err="1">
                          <a:latin typeface="Space Mono"/>
                          <a:ea typeface="Space Mono"/>
                          <a:cs typeface="Space Mono"/>
                        </a:rPr>
                        <a:t>Раздел</a:t>
                      </a:r>
                      <a:endParaRPr sz="2000" b="1" dirty="0" err="1"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err="1">
                          <a:latin typeface="Space Mono"/>
                        </a:rPr>
                        <a:t>Спососбы</a:t>
                      </a:r>
                      <a:r>
                        <a:rPr lang="en" sz="2000" b="1" dirty="0">
                          <a:latin typeface="Space Mono"/>
                        </a:rPr>
                        <a:t> </a:t>
                      </a:r>
                      <a:r>
                        <a:rPr lang="en" sz="2000" b="1" dirty="0" err="1">
                          <a:latin typeface="Space Mono"/>
                        </a:rPr>
                        <a:t>реализации</a:t>
                      </a:r>
                      <a:endParaRPr dirty="0" err="1"/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Quicksand Medium"/>
                          <a:ea typeface="Quicksand Medium"/>
                          <a:cs typeface="Quicksand Medium"/>
                        </a:rPr>
                        <a:t>Добавление</a:t>
                      </a:r>
                      <a:r>
                        <a:rPr lang="en" dirty="0">
                          <a:latin typeface="Quicksand Medium"/>
                          <a:ea typeface="Quicksand Medium"/>
                          <a:cs typeface="Quicksand Medium"/>
                        </a:rPr>
                        <a:t> </a:t>
                      </a:r>
                      <a:r>
                        <a:rPr lang="en" dirty="0" err="1">
                          <a:latin typeface="Quicksand Medium"/>
                          <a:ea typeface="Quicksand Medium"/>
                          <a:cs typeface="Quicksand Medium"/>
                        </a:rPr>
                        <a:t>расходов</a:t>
                      </a:r>
                      <a:endParaRPr lang="en" dirty="0" err="1">
                        <a:latin typeface="Quicksand Medium"/>
                        <a:ea typeface="Quicksand Medium"/>
                        <a:cs typeface="Quicksand Medium"/>
                        <a:sym typeface="Quicksand Medium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err="1">
                          <a:latin typeface="Quicksand Medium"/>
                          <a:ea typeface="Quicksand Medium"/>
                          <a:cs typeface="Quicksand Medium"/>
                        </a:rPr>
                        <a:t>Конпки</a:t>
                      </a:r>
                      <a:r>
                        <a:rPr lang="ru-RU" dirty="0">
                          <a:latin typeface="Quicksand Medium"/>
                          <a:ea typeface="Quicksand Medium"/>
                          <a:cs typeface="Quicksand Medium"/>
                        </a:rPr>
                        <a:t> вызывают интерфейс диалогов, через которые данные записываются в БД с датой и разделом</a:t>
                      </a:r>
                      <a:endParaRPr dirty="0">
                        <a:latin typeface="Quicksand Medium"/>
                        <a:ea typeface="Quicksand Medium"/>
                        <a:cs typeface="Quicksand Medium"/>
                        <a:sym typeface="Quicksand Medium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5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Quicksand Medium"/>
                          <a:ea typeface="Quicksand Medium"/>
                          <a:cs typeface="Quicksand Medium"/>
                        </a:rPr>
                        <a:t>Посмотр</a:t>
                      </a:r>
                      <a:r>
                        <a:rPr lang="en" dirty="0">
                          <a:latin typeface="Quicksand Medium"/>
                          <a:ea typeface="Quicksand Medium"/>
                          <a:cs typeface="Quicksand Medium"/>
                        </a:rPr>
                        <a:t> </a:t>
                      </a:r>
                      <a:r>
                        <a:rPr lang="en" dirty="0" err="1">
                          <a:latin typeface="Quicksand Medium"/>
                          <a:ea typeface="Quicksand Medium"/>
                          <a:cs typeface="Quicksand Medium"/>
                        </a:rPr>
                        <a:t>статистики</a:t>
                      </a:r>
                      <a:endParaRPr dirty="0" err="1">
                        <a:latin typeface="Quicksand Medium"/>
                        <a:ea typeface="Quicksand Medium"/>
                        <a:cs typeface="Quicksand Medium"/>
                        <a:sym typeface="Quicksand Medium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Quicksand Medium"/>
                          <a:ea typeface="Quicksand Medium"/>
                          <a:cs typeface="Quicksand Medium"/>
                        </a:rPr>
                        <a:t>Методы получают данные из БД и создают графики с помощью библиотеки </a:t>
                      </a:r>
                      <a:r>
                        <a:rPr lang="ru-RU" dirty="0" err="1">
                          <a:latin typeface="Quicksand Medium"/>
                          <a:ea typeface="Quicksand Medium"/>
                          <a:cs typeface="Quicksand Medium"/>
                        </a:rPr>
                        <a:t>MPandroidCharts</a:t>
                      </a:r>
                      <a:endParaRPr dirty="0" err="1">
                        <a:latin typeface="Quicksand Medium"/>
                        <a:ea typeface="Quicksand Medium"/>
                        <a:cs typeface="Quicksand Medium"/>
                        <a:sym typeface="Quicksand Medium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5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Quicksand Medium"/>
                          <a:ea typeface="Quicksand Medium"/>
                          <a:cs typeface="Quicksand Medium"/>
                        </a:rPr>
                        <a:t>Добавление</a:t>
                      </a:r>
                      <a:r>
                        <a:rPr lang="en" dirty="0">
                          <a:latin typeface="Quicksand Medium"/>
                          <a:ea typeface="Quicksand Medium"/>
                          <a:cs typeface="Quicksand Medium"/>
                        </a:rPr>
                        <a:t>, </a:t>
                      </a:r>
                      <a:r>
                        <a:rPr lang="en" dirty="0" err="1">
                          <a:latin typeface="Quicksand Medium"/>
                          <a:ea typeface="Quicksand Medium"/>
                          <a:cs typeface="Quicksand Medium"/>
                        </a:rPr>
                        <a:t>просмотр</a:t>
                      </a:r>
                      <a:r>
                        <a:rPr lang="en" dirty="0">
                          <a:latin typeface="Quicksand Medium"/>
                          <a:ea typeface="Quicksand Medium"/>
                          <a:cs typeface="Quicksand Medium"/>
                        </a:rPr>
                        <a:t> и </a:t>
                      </a:r>
                      <a:r>
                        <a:rPr lang="en" dirty="0" err="1">
                          <a:latin typeface="Quicksand Medium"/>
                          <a:ea typeface="Quicksand Medium"/>
                          <a:cs typeface="Quicksand Medium"/>
                        </a:rPr>
                        <a:t>удаление</a:t>
                      </a:r>
                      <a:r>
                        <a:rPr lang="en" dirty="0">
                          <a:latin typeface="Quicksand Medium"/>
                          <a:ea typeface="Quicksand Medium"/>
                          <a:cs typeface="Quicksand Medium"/>
                        </a:rPr>
                        <a:t> </a:t>
                      </a:r>
                      <a:r>
                        <a:rPr lang="en" dirty="0" err="1">
                          <a:latin typeface="Quicksand Medium"/>
                          <a:ea typeface="Quicksand Medium"/>
                          <a:cs typeface="Quicksand Medium"/>
                        </a:rPr>
                        <a:t>целей</a:t>
                      </a:r>
                      <a:endParaRPr lang="en" dirty="0" err="1">
                        <a:latin typeface="Quicksand Medium"/>
                        <a:ea typeface="Quicksand Medium"/>
                        <a:cs typeface="Quicksand Medium"/>
                        <a:sym typeface="Quicksand Medium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Quicksand Medium"/>
                          <a:ea typeface="Quicksand Medium"/>
                          <a:cs typeface="Quicksand Medium"/>
                        </a:rPr>
                        <a:t>Создавая цель, пользователь записывает данные в БД, а при нажатии на нее, работает с ней детальнее</a:t>
                      </a:r>
                      <a:endParaRPr dirty="0">
                        <a:latin typeface="Quicksand Medium"/>
                        <a:ea typeface="Quicksand Medium"/>
                        <a:cs typeface="Quicksand Medium"/>
                        <a:sym typeface="Quicksand Medium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Quicksand Medium"/>
                          <a:ea typeface="Quicksand Medium"/>
                          <a:cs typeface="Quicksand Medium"/>
                        </a:rPr>
                        <a:t>История</a:t>
                      </a:r>
                      <a:r>
                        <a:rPr lang="en" dirty="0">
                          <a:latin typeface="Quicksand Medium"/>
                          <a:ea typeface="Quicksand Medium"/>
                          <a:cs typeface="Quicksand Medium"/>
                        </a:rPr>
                        <a:t> </a:t>
                      </a:r>
                      <a:r>
                        <a:rPr lang="en" dirty="0" err="1">
                          <a:latin typeface="Quicksand Medium"/>
                          <a:ea typeface="Quicksand Medium"/>
                          <a:cs typeface="Quicksand Medium"/>
                        </a:rPr>
                        <a:t>расходов</a:t>
                      </a:r>
                      <a:endParaRPr lang="en" dirty="0" err="1">
                        <a:latin typeface="Quicksand Medium"/>
                        <a:ea typeface="Quicksand Medium"/>
                        <a:cs typeface="Quicksand Medium"/>
                        <a:sym typeface="Quicksand Medium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Quicksand Medium"/>
                          <a:ea typeface="Quicksand Medium"/>
                          <a:cs typeface="Quicksand Medium"/>
                        </a:rPr>
                        <a:t>Данные из первой БД выводятся в </a:t>
                      </a:r>
                      <a:r>
                        <a:rPr lang="ru-RU" dirty="0" err="1">
                          <a:latin typeface="Quicksand Medium"/>
                          <a:ea typeface="Quicksand Medium"/>
                          <a:cs typeface="Quicksand Medium"/>
                        </a:rPr>
                        <a:t>RecyclerView</a:t>
                      </a:r>
                      <a:endParaRPr dirty="0" err="1">
                        <a:latin typeface="Quicksand Medium"/>
                        <a:ea typeface="Quicksand Medium"/>
                        <a:cs typeface="Quicksand Medium"/>
                        <a:sym typeface="Quicksand Medium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/>
          <p:nvPr/>
        </p:nvSpPr>
        <p:spPr>
          <a:xfrm>
            <a:off x="222000" y="1820690"/>
            <a:ext cx="8700000" cy="143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913050" y="4243370"/>
            <a:ext cx="7704000" cy="53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ru-RU" dirty="0"/>
              <a:t>Используемые инструменты </a:t>
            </a:r>
            <a:endParaRPr dirty="0"/>
          </a:p>
        </p:txBody>
      </p:sp>
      <p:sp>
        <p:nvSpPr>
          <p:cNvPr id="235" name="Google Shape;235;p33"/>
          <p:cNvSpPr/>
          <p:nvPr/>
        </p:nvSpPr>
        <p:spPr>
          <a:xfrm>
            <a:off x="720000" y="3712725"/>
            <a:ext cx="127500" cy="12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3"/>
          <p:cNvSpPr txBox="1"/>
          <p:nvPr/>
        </p:nvSpPr>
        <p:spPr>
          <a:xfrm>
            <a:off x="720000" y="2158652"/>
            <a:ext cx="17694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2000" b="1" dirty="0">
                <a:solidFill>
                  <a:srgbClr val="141414"/>
                </a:solidFill>
                <a:latin typeface="Space Mono"/>
                <a:ea typeface="Space Mono"/>
                <a:cs typeface="Space Mono"/>
                <a:sym typeface="Space Mono"/>
              </a:rPr>
              <a:t>SQLite</a:t>
            </a:r>
            <a:endParaRPr sz="2000" b="1" dirty="0">
              <a:solidFill>
                <a:srgbClr val="141414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720000" y="2562052"/>
            <a:ext cx="1769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141414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Использовался мной для создания БД</a:t>
            </a:r>
            <a:endParaRPr dirty="0">
              <a:solidFill>
                <a:srgbClr val="141414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2698200" y="2158652"/>
            <a:ext cx="17694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2000" b="1" dirty="0">
                <a:solidFill>
                  <a:srgbClr val="141414"/>
                </a:solidFill>
                <a:latin typeface="Space Mono"/>
                <a:ea typeface="Space Mono"/>
                <a:cs typeface="Space Mono"/>
                <a:sym typeface="Space Mono"/>
              </a:rPr>
              <a:t>MPAndroid </a:t>
            </a:r>
            <a:endParaRPr sz="2000" b="1" dirty="0">
              <a:solidFill>
                <a:srgbClr val="141414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2698200" y="2562052"/>
            <a:ext cx="1769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141414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Был использован для демонстрации статистики</a:t>
            </a:r>
            <a:endParaRPr dirty="0">
              <a:solidFill>
                <a:srgbClr val="141414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4676400" y="2158652"/>
            <a:ext cx="17694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2000" b="1" dirty="0">
                <a:solidFill>
                  <a:srgbClr val="141414"/>
                </a:solidFill>
                <a:latin typeface="Space Mono"/>
                <a:ea typeface="Space Mono"/>
                <a:cs typeface="Space Mono"/>
                <a:sym typeface="Space Mono"/>
              </a:rPr>
              <a:t>Material design</a:t>
            </a:r>
            <a:endParaRPr sz="2000" b="1" dirty="0">
              <a:solidFill>
                <a:srgbClr val="141414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4496879" y="2576005"/>
            <a:ext cx="2053321" cy="51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141414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Компоненты библиотеки использовались для дизайна приложения</a:t>
            </a:r>
            <a:endParaRPr dirty="0">
              <a:solidFill>
                <a:srgbClr val="141414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6654600" y="2158652"/>
            <a:ext cx="17694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2000" b="1" dirty="0">
                <a:solidFill>
                  <a:srgbClr val="141414"/>
                </a:solidFill>
                <a:latin typeface="Space Mono"/>
                <a:ea typeface="Space Mono"/>
                <a:cs typeface="Space Mono"/>
                <a:sym typeface="Space Mono"/>
              </a:rPr>
              <a:t>DB Browser</a:t>
            </a:r>
            <a:endParaRPr sz="2000" b="1" dirty="0">
              <a:solidFill>
                <a:srgbClr val="141414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6654600" y="2562052"/>
            <a:ext cx="1769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141414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Для просмотра и редактирования БД</a:t>
            </a:r>
            <a:endParaRPr dirty="0">
              <a:solidFill>
                <a:srgbClr val="141414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44" name="Google Shape;244;p33"/>
          <p:cNvSpPr/>
          <p:nvPr/>
        </p:nvSpPr>
        <p:spPr>
          <a:xfrm>
            <a:off x="913050" y="221100"/>
            <a:ext cx="1383300" cy="138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3"/>
          <p:cNvSpPr/>
          <p:nvPr/>
        </p:nvSpPr>
        <p:spPr>
          <a:xfrm>
            <a:off x="2891250" y="221100"/>
            <a:ext cx="1383300" cy="138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3"/>
          <p:cNvSpPr/>
          <p:nvPr/>
        </p:nvSpPr>
        <p:spPr>
          <a:xfrm>
            <a:off x="4869450" y="221100"/>
            <a:ext cx="1383300" cy="138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3"/>
          <p:cNvSpPr/>
          <p:nvPr/>
        </p:nvSpPr>
        <p:spPr>
          <a:xfrm>
            <a:off x="6847650" y="221100"/>
            <a:ext cx="1383300" cy="138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3"/>
          <p:cNvSpPr txBox="1"/>
          <p:nvPr/>
        </p:nvSpPr>
        <p:spPr>
          <a:xfrm>
            <a:off x="1048050" y="610200"/>
            <a:ext cx="11133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141414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3026250" y="610200"/>
            <a:ext cx="11133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41414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2000</a:t>
            </a:r>
            <a:endParaRPr sz="1600" dirty="0">
              <a:solidFill>
                <a:srgbClr val="141414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5004450" y="610200"/>
            <a:ext cx="11133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41414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2010</a:t>
            </a:r>
            <a:endParaRPr sz="1600">
              <a:solidFill>
                <a:srgbClr val="141414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6982650" y="610200"/>
            <a:ext cx="11133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41414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2020</a:t>
            </a:r>
            <a:endParaRPr sz="1600" dirty="0">
              <a:solidFill>
                <a:srgbClr val="141414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252" name="Google Shape;252;p33"/>
          <p:cNvCxnSpPr>
            <a:stCxn id="248" idx="3"/>
            <a:endCxn id="249" idx="1"/>
          </p:cNvCxnSpPr>
          <p:nvPr/>
        </p:nvCxnSpPr>
        <p:spPr>
          <a:xfrm>
            <a:off x="2161350" y="912750"/>
            <a:ext cx="8649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33"/>
          <p:cNvCxnSpPr>
            <a:stCxn id="249" idx="3"/>
            <a:endCxn id="250" idx="1"/>
          </p:cNvCxnSpPr>
          <p:nvPr/>
        </p:nvCxnSpPr>
        <p:spPr>
          <a:xfrm>
            <a:off x="4139550" y="912750"/>
            <a:ext cx="8649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33"/>
          <p:cNvCxnSpPr>
            <a:stCxn id="250" idx="3"/>
            <a:endCxn id="251" idx="1"/>
          </p:cNvCxnSpPr>
          <p:nvPr/>
        </p:nvCxnSpPr>
        <p:spPr>
          <a:xfrm>
            <a:off x="6117750" y="912750"/>
            <a:ext cx="8649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-1" r="801" b="-235"/>
          <a:stretch/>
        </p:blipFill>
        <p:spPr>
          <a:xfrm>
            <a:off x="2698200" y="53340"/>
            <a:ext cx="1832330" cy="17206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58" y="148158"/>
            <a:ext cx="1497588" cy="14975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439" y="148158"/>
            <a:ext cx="1519908" cy="151990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53" y="204818"/>
            <a:ext cx="1406587" cy="14065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43"/>
          <p:cNvSpPr txBox="1">
            <a:spLocks noGrp="1"/>
          </p:cNvSpPr>
          <p:nvPr>
            <p:ph type="ctrTitle"/>
          </p:nvPr>
        </p:nvSpPr>
        <p:spPr>
          <a:xfrm>
            <a:off x="720000" y="4011925"/>
            <a:ext cx="7742700" cy="69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ru-RU" dirty="0"/>
              <a:t>Будущие модификации</a:t>
            </a:r>
            <a:endParaRPr dirty="0"/>
          </a:p>
        </p:txBody>
      </p:sp>
      <p:sp>
        <p:nvSpPr>
          <p:cNvPr id="2011" name="Google Shape;2011;p43"/>
          <p:cNvSpPr/>
          <p:nvPr/>
        </p:nvSpPr>
        <p:spPr>
          <a:xfrm>
            <a:off x="720000" y="3695029"/>
            <a:ext cx="127500" cy="12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43"/>
          <p:cNvSpPr txBox="1">
            <a:spLocks noGrp="1"/>
          </p:cNvSpPr>
          <p:nvPr>
            <p:ph type="ctrTitle" idx="5"/>
          </p:nvPr>
        </p:nvSpPr>
        <p:spPr>
          <a:xfrm>
            <a:off x="3706650" y="1818226"/>
            <a:ext cx="17694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ru-RU" dirty="0"/>
              <a:t>Возможности для ведения семейного учета (</a:t>
            </a:r>
            <a:r>
              <a:rPr lang="ru-RU" dirty="0" err="1"/>
              <a:t>многопользовательность</a:t>
            </a:r>
            <a:r>
              <a:rPr lang="ru-RU" dirty="0"/>
              <a:t>)</a:t>
            </a:r>
            <a:endParaRPr dirty="0"/>
          </a:p>
        </p:txBody>
      </p:sp>
      <p:sp>
        <p:nvSpPr>
          <p:cNvPr id="2022" name="Google Shape;2022;p43"/>
          <p:cNvSpPr txBox="1">
            <a:spLocks noGrp="1"/>
          </p:cNvSpPr>
          <p:nvPr>
            <p:ph type="ctrTitle" idx="9"/>
          </p:nvPr>
        </p:nvSpPr>
        <p:spPr>
          <a:xfrm>
            <a:off x="6693300" y="1726123"/>
            <a:ext cx="1769400" cy="31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ru-RU" dirty="0"/>
              <a:t>Реализация приложения под другие платформы</a:t>
            </a:r>
            <a:endParaRPr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idx="2"/>
          </p:nvPr>
        </p:nvSpPr>
        <p:spPr>
          <a:xfrm>
            <a:off x="677978" y="1726123"/>
            <a:ext cx="1769400" cy="318600"/>
          </a:xfrm>
        </p:spPr>
        <p:txBody>
          <a:bodyPr/>
          <a:lstStyle/>
          <a:p>
            <a:r>
              <a:rPr lang="ru-RU" dirty="0"/>
              <a:t>Сделать приложение более обучающим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ld Password Day Minitheme by Slidesgo">
  <a:themeElements>
    <a:clrScheme name="Simple Light">
      <a:dk1>
        <a:srgbClr val="141414"/>
      </a:dk1>
      <a:lt1>
        <a:srgbClr val="3C3C3C"/>
      </a:lt1>
      <a:dk2>
        <a:srgbClr val="ACACAC"/>
      </a:dk2>
      <a:lt2>
        <a:srgbClr val="FFFFFF"/>
      </a:lt2>
      <a:accent1>
        <a:srgbClr val="DCDCDC"/>
      </a:accent1>
      <a:accent2>
        <a:srgbClr val="F0F0F0"/>
      </a:accent2>
      <a:accent3>
        <a:srgbClr val="F8F8F8"/>
      </a:accent3>
      <a:accent4>
        <a:srgbClr val="FF4A00"/>
      </a:accent4>
      <a:accent5>
        <a:srgbClr val="FFFFFF"/>
      </a:accent5>
      <a:accent6>
        <a:srgbClr val="FFFFF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239</Words>
  <Application>Microsoft Office PowerPoint</Application>
  <PresentationFormat>Экран (16:9)</PresentationFormat>
  <Paragraphs>58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World Password Day Minitheme by Slidesgo</vt:lpstr>
      <vt:lpstr>Android приложение</vt:lpstr>
      <vt:lpstr>Структура презентации</vt:lpstr>
      <vt:lpstr>Идея моего приложения заключается в отслеживании и контроле расходов с целью оптимизации бюджета и накоплений </vt:lpstr>
      <vt:lpstr>Финансовая грамотность – залог развития и здоровья экономики. В современный период проблема становления финансовой грамотности у подростков становится важной стратегической проблемой и приобретает наибольшую актуальность в связи с объективным процессом увеличения роли рыночных отношений в обществе.   </vt:lpstr>
      <vt:lpstr> 75% Подростков хотели бы повысить свой уровень финансовой грамотности (по данным исследования nafi.ru) </vt:lpstr>
      <vt:lpstr>Как было реализовано приложение   </vt:lpstr>
      <vt:lpstr>The most common</vt:lpstr>
      <vt:lpstr>Используемые инструменты </vt:lpstr>
      <vt:lpstr>Будущие модификации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приложение</dc:title>
  <cp:lastModifiedBy>it-cube</cp:lastModifiedBy>
  <cp:revision>108</cp:revision>
  <dcterms:modified xsi:type="dcterms:W3CDTF">2022-06-02T22:45:51Z</dcterms:modified>
</cp:coreProperties>
</file>