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3" r:id="rId4"/>
    <p:sldMasterId id="2147483714" r:id="rId5"/>
    <p:sldMasterId id="2147483715" r:id="rId6"/>
    <p:sldMasterId id="2147483716"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Lst>
  <p:sldSz cy="5143500" cx="9144000"/>
  <p:notesSz cx="6858000" cy="9144000"/>
  <p:embeddedFontLst>
    <p:embeddedFont>
      <p:font typeface="Quattrocento Sans"/>
      <p:regular r:id="rId93"/>
      <p:bold r:id="rId94"/>
      <p:italic r:id="rId95"/>
      <p:boldItalic r:id="rId96"/>
    </p:embeddedFont>
    <p:embeddedFont>
      <p:font typeface="Fira Code"/>
      <p:regular r:id="rId97"/>
      <p:bold r:id="rId98"/>
    </p:embeddedFont>
    <p:embeddedFont>
      <p:font typeface="JetBrains Mono"/>
      <p:regular r:id="rId99"/>
      <p:bold r:id="rId100"/>
      <p:italic r:id="rId101"/>
      <p:boldItalic r:id="rId10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2" Type="http://schemas.openxmlformats.org/officeDocument/2006/relationships/font" Target="fonts/JetBrainsMono-boldItalic.fntdata"/><Relationship Id="rId101" Type="http://schemas.openxmlformats.org/officeDocument/2006/relationships/font" Target="fonts/JetBrainsMono-italic.fntdata"/><Relationship Id="rId100" Type="http://schemas.openxmlformats.org/officeDocument/2006/relationships/font" Target="fonts/JetBrainsMono-bold.fntdata"/><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95" Type="http://schemas.openxmlformats.org/officeDocument/2006/relationships/font" Target="fonts/QuattrocentoSans-italic.fntdata"/><Relationship Id="rId94" Type="http://schemas.openxmlformats.org/officeDocument/2006/relationships/font" Target="fonts/QuattrocentoSans-bold.fntdata"/><Relationship Id="rId97" Type="http://schemas.openxmlformats.org/officeDocument/2006/relationships/font" Target="fonts/FiraCode-regular.fntdata"/><Relationship Id="rId96" Type="http://schemas.openxmlformats.org/officeDocument/2006/relationships/font" Target="fonts/QuattrocentoSans-boldItalic.fntdata"/><Relationship Id="rId11" Type="http://schemas.openxmlformats.org/officeDocument/2006/relationships/slide" Target="slides/slide3.xml"/><Relationship Id="rId99" Type="http://schemas.openxmlformats.org/officeDocument/2006/relationships/font" Target="fonts/JetBrainsMono-regular.fntdata"/><Relationship Id="rId10" Type="http://schemas.openxmlformats.org/officeDocument/2006/relationships/slide" Target="slides/slide2.xml"/><Relationship Id="rId98" Type="http://schemas.openxmlformats.org/officeDocument/2006/relationships/font" Target="fonts/FiraCode-bold.fntdata"/><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font" Target="fonts/QuattrocentoSans-regular.fntdata"/><Relationship Id="rId92" Type="http://schemas.openxmlformats.org/officeDocument/2006/relationships/slide" Target="slides/slide8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5502981b60_2_7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25502981b60_2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5502981b60_2_1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25502981b60_2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5502981b60_2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g25502981b60_2_1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Реализуйте сами алгоритм контрольного числа для UPC</a:t>
            </a:r>
            <a:endParaRPr/>
          </a:p>
        </p:txBody>
      </p:sp>
      <p:sp>
        <p:nvSpPr>
          <p:cNvPr id="343" name="Google Shape;343;g25502981b60_2_1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5502981b60_2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g25502981b60_2_1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Откройте код, написанный кем-то, для расчета ISBN13. Алгоритм похожий, но есть небольшое отличие от UPC. Кто может его найти?</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Мораль: сложно понять, если код написан сложно. Надеюсь, ваш получился лучше!)</a:t>
            </a:r>
            <a:endParaRPr/>
          </a:p>
        </p:txBody>
      </p:sp>
      <p:sp>
        <p:nvSpPr>
          <p:cNvPr id="351" name="Google Shape;351;g25502981b60_2_1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5502981b60_2_15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25502981b60_2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5502981b60_2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g25502981b60_2_1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25502981b60_2_1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5502981b60_2_16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25502981b60_2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5502981b60_2_17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25502981b60_2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5502981b60_2_1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25502981b60_2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5502981b60_2_17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25502981b60_2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5502981b60_2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g25502981b60_2_1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Если эту задачу дать студенту, который не задумывается о декомпозиции, то легко получить что-то такое.</a:t>
            </a:r>
            <a:endParaRPr/>
          </a:p>
          <a:p>
            <a:pPr indent="0" lvl="0" marL="0" rtl="0" algn="l">
              <a:spcBef>
                <a:spcPts val="0"/>
              </a:spcBef>
              <a:spcAft>
                <a:spcPts val="0"/>
              </a:spcAft>
              <a:buNone/>
            </a:pPr>
            <a:r>
              <a:rPr lang="ru"/>
              <a:t>Это очень трудно читать и почти невозможно убедить себя, что тут не ошибок.</a:t>
            </a:r>
            <a:endParaRPr/>
          </a:p>
        </p:txBody>
      </p:sp>
      <p:sp>
        <p:nvSpPr>
          <p:cNvPr id="400" name="Google Shape;400;g25502981b60_2_1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5502981b60_2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25502981b60_2_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
              <a:t>Нужен в ситуациях, когда к код живет долго и к нему придется ещё не раз возвращаться. </a:t>
            </a:r>
            <a:endParaRPr/>
          </a:p>
          <a:p>
            <a:pPr indent="0" lvl="0" marL="0" rtl="0" algn="l">
              <a:spcBef>
                <a:spcPts val="0"/>
              </a:spcBef>
              <a:spcAft>
                <a:spcPts val="0"/>
              </a:spcAft>
              <a:buNone/>
            </a:pPr>
            <a:r>
              <a:t/>
            </a:r>
            <a:endParaRPr/>
          </a:p>
        </p:txBody>
      </p:sp>
      <p:sp>
        <p:nvSpPr>
          <p:cNvPr id="276" name="Google Shape;276;g25502981b60_2_7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5502981b60_2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g25502981b60_2_1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lang="ru"/>
              <a:t>Длинный метод — скорее всего сигнализирует о том, что у метода есть несколько обязанностей.</a:t>
            </a:r>
            <a:endParaRPr/>
          </a:p>
          <a:p>
            <a:pPr indent="-228600" lvl="0" marL="228600" rtl="0" algn="l">
              <a:spcBef>
                <a:spcPts val="0"/>
              </a:spcBef>
              <a:spcAft>
                <a:spcPts val="0"/>
              </a:spcAft>
              <a:buClr>
                <a:schemeClr val="dk1"/>
              </a:buClr>
              <a:buSzPts val="1200"/>
              <a:buFont typeface="Calibri"/>
              <a:buAutoNum type="arabicPeriod"/>
            </a:pPr>
            <a:r>
              <a:rPr lang="ru"/>
              <a:t>Слишком общее имя — это сигнал, что у метода несколько обязанностей, которые плохо описываются одной фразой.</a:t>
            </a:r>
            <a:endParaRPr/>
          </a:p>
          <a:p>
            <a:pPr indent="-228600" lvl="0" marL="228600" rtl="0" algn="l">
              <a:spcBef>
                <a:spcPts val="0"/>
              </a:spcBef>
              <a:spcAft>
                <a:spcPts val="0"/>
              </a:spcAft>
              <a:buClr>
                <a:schemeClr val="dk1"/>
              </a:buClr>
              <a:buSzPts val="1200"/>
              <a:buFont typeface="Calibri"/>
              <a:buAutoNum type="arabicPeriod"/>
            </a:pPr>
            <a:r>
              <a:rPr lang="ru"/>
              <a:t>Если метод, нарушающий SRP  назвать честно, то получаются громоздкие фразы. Это уже лучше, чем слишком общее имя, но более явно указывает на нарушение SRP.</a:t>
            </a:r>
            <a:endParaRPr/>
          </a:p>
          <a:p>
            <a:pPr indent="0" lvl="0" marL="0" rtl="0" algn="l">
              <a:spcBef>
                <a:spcPts val="0"/>
              </a:spcBef>
              <a:spcAft>
                <a:spcPts val="0"/>
              </a:spcAft>
              <a:buNone/>
            </a:pPr>
            <a:r>
              <a:t/>
            </a:r>
            <a:endParaRPr/>
          </a:p>
        </p:txBody>
      </p:sp>
      <p:sp>
        <p:nvSpPr>
          <p:cNvPr id="407" name="Google Shape;407;g25502981b60_2_19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5502981b60_2_19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g25502981b60_2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5502981b60_2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g25502981b60_2_20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Вводим концепцию Токена</a:t>
            </a:r>
            <a:endParaRPr/>
          </a:p>
          <a:p>
            <a:pPr indent="0" lvl="0" marL="0" rtl="0" algn="l">
              <a:spcBef>
                <a:spcPts val="0"/>
              </a:spcBef>
              <a:spcAft>
                <a:spcPts val="0"/>
              </a:spcAft>
              <a:buNone/>
            </a:pPr>
            <a:r>
              <a:rPr lang="ru"/>
              <a:t>Нам понадобится сущность, которую мы назовем Токен. Он будет хранить в себе прочитанный текст, позицию и длину.</a:t>
            </a:r>
            <a:endParaRPr/>
          </a:p>
          <a:p>
            <a:pPr indent="0" lvl="0" marL="0" rtl="0" algn="l">
              <a:spcBef>
                <a:spcPts val="0"/>
              </a:spcBef>
              <a:spcAft>
                <a:spcPts val="0"/>
              </a:spcAft>
              <a:buNone/>
            </a:pPr>
            <a:r>
              <a:t/>
            </a:r>
            <a:endParaRPr/>
          </a:p>
        </p:txBody>
      </p:sp>
      <p:sp>
        <p:nvSpPr>
          <p:cNvPr id="422" name="Google Shape;422;g25502981b60_2_20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5502981b60_2_21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25502981b60_2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5502981b60_2_2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25502981b60_2_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5502981b60_2_2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25502981b60_2_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5502981b60_2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g25502981b60_2_2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
              <a:t>В прошлом решении есть недостаток компонуемости. Выделенные методы вряд ли где-то ещё понадобятся.</a:t>
            </a:r>
            <a:endParaRPr/>
          </a:p>
          <a:p>
            <a:pPr indent="0" lvl="0" marL="0" rtl="0" algn="l">
              <a:spcBef>
                <a:spcPts val="0"/>
              </a:spcBef>
              <a:spcAft>
                <a:spcPts val="0"/>
              </a:spcAft>
              <a:buNone/>
            </a:pPr>
            <a:r>
              <a:rPr lang="ru"/>
              <a:t>Однако, продолжая прошлую задачу, можно было дополнительно выделить абстракцию Токенайзера, с помощью которого остальные методы реализуются в одну простую строчку.</a:t>
            </a:r>
            <a:endParaRPr/>
          </a:p>
          <a:p>
            <a:pPr indent="0" lvl="0" marL="0" rtl="0" algn="l">
              <a:spcBef>
                <a:spcPts val="0"/>
              </a:spcBef>
              <a:spcAft>
                <a:spcPts val="0"/>
              </a:spcAft>
              <a:buNone/>
            </a:pPr>
            <a:r>
              <a:rPr lang="ru"/>
              <a:t>Такой Tokenizer может оказаться полезным в других задачах парсинга текстов.</a:t>
            </a:r>
            <a:endParaRPr/>
          </a:p>
        </p:txBody>
      </p:sp>
      <p:sp>
        <p:nvSpPr>
          <p:cNvPr id="446" name="Google Shape;446;g25502981b60_2_2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5502981b60_2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g25502981b60_2_2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g25502981b60_2_2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5502981b60_2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g25502981b60_2_2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Примитивные типы лучше не расширять нигде. Свои типы расширять можно и нужно.</a:t>
            </a:r>
            <a:endParaRPr/>
          </a:p>
        </p:txBody>
      </p:sp>
      <p:sp>
        <p:nvSpPr>
          <p:cNvPr id="460" name="Google Shape;460;g25502981b60_2_2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5502981b60_2_2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7" name="Google Shape;467;g25502981b60_2_2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В JS можно сделать подобное, но лучше не надо))  Вернее, свои собственные классы можно любыми методами дополнить. А встроенные (Object, Array, String, Number и т.д.) лучше не надо. У расширения прототипов встроенных типов есть две потенциальные проблемы: </a:t>
            </a:r>
            <a:endParaRPr/>
          </a:p>
          <a:p>
            <a:pPr indent="-160421" lvl="0" marL="160421" rtl="0" algn="l">
              <a:spcBef>
                <a:spcPts val="0"/>
              </a:spcBef>
              <a:spcAft>
                <a:spcPts val="0"/>
              </a:spcAft>
              <a:buClr>
                <a:schemeClr val="dk1"/>
              </a:buClr>
              <a:buSzPts val="1200"/>
              <a:buFont typeface="Calibri"/>
              <a:buAutoNum type="arabicPeriod"/>
            </a:pPr>
            <a:r>
              <a:rPr lang="ru"/>
              <a:t>рано или поздно методы с таким же названием могут появиться в стандарте, и иметь немного другую сигнатуру, что запутает коллег (и сломает код сторонних библиотек), если перезаписывать этот метод, не проверяя его наличие. Или будет в разных браузерах разное поведение.</a:t>
            </a:r>
            <a:endParaRPr/>
          </a:p>
          <a:p>
            <a:pPr indent="-160421" lvl="0" marL="160421" rtl="0" algn="l">
              <a:spcBef>
                <a:spcPts val="0"/>
              </a:spcBef>
              <a:spcAft>
                <a:spcPts val="0"/>
              </a:spcAft>
              <a:buClr>
                <a:schemeClr val="dk1"/>
              </a:buClr>
              <a:buSzPts val="1200"/>
              <a:buFont typeface="Calibri"/>
              <a:buAutoNum type="arabicPeriod"/>
            </a:pPr>
            <a:r>
              <a:rPr lang="ru"/>
              <a:t>Если расширять встроенные объекты, именуя новые методы с какими-нибудь сложными префиксами, то вы спасете себя от предыдущей проблемы, но сделаете код менее читаемым. Кроме того, расширение прототипов замедляет работу.</a:t>
            </a:r>
            <a:endParaRPr/>
          </a:p>
        </p:txBody>
      </p:sp>
      <p:sp>
        <p:nvSpPr>
          <p:cNvPr id="468" name="Google Shape;468;g25502981b60_2_2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5502981b60_2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g25502981b60_2_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Напоминаем слайд из лекций</a:t>
            </a:r>
            <a:endParaRPr/>
          </a:p>
        </p:txBody>
      </p:sp>
      <p:sp>
        <p:nvSpPr>
          <p:cNvPr id="285" name="Google Shape;285;g25502981b60_2_8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5502981b60_2_2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g25502981b60_2_2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В python тоже можно расширить поведение, но делать это не лучшая практика, особенно для примитивных типов.</a:t>
            </a:r>
            <a:br>
              <a:rPr lang="ru"/>
            </a:br>
            <a:r>
              <a:rPr lang="ru"/>
              <a:t>Возможный вариант использования, когда нужно расширить стороннюю библиотеку.</a:t>
            </a:r>
            <a:endParaRPr/>
          </a:p>
        </p:txBody>
      </p:sp>
      <p:sp>
        <p:nvSpPr>
          <p:cNvPr id="479" name="Google Shape;479;g25502981b60_2_2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5502981b60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g25502981b60_0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В java нет методов расширения</a:t>
            </a:r>
            <a:endParaRPr/>
          </a:p>
        </p:txBody>
      </p:sp>
      <p:sp>
        <p:nvSpPr>
          <p:cNvPr id="489" name="Google Shape;489;g25502981b60_0_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5502981b60_2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g25502981b60_2_2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Спросить аудиторию, как это делать.</a:t>
            </a:r>
            <a:endParaRPr/>
          </a:p>
          <a:p>
            <a:pPr indent="0" lvl="0" marL="0" rtl="0" algn="l">
              <a:spcBef>
                <a:spcPts val="0"/>
              </a:spcBef>
              <a:spcAft>
                <a:spcPts val="0"/>
              </a:spcAft>
              <a:buNone/>
            </a:pPr>
            <a:r>
              <a:rPr lang="ru"/>
              <a:t>Обычно бывают два варианта:</a:t>
            </a:r>
            <a:endParaRPr/>
          </a:p>
          <a:p>
            <a:pPr indent="-228600" lvl="0" marL="228600" rtl="0" algn="l">
              <a:spcBef>
                <a:spcPts val="0"/>
              </a:spcBef>
              <a:spcAft>
                <a:spcPts val="0"/>
              </a:spcAft>
              <a:buClr>
                <a:schemeClr val="dk1"/>
              </a:buClr>
              <a:buSzPts val="1200"/>
              <a:buFont typeface="Calibri"/>
              <a:buAutoNum type="arabicPeriod"/>
            </a:pPr>
            <a:r>
              <a:rPr lang="ru"/>
              <a:t>shiftSize раз сделать сдвиг на единичку. (Это медленно!)</a:t>
            </a:r>
            <a:endParaRPr/>
          </a:p>
          <a:p>
            <a:pPr indent="-228600" lvl="0" marL="228600" rtl="0" algn="l">
              <a:spcBef>
                <a:spcPts val="0"/>
              </a:spcBef>
              <a:spcAft>
                <a:spcPts val="0"/>
              </a:spcAft>
              <a:buClr>
                <a:schemeClr val="dk1"/>
              </a:buClr>
              <a:buSzPts val="1200"/>
              <a:buFont typeface="Calibri"/>
              <a:buAutoNum type="arabicPeriod"/>
            </a:pPr>
            <a:r>
              <a:rPr lang="ru"/>
              <a:t>Создать новый массив, в который перенести все значения с нужным сдвигом.</a:t>
            </a:r>
            <a:endParaRPr/>
          </a:p>
        </p:txBody>
      </p:sp>
      <p:sp>
        <p:nvSpPr>
          <p:cNvPr id="497" name="Google Shape;497;g25502981b60_2_2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5502981b60_2_2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Google Shape;503;g25502981b60_2_2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ru"/>
              <a:t>Решение с LINQ короче, очевиднее, но менее эффективно, хотя асимптотика та же.</a:t>
            </a:r>
            <a:endParaRPr/>
          </a:p>
        </p:txBody>
      </p:sp>
      <p:sp>
        <p:nvSpPr>
          <p:cNvPr id="504" name="Google Shape;504;g25502981b60_2_2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5502981b60_0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5" name="Google Shape;515;g25502981b60_0_2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ru"/>
              <a:t>Решение с LINQ короче, очевиднее, но менее эффективно, хотя асимптотика та же.</a:t>
            </a:r>
            <a:endParaRPr/>
          </a:p>
        </p:txBody>
      </p:sp>
      <p:sp>
        <p:nvSpPr>
          <p:cNvPr id="516" name="Google Shape;516;g25502981b60_0_2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5502981b60_2_2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3" name="Google Shape;523;g25502981b60_2_2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Спросить аудиторию, как это делать.</a:t>
            </a:r>
            <a:endParaRPr/>
          </a:p>
          <a:p>
            <a:pPr indent="0" lvl="0" marL="0" rtl="0" algn="l">
              <a:spcBef>
                <a:spcPts val="0"/>
              </a:spcBef>
              <a:spcAft>
                <a:spcPts val="0"/>
              </a:spcAft>
              <a:buNone/>
            </a:pPr>
            <a:r>
              <a:rPr lang="ru"/>
              <a:t>Обычно бывают два варианта:</a:t>
            </a:r>
            <a:endParaRPr/>
          </a:p>
          <a:p>
            <a:pPr indent="-228600" lvl="0" marL="228600" rtl="0" algn="l">
              <a:spcBef>
                <a:spcPts val="0"/>
              </a:spcBef>
              <a:spcAft>
                <a:spcPts val="0"/>
              </a:spcAft>
              <a:buClr>
                <a:schemeClr val="dk1"/>
              </a:buClr>
              <a:buSzPts val="1200"/>
              <a:buFont typeface="Calibri"/>
              <a:buAutoNum type="arabicPeriod"/>
            </a:pPr>
            <a:r>
              <a:rPr lang="ru"/>
              <a:t>shiftSize раз сделать сдвиг на единичку. (Это медленно!)</a:t>
            </a:r>
            <a:endParaRPr/>
          </a:p>
          <a:p>
            <a:pPr indent="-228600" lvl="0" marL="228600" rtl="0" algn="l">
              <a:spcBef>
                <a:spcPts val="0"/>
              </a:spcBef>
              <a:spcAft>
                <a:spcPts val="0"/>
              </a:spcAft>
              <a:buClr>
                <a:schemeClr val="dk1"/>
              </a:buClr>
              <a:buSzPts val="1200"/>
              <a:buFont typeface="Calibri"/>
              <a:buAutoNum type="arabicPeriod"/>
            </a:pPr>
            <a:r>
              <a:rPr lang="ru"/>
              <a:t>Поставить нулевой элемент на место shiftSize, тот что был там — на позицию 2*shiftSize % N и т.п.</a:t>
            </a:r>
            <a:br>
              <a:rPr lang="ru"/>
            </a:br>
            <a:r>
              <a:rPr lang="ru"/>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O(N) памяти.</a:t>
            </a:r>
            <a:endParaRPr/>
          </a:p>
        </p:txBody>
      </p:sp>
      <p:sp>
        <p:nvSpPr>
          <p:cNvPr id="524" name="Google Shape;524;g25502981b60_2_28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5502981b60_2_2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0" name="Google Shape;530;g25502981b60_2_2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g25502981b60_2_2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5502981b60_2_2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g25502981b60_2_2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Для работы этого решения здесь предлагается написать свою реализацию Reverse, работающего In Place.</a:t>
            </a:r>
            <a:endParaRPr/>
          </a:p>
        </p:txBody>
      </p:sp>
      <p:sp>
        <p:nvSpPr>
          <p:cNvPr id="541" name="Google Shape;541;g25502981b60_2_29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5502981b60_2_3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7" name="Google Shape;547;g25502981b60_2_3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Если вы видите декомпозицию на функции, которые нигде больше не понадобятся, можно напрячься и подумать, нельзя ли было сделать лучше.</a:t>
            </a:r>
            <a:endParaRPr/>
          </a:p>
        </p:txBody>
      </p:sp>
      <p:sp>
        <p:nvSpPr>
          <p:cNvPr id="548" name="Google Shape;548;g25502981b60_2_30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5502981b60_2_3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g25502981b60_2_3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Долгое время Контур развивался как почти не взаимодействующее множество самобытных команд, каждая из которых делает свой продукт.</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Сейчас перед Контуром стоит вызов — научиться ускорять и удешевлять разработку за счет повторного использования наработок.</a:t>
            </a:r>
            <a:endParaRPr/>
          </a:p>
          <a:p>
            <a:pPr indent="0" lvl="0" marL="0" rtl="0" algn="l">
              <a:spcBef>
                <a:spcPts val="0"/>
              </a:spcBef>
              <a:spcAft>
                <a:spcPts val="0"/>
              </a:spcAft>
              <a:buNone/>
            </a:pPr>
            <a:r>
              <a:rPr lang="ru"/>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endParaRPr/>
          </a:p>
        </p:txBody>
      </p:sp>
      <p:sp>
        <p:nvSpPr>
          <p:cNvPr id="555" name="Google Shape;555;g25502981b60_2_30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5502981b60_2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25502981b60_2_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Напоминаем слайд из лекций</a:t>
            </a:r>
            <a:endParaRPr/>
          </a:p>
        </p:txBody>
      </p:sp>
      <p:sp>
        <p:nvSpPr>
          <p:cNvPr id="292" name="Google Shape;292;g25502981b60_2_9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5502981b60_2_3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g25502981b60_2_3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5502981b60_2_3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g25502981b60_2_3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5502981b60_2_3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g25502981b60_2_3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5502981b60_2_3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g25502981b60_2_3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5502981b60_2_33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g25502981b60_2_3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5502981b60_2_33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g25502981b60_2_3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5502981b60_2_34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g25502981b60_2_3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5502981b60_2_3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2" name="Google Shape;602;g25502981b60_2_3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Для JS вопрос о переопределении функций из глобальной области</a:t>
            </a:r>
            <a:endParaRPr/>
          </a:p>
        </p:txBody>
      </p:sp>
      <p:sp>
        <p:nvSpPr>
          <p:cNvPr id="603" name="Google Shape;603;g25502981b60_2_3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5502981b60_2_3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9" name="Google Shape;609;g25502981b60_2_3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В JS нет многопоточности, но идентичный код тоже имеет некоторые проблемы. Посмотрите на JS с подобным кодом.</a:t>
            </a:r>
            <a:endParaRPr/>
          </a:p>
          <a:p>
            <a:pPr indent="0" lvl="0" marL="0" rtl="0" algn="l">
              <a:spcBef>
                <a:spcPts val="0"/>
              </a:spcBef>
              <a:spcAft>
                <a:spcPts val="0"/>
              </a:spcAft>
              <a:buNone/>
            </a:pPr>
            <a:r>
              <a:rPr lang="ru"/>
              <a:t>В нем немного другая логика: теперь он ищет не следующий шаг, а весь путь до цели. И он записывает путь до цели в объект prev, чтобы, если еще раз считать то же, то не искать еще раз те же значения.</a:t>
            </a:r>
            <a:endParaRPr/>
          </a:p>
          <a:p>
            <a:pPr indent="0" lvl="0" marL="0" rtl="0" algn="l">
              <a:spcBef>
                <a:spcPts val="0"/>
              </a:spcBef>
              <a:spcAft>
                <a:spcPts val="0"/>
              </a:spcAft>
              <a:buNone/>
            </a:pPr>
            <a:r>
              <a:t/>
            </a:r>
            <a:endParaRPr/>
          </a:p>
        </p:txBody>
      </p:sp>
      <p:sp>
        <p:nvSpPr>
          <p:cNvPr id="610" name="Google Shape;610;g25502981b60_2_3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5502981b60_2_3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6" name="Google Shape;616;g25502981b60_2_3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g25502981b60_2_3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5502981b60_2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g25502981b60_2_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25502981b60_2_9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5502981b60_2_3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g25502981b60_2_3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5502981b60_2_37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g25502981b60_2_3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5502981b60_2_3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5" name="Google Shape;635;g25502981b60_2_3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Как бы вы стали объяснять, что делает этот метод? Вопрос аудитории.</a:t>
            </a:r>
            <a:endParaRPr/>
          </a:p>
          <a:p>
            <a:pPr indent="0" lvl="0" marL="0" rtl="0" algn="l">
              <a:spcBef>
                <a:spcPts val="0"/>
              </a:spcBef>
              <a:spcAft>
                <a:spcPts val="0"/>
              </a:spcAft>
              <a:buNone/>
            </a:pPr>
            <a:r>
              <a:rPr lang="ru"/>
              <a:t>Примерно так: </a:t>
            </a:r>
            <a:endParaRPr/>
          </a:p>
          <a:p>
            <a:pPr indent="0" lvl="0" marL="0" rtl="0" algn="l">
              <a:spcBef>
                <a:spcPts val="0"/>
              </a:spcBef>
              <a:spcAft>
                <a:spcPts val="0"/>
              </a:spcAft>
              <a:buNone/>
            </a:pPr>
            <a:r>
              <a:rPr lang="ru"/>
              <a:t>найти заполненные строки, удалить, все остальные сдвинуть вниз, добавить сверху такое же количество пустых строк.</a:t>
            </a:r>
            <a:endParaRPr/>
          </a:p>
        </p:txBody>
      </p:sp>
      <p:sp>
        <p:nvSpPr>
          <p:cNvPr id="636" name="Google Shape;636;g25502981b60_2_3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5502981b60_2_3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2" name="Google Shape;642;g25502981b60_2_3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Что не так в этом коде? (Если вам кажется, что код непонятный потому что он на C# написан, то есть версия на JS – она на следующем слайде)</a:t>
            </a:r>
            <a:endParaRPr/>
          </a:p>
          <a:p>
            <a:pPr indent="0" lvl="0" marL="0" rtl="0" algn="l">
              <a:spcBef>
                <a:spcPts val="0"/>
              </a:spcBef>
              <a:spcAft>
                <a:spcPts val="0"/>
              </a:spcAft>
              <a:buNone/>
            </a:pPr>
            <a:r>
              <a:rPr lang="ru"/>
              <a:t>Тут нет ни одного ключевого слова, которые вы называли на прошлом слайде!</a:t>
            </a:r>
            <a:endParaRPr/>
          </a:p>
          <a:p>
            <a:pPr indent="0" lvl="0" marL="0" rtl="0" algn="l">
              <a:spcBef>
                <a:spcPts val="0"/>
              </a:spcBef>
              <a:spcAft>
                <a:spcPts val="0"/>
              </a:spcAft>
              <a:buNone/>
            </a:pPr>
            <a:r>
              <a:rPr lang="ru"/>
              <a:t>Как следствие, код кажется непонятным.</a:t>
            </a:r>
            <a:endParaRPr/>
          </a:p>
          <a:p>
            <a:pPr indent="0" lvl="0" marL="0" rtl="0" algn="l">
              <a:spcBef>
                <a:spcPts val="0"/>
              </a:spcBef>
              <a:spcAft>
                <a:spcPts val="0"/>
              </a:spcAft>
              <a:buNone/>
            </a:pPr>
            <a:r>
              <a:t/>
            </a:r>
            <a:endParaRPr/>
          </a:p>
        </p:txBody>
      </p:sp>
      <p:sp>
        <p:nvSpPr>
          <p:cNvPr id="643" name="Google Shape;643;g25502981b60_2_38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5502981b60_2_3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0" name="Google Shape;650;g25502981b60_2_3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То же самое на JS</a:t>
            </a:r>
            <a:endParaRPr/>
          </a:p>
        </p:txBody>
      </p:sp>
      <p:sp>
        <p:nvSpPr>
          <p:cNvPr id="651" name="Google Shape;651;g25502981b60_2_38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5502981b60_2_3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9" name="Google Shape;659;g25502981b60_2_3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То же самое на python</a:t>
            </a:r>
            <a:endParaRPr/>
          </a:p>
          <a:p>
            <a:pPr indent="0" lvl="0" marL="0" rtl="0" algn="l">
              <a:spcBef>
                <a:spcPts val="0"/>
              </a:spcBef>
              <a:spcAft>
                <a:spcPts val="0"/>
              </a:spcAft>
              <a:buNone/>
            </a:pPr>
            <a:r>
              <a:t/>
            </a:r>
            <a:endParaRPr/>
          </a:p>
        </p:txBody>
      </p:sp>
      <p:sp>
        <p:nvSpPr>
          <p:cNvPr id="660" name="Google Shape;660;g25502981b60_2_39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5502981b60_0_3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9" name="Google Shape;669;g25502981b60_0_3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 java</a:t>
            </a:r>
            <a:endParaRPr/>
          </a:p>
        </p:txBody>
      </p:sp>
      <p:sp>
        <p:nvSpPr>
          <p:cNvPr id="670" name="Google Shape;670;g25502981b60_0_39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5502981b60_2_4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g25502981b60_2_4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5502981b60_2_4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3" name="Google Shape;683;g25502981b60_2_4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Вот другой код, делающий то же самое.</a:t>
            </a:r>
            <a:endParaRPr/>
          </a:p>
          <a:p>
            <a:pPr indent="0" lvl="0" marL="0" rtl="0" algn="l">
              <a:spcBef>
                <a:spcPts val="0"/>
              </a:spcBef>
              <a:spcAft>
                <a:spcPts val="0"/>
              </a:spcAft>
              <a:buNone/>
            </a:pPr>
            <a:r>
              <a:rPr lang="ru"/>
              <a:t>Вопросы аудитории. Понятнее ли этот код? Почему?</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Тут присутствуют все ключевые слова. Надо все еще приложить усилия, чтобы убедиться в корректности кода, однако код понятнее и комфортнее читать.</a:t>
            </a:r>
            <a:endParaRPr/>
          </a:p>
          <a:p>
            <a:pPr indent="0" lvl="0" marL="0" rtl="0" algn="l">
              <a:spcBef>
                <a:spcPts val="0"/>
              </a:spcBef>
              <a:spcAft>
                <a:spcPts val="0"/>
              </a:spcAft>
              <a:buNone/>
            </a:pPr>
            <a:r>
              <a:t/>
            </a:r>
            <a:endParaRPr/>
          </a:p>
        </p:txBody>
      </p:sp>
      <p:sp>
        <p:nvSpPr>
          <p:cNvPr id="684" name="Google Shape;684;g25502981b60_2_4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5502981b60_2_4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1" name="Google Shape;691;g25502981b60_2_4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То же самое на JS</a:t>
            </a:r>
            <a:endParaRPr/>
          </a:p>
          <a:p>
            <a:pPr indent="0" lvl="0" marL="0" rtl="0" algn="l">
              <a:spcBef>
                <a:spcPts val="0"/>
              </a:spcBef>
              <a:spcAft>
                <a:spcPts val="0"/>
              </a:spcAft>
              <a:buNone/>
            </a:pPr>
            <a:r>
              <a:t/>
            </a:r>
            <a:endParaRPr/>
          </a:p>
        </p:txBody>
      </p:sp>
      <p:sp>
        <p:nvSpPr>
          <p:cNvPr id="692" name="Google Shape;692;g25502981b60_2_4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5502981b60_2_1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25502981b60_2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25502981b60_2_4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0" name="Google Shape;700;g25502981b60_2_4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То же самое на python</a:t>
            </a:r>
            <a:endParaRPr/>
          </a:p>
          <a:p>
            <a:pPr indent="0" lvl="0" marL="0" rtl="0" algn="l">
              <a:spcBef>
                <a:spcPts val="0"/>
              </a:spcBef>
              <a:spcAft>
                <a:spcPts val="0"/>
              </a:spcAft>
              <a:buNone/>
            </a:pPr>
            <a:r>
              <a:t/>
            </a:r>
            <a:endParaRPr/>
          </a:p>
        </p:txBody>
      </p:sp>
      <p:sp>
        <p:nvSpPr>
          <p:cNvPr id="701" name="Google Shape;701;g25502981b60_2_4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5502981b60_0_5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0" name="Google Shape;710;g25502981b60_0_5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 java</a:t>
            </a:r>
            <a:endParaRPr/>
          </a:p>
        </p:txBody>
      </p:sp>
      <p:sp>
        <p:nvSpPr>
          <p:cNvPr id="711" name="Google Shape;711;g25502981b60_0_5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5502981b60_2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8" name="Google Shape;718;g25502981b60_2_4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Используя паттерн неиземеняемого класса для поля тетриса, можно написать эту функцию вообще без циклов и переменных. Меньше циклов и переменных — меньше ошибок.</a:t>
            </a:r>
            <a:endParaRPr/>
          </a:p>
          <a:p>
            <a:pPr indent="0" lvl="0" marL="0" rtl="0" algn="l">
              <a:spcBef>
                <a:spcPts val="0"/>
              </a:spcBef>
              <a:spcAft>
                <a:spcPts val="0"/>
              </a:spcAft>
              <a:buNone/>
            </a:pPr>
            <a:r>
              <a:rPr lang="ru"/>
              <a:t>Убедиться в корректности этого кода стало заметно проще.</a:t>
            </a:r>
            <a:endParaRPr/>
          </a:p>
          <a:p>
            <a:pPr indent="0" lvl="0" marL="0" rtl="0" algn="l">
              <a:spcBef>
                <a:spcPts val="0"/>
              </a:spcBef>
              <a:spcAft>
                <a:spcPts val="0"/>
              </a:spcAft>
              <a:buNone/>
            </a:pPr>
            <a:r>
              <a:t/>
            </a:r>
            <a:endParaRPr/>
          </a:p>
        </p:txBody>
      </p:sp>
      <p:sp>
        <p:nvSpPr>
          <p:cNvPr id="719" name="Google Shape;719;g25502981b60_2_4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25502981b60_2_4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6" name="Google Shape;726;g25502981b60_2_4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То же самое на JS</a:t>
            </a:r>
            <a:endParaRPr/>
          </a:p>
        </p:txBody>
      </p:sp>
      <p:sp>
        <p:nvSpPr>
          <p:cNvPr id="727" name="Google Shape;727;g25502981b60_2_4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25502981b60_2_4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5" name="Google Shape;735;g25502981b60_2_4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То же самое на python</a:t>
            </a:r>
            <a:endParaRPr/>
          </a:p>
          <a:p>
            <a:pPr indent="0" lvl="0" marL="0" rtl="0" algn="l">
              <a:spcBef>
                <a:spcPts val="0"/>
              </a:spcBef>
              <a:spcAft>
                <a:spcPts val="0"/>
              </a:spcAft>
              <a:buNone/>
            </a:pPr>
            <a:r>
              <a:t/>
            </a:r>
            <a:endParaRPr/>
          </a:p>
        </p:txBody>
      </p:sp>
      <p:sp>
        <p:nvSpPr>
          <p:cNvPr id="736" name="Google Shape;736;g25502981b60_2_4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25502981b60_0_7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5" name="Google Shape;745;g25502981b60_0_7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 java</a:t>
            </a:r>
            <a:endParaRPr/>
          </a:p>
        </p:txBody>
      </p:sp>
      <p:sp>
        <p:nvSpPr>
          <p:cNvPr id="746" name="Google Shape;746;g25502981b60_0_7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25502981b60_2_4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3" name="Google Shape;753;g25502981b60_2_4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Что делает этот код?</a:t>
            </a:r>
            <a:endParaRPr/>
          </a:p>
          <a:p>
            <a:pPr indent="0" lvl="0" marL="0" rtl="0" algn="l">
              <a:spcBef>
                <a:spcPts val="0"/>
              </a:spcBef>
              <a:spcAft>
                <a:spcPts val="0"/>
              </a:spcAft>
              <a:buNone/>
            </a:pPr>
            <a:r>
              <a:rPr lang="ru"/>
              <a:t>Какие эмоции у вас возникают, глядя на этот код?</a:t>
            </a:r>
            <a:endParaRPr/>
          </a:p>
        </p:txBody>
      </p:sp>
      <p:sp>
        <p:nvSpPr>
          <p:cNvPr id="754" name="Google Shape;754;g25502981b60_2_4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5502981b60_2_4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1" name="Google Shape;761;g25502981b60_2_4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
              <a:t>То же самое на JS</a:t>
            </a:r>
            <a:endParaRPr/>
          </a:p>
          <a:p>
            <a:pPr indent="0" lvl="0" marL="0" rtl="0" algn="l">
              <a:spcBef>
                <a:spcPts val="0"/>
              </a:spcBef>
              <a:spcAft>
                <a:spcPts val="0"/>
              </a:spcAft>
              <a:buNone/>
            </a:pPr>
            <a:r>
              <a:t/>
            </a:r>
            <a:endParaRPr/>
          </a:p>
        </p:txBody>
      </p:sp>
      <p:sp>
        <p:nvSpPr>
          <p:cNvPr id="762" name="Google Shape;762;g25502981b60_2_4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25502981b60_2_4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2" name="Google Shape;772;g25502981b60_2_4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
              <a:t>То же самое на python</a:t>
            </a:r>
            <a:endParaRPr/>
          </a:p>
        </p:txBody>
      </p:sp>
      <p:sp>
        <p:nvSpPr>
          <p:cNvPr id="773" name="Google Shape;773;g25502981b60_2_4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25502981b60_0_8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2" name="Google Shape;782;g25502981b60_0_8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 java</a:t>
            </a:r>
            <a:endParaRPr/>
          </a:p>
        </p:txBody>
      </p:sp>
      <p:sp>
        <p:nvSpPr>
          <p:cNvPr id="783" name="Google Shape;783;g25502981b60_0_8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502981b60_2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25502981b60_2_1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Кто знает, что такое контрольное число и какое оно имеет отношение к рисункам на слайде?</a:t>
            </a:r>
            <a:endParaRPr/>
          </a:p>
        </p:txBody>
      </p:sp>
      <p:sp>
        <p:nvSpPr>
          <p:cNvPr id="312" name="Google Shape;312;g25502981b60_2_1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5502981b60_2_48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g25502981b60_2_4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25502981b60_2_4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6" name="Google Shape;796;g25502981b60_2_4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А что делает этот код?  Может кто-нибудь объяснить?</a:t>
            </a:r>
            <a:endParaRPr/>
          </a:p>
          <a:p>
            <a:pPr indent="0" lvl="0" marL="0" rtl="0" algn="l">
              <a:spcBef>
                <a:spcPts val="0"/>
              </a:spcBef>
              <a:spcAft>
                <a:spcPts val="0"/>
              </a:spcAft>
              <a:buNone/>
            </a:pPr>
            <a:r>
              <a:rPr lang="ru"/>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a:p>
        </p:txBody>
      </p:sp>
      <p:sp>
        <p:nvSpPr>
          <p:cNvPr id="797" name="Google Shape;797;g25502981b60_2_4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25502981b60_2_4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5" name="Google Shape;805;g25502981b60_2_4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То же самое на JS</a:t>
            </a:r>
            <a:endParaRPr/>
          </a:p>
        </p:txBody>
      </p:sp>
      <p:sp>
        <p:nvSpPr>
          <p:cNvPr id="806" name="Google Shape;806;g25502981b60_2_49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25502981b60_2_5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5" name="Google Shape;815;g25502981b60_2_50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ru"/>
              <a:t>То же самое на python</a:t>
            </a:r>
            <a:endParaRPr/>
          </a:p>
        </p:txBody>
      </p:sp>
      <p:sp>
        <p:nvSpPr>
          <p:cNvPr id="816" name="Google Shape;816;g25502981b60_2_50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25502981b60_0_10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6" name="Google Shape;826;g25502981b60_0_10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 java</a:t>
            </a:r>
            <a:endParaRPr/>
          </a:p>
        </p:txBody>
      </p:sp>
      <p:sp>
        <p:nvSpPr>
          <p:cNvPr id="827" name="Google Shape;827;g25502981b60_0_10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25502981b60_2_5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g25502981b60_2_5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5502981b60_2_5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g25502981b60_2_5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25502981b60_2_5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g25502981b60_2_5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25502981b60_2_5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9" name="Google Shape;859;g25502981b60_2_5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0" name="Google Shape;860;g25502981b60_2_5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25502981b60_2_5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6" name="Google Shape;866;g25502981b60_2_5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Мы только что подробно разобрали некоторые практики, помогающие писать хороший код.</a:t>
            </a:r>
            <a:endParaRPr/>
          </a:p>
          <a:p>
            <a:pPr indent="0" lvl="0" marL="0" rtl="0" algn="l">
              <a:spcBef>
                <a:spcPts val="0"/>
              </a:spcBef>
              <a:spcAft>
                <a:spcPts val="0"/>
              </a:spcAft>
              <a:buNone/>
            </a:pPr>
            <a:r>
              <a:rPr lang="ru"/>
              <a:t>Но давайте смотреть правде в глаза: в реальных проектах код не так уж хорош. Местами даже откровенно плох.</a:t>
            </a:r>
            <a:endParaRPr/>
          </a:p>
          <a:p>
            <a:pPr indent="0" lvl="0" marL="0" rtl="0" algn="l">
              <a:spcBef>
                <a:spcPts val="0"/>
              </a:spcBef>
              <a:spcAft>
                <a:spcPts val="0"/>
              </a:spcAft>
              <a:buNone/>
            </a:pPr>
            <a:r>
              <a:rPr lang="ru"/>
              <a:t>На это есть много причин: ошибки дизайна, меняющиеся требования, дедлайны…</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67" name="Google Shape;867;g25502981b60_2_5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5502981b60_2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25502981b60_2_1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Напишите сами алгоритм контрольного числа для UPC</a:t>
            </a:r>
            <a:endParaRPr/>
          </a:p>
        </p:txBody>
      </p:sp>
      <p:sp>
        <p:nvSpPr>
          <p:cNvPr id="323" name="Google Shape;323;g25502981b60_2_1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25502981b60_2_5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4" name="Google Shape;874;g25502981b60_2_5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a:t>Посмотрите на этот пейзаж. Если бы у вас в руках была кожура от только что съеденного банана, стали бы вы нести ее до урны?</a:t>
            </a:r>
            <a:endParaRPr/>
          </a:p>
          <a:p>
            <a:pPr indent="0" lvl="0" marL="0" rtl="0" algn="l">
              <a:spcBef>
                <a:spcPts val="0"/>
              </a:spcBef>
              <a:spcAft>
                <a:spcPts val="0"/>
              </a:spcAft>
              <a:buNone/>
            </a:pPr>
            <a:r>
              <a:rPr lang="ru" sz="1200">
                <a:solidFill>
                  <a:schemeClr val="dk1"/>
                </a:solidFill>
                <a:latin typeface="Calibri"/>
                <a:ea typeface="Calibri"/>
                <a:cs typeface="Calibri"/>
                <a:sym typeface="Calibri"/>
              </a:rPr>
              <a:t>Так же с кодом. Плохой код искушает сделать его еще хуже. Если большой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endParaRPr/>
          </a:p>
          <a:p>
            <a:pPr indent="0" lvl="0" marL="0" rtl="0" algn="l">
              <a:spcBef>
                <a:spcPts val="0"/>
              </a:spcBef>
              <a:spcAft>
                <a:spcPts val="0"/>
              </a:spcAft>
              <a:buNone/>
            </a:pPr>
            <a:r>
              <a:rPr lang="ru" sz="1200">
                <a:solidFill>
                  <a:schemeClr val="dk1"/>
                </a:solidFill>
                <a:latin typeface="Calibri"/>
                <a:ea typeface="Calibri"/>
                <a:cs typeface="Calibri"/>
                <a:sym typeface="Calibri"/>
              </a:rPr>
              <a:t>Значит плохой код обречен становится еще хуже?</a:t>
            </a:r>
            <a:endParaRPr/>
          </a:p>
          <a:p>
            <a:pPr indent="0" lvl="0" marL="0" rtl="0" algn="l">
              <a:spcBef>
                <a:spcPts val="0"/>
              </a:spcBef>
              <a:spcAft>
                <a:spcPts val="0"/>
              </a:spcAft>
              <a:buNone/>
            </a:pPr>
            <a:r>
              <a:t/>
            </a:r>
            <a:endParaRPr/>
          </a:p>
        </p:txBody>
      </p:sp>
      <p:sp>
        <p:nvSpPr>
          <p:cNvPr id="875" name="Google Shape;875;g25502981b60_2_5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5502981b60_2_5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2" name="Google Shape;882;g25502981b60_2_5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ru" sz="1200">
                <a:solidFill>
                  <a:schemeClr val="dk1"/>
                </a:solidFill>
                <a:latin typeface="Calibri"/>
                <a:ea typeface="Calibri"/>
                <a:cs typeface="Calibri"/>
                <a:sym typeface="Calibri"/>
              </a:rPr>
              <a:t>На самом деле нет.</a:t>
            </a:r>
            <a:endParaRPr/>
          </a:p>
          <a:p>
            <a:pPr indent="0" lvl="0" marL="0" rtl="0" algn="l">
              <a:spcBef>
                <a:spcPts val="0"/>
              </a:spcBef>
              <a:spcAft>
                <a:spcPts val="0"/>
              </a:spcAft>
              <a:buNone/>
            </a:pPr>
            <a:r>
              <a:rPr b="0" i="0" lang="ru" sz="1200">
                <a:solidFill>
                  <a:schemeClr val="dk1"/>
                </a:solidFill>
                <a:latin typeface="Calibri"/>
                <a:ea typeface="Calibri"/>
                <a:cs typeface="Calibri"/>
                <a:sym typeface="Calibri"/>
              </a:rPr>
              <a:t>У бойскаутов существует простое правило, которое применимо и к нашей профессии:</a:t>
            </a:r>
            <a:br>
              <a:rPr i="0" lang="ru"/>
            </a:br>
            <a:r>
              <a:rPr b="1" i="0" lang="ru" sz="1200">
                <a:solidFill>
                  <a:schemeClr val="dk1"/>
                </a:solidFill>
                <a:latin typeface="Calibri"/>
                <a:ea typeface="Calibri"/>
                <a:cs typeface="Calibri"/>
                <a:sym typeface="Calibri"/>
              </a:rPr>
              <a:t>Оставь место стоянки чище, чем оно было до твоего прихода.</a:t>
            </a:r>
            <a:br>
              <a:rPr i="0" lang="ru"/>
            </a:br>
            <a:r>
              <a:rPr b="0" i="0" lang="ru" sz="1200">
                <a:solidFill>
                  <a:schemeClr val="dk1"/>
                </a:solidFill>
                <a:latin typeface="Calibri"/>
                <a:ea typeface="Calibri"/>
                <a:cs typeface="Calibri"/>
                <a:sym typeface="Calibri"/>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endParaRPr/>
          </a:p>
          <a:p>
            <a:pPr indent="0" lvl="0" marL="0" rtl="0" algn="l">
              <a:spcBef>
                <a:spcPts val="0"/>
              </a:spcBef>
              <a:spcAft>
                <a:spcPts val="0"/>
              </a:spcAft>
              <a:buNone/>
            </a:pPr>
            <a:r>
              <a:rPr b="0" i="0" lang="ru" sz="1200">
                <a:solidFill>
                  <a:schemeClr val="dk1"/>
                </a:solidFill>
                <a:latin typeface="Calibri"/>
                <a:ea typeface="Calibri"/>
                <a:cs typeface="Calibri"/>
                <a:sym typeface="Calibri"/>
              </a:rPr>
              <a:t>Тогда код будет улучшаться с течением времени!</a:t>
            </a:r>
            <a:endParaRPr/>
          </a:p>
          <a:p>
            <a:pPr indent="0" lvl="0" marL="0" rtl="0" algn="l">
              <a:spcBef>
                <a:spcPts val="0"/>
              </a:spcBef>
              <a:spcAft>
                <a:spcPts val="0"/>
              </a:spcAft>
              <a:buNone/>
            </a:pPr>
            <a:r>
              <a:rPr b="0" i="0" lang="ru" sz="1200">
                <a:solidFill>
                  <a:schemeClr val="dk1"/>
                </a:solidFill>
                <a:latin typeface="Calibri"/>
                <a:ea typeface="Calibri"/>
                <a:cs typeface="Calibri"/>
                <a:sym typeface="Calibri"/>
              </a:rPr>
              <a:t>Это может показаться непривычным, но может ли профессионал позволить себе нечто иное? Разве постоянное совершенствование не явлется неотъемлемой частью профессионализма?</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i="0"/>
          </a:p>
          <a:p>
            <a:pPr indent="0" lvl="0" marL="0" rtl="0" algn="l">
              <a:spcBef>
                <a:spcPts val="0"/>
              </a:spcBef>
              <a:spcAft>
                <a:spcPts val="0"/>
              </a:spcAft>
              <a:buNone/>
            </a:pPr>
            <a:r>
              <a:t/>
            </a:r>
            <a:endParaRPr/>
          </a:p>
        </p:txBody>
      </p:sp>
      <p:sp>
        <p:nvSpPr>
          <p:cNvPr id="883" name="Google Shape;883;g25502981b60_2_5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25502981b60_2_5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0" name="Google Shape;890;g25502981b60_2_5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i="0" lang="ru"/>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a:p>
          <a:p>
            <a:pPr indent="0" lvl="0" marL="0" rtl="0" algn="l">
              <a:spcBef>
                <a:spcPts val="0"/>
              </a:spcBef>
              <a:spcAft>
                <a:spcPts val="0"/>
              </a:spcAft>
              <a:buNone/>
            </a:pPr>
            <a:r>
              <a:t/>
            </a:r>
            <a:endParaRPr/>
          </a:p>
        </p:txBody>
      </p:sp>
      <p:sp>
        <p:nvSpPr>
          <p:cNvPr id="891" name="Google Shape;891;g25502981b60_2_5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25502981b60_2_56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g25502981b60_2_5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25502981b60_2_57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g25502981b60_2_5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5502981b60_2_12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25502981b60_2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kontur.ru/"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www.kontur.ru/" TargetMode="Externa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hyperlink" Target="http://www.kontur.ru/"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p:cSld name="Титульный слайд">
    <p:spTree>
      <p:nvGrpSpPr>
        <p:cNvPr id="53" name="Shape 53"/>
        <p:cNvGrpSpPr/>
        <p:nvPr/>
      </p:nvGrpSpPr>
      <p:grpSpPr>
        <a:xfrm>
          <a:off x="0" y="0"/>
          <a:ext cx="0" cy="0"/>
          <a:chOff x="0" y="0"/>
          <a:chExt cx="0" cy="0"/>
        </a:xfrm>
      </p:grpSpPr>
      <p:sp>
        <p:nvSpPr>
          <p:cNvPr id="54" name="Google Shape;54;p14"/>
          <p:cNvSpPr txBox="1"/>
          <p:nvPr>
            <p:ph type="ctrTitle"/>
          </p:nvPr>
        </p:nvSpPr>
        <p:spPr>
          <a:xfrm>
            <a:off x="971550" y="411956"/>
            <a:ext cx="7200900" cy="2159794"/>
          </a:xfrm>
          <a:prstGeom prst="rect">
            <a:avLst/>
          </a:prstGeom>
          <a:noFill/>
          <a:ln>
            <a:noFill/>
          </a:ln>
        </p:spPr>
        <p:txBody>
          <a:bodyPr anchorCtr="0" anchor="b" bIns="45900" lIns="0" spcFirstLastPara="1" rIns="0" wrap="square" tIns="45900">
            <a:noAutofit/>
          </a:bodyPr>
          <a:lstStyle>
            <a:lvl1pPr lvl="0" algn="ctr">
              <a:spcBef>
                <a:spcPts val="0"/>
              </a:spcBef>
              <a:spcAft>
                <a:spcPts val="0"/>
              </a:spcAft>
              <a:buClr>
                <a:schemeClr val="accent1"/>
              </a:buClr>
              <a:buSzPts val="3300"/>
              <a:buFont typeface="Quattrocento Sans"/>
              <a:buNone/>
              <a:defRPr sz="33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5" name="Google Shape;55;p14"/>
          <p:cNvSpPr txBox="1"/>
          <p:nvPr>
            <p:ph idx="1" type="subTitle"/>
          </p:nvPr>
        </p:nvSpPr>
        <p:spPr>
          <a:xfrm>
            <a:off x="971550" y="2571750"/>
            <a:ext cx="7200900" cy="1350169"/>
          </a:xfrm>
          <a:prstGeom prst="rect">
            <a:avLst/>
          </a:prstGeom>
          <a:noFill/>
          <a:ln>
            <a:noFill/>
          </a:ln>
        </p:spPr>
        <p:txBody>
          <a:bodyPr anchorCtr="0" anchor="t" bIns="34275" lIns="68575" spcFirstLastPara="1" rIns="68575" wrap="square" tIns="34275">
            <a:normAutofit/>
          </a:bodyPr>
          <a:lstStyle>
            <a:lvl1pPr lvl="0" algn="ctr">
              <a:spcBef>
                <a:spcPts val="400"/>
              </a:spcBef>
              <a:spcAft>
                <a:spcPts val="0"/>
              </a:spcAft>
              <a:buSzPts val="1800"/>
              <a:buNone/>
              <a:defRPr sz="1800"/>
            </a:lvl1pPr>
            <a:lvl2pPr lvl="1" algn="ctr">
              <a:spcBef>
                <a:spcPts val="300"/>
              </a:spcBef>
              <a:spcAft>
                <a:spcPts val="0"/>
              </a:spcAft>
              <a:buSzPts val="1500"/>
              <a:buNone/>
              <a:defRPr sz="1500"/>
            </a:lvl2pPr>
            <a:lvl3pPr lvl="2" algn="ctr">
              <a:spcBef>
                <a:spcPts val="300"/>
              </a:spcBef>
              <a:spcAft>
                <a:spcPts val="0"/>
              </a:spcAft>
              <a:buSzPts val="1400"/>
              <a:buNone/>
              <a:defRPr sz="1400"/>
            </a:lvl3pPr>
            <a:lvl4pPr lvl="3" algn="ctr">
              <a:spcBef>
                <a:spcPts val="200"/>
              </a:spcBef>
              <a:spcAft>
                <a:spcPts val="0"/>
              </a:spcAft>
              <a:buSzPts val="1200"/>
              <a:buNone/>
              <a:defRPr sz="1200"/>
            </a:lvl4pPr>
            <a:lvl5pPr lvl="4" algn="ctr">
              <a:spcBef>
                <a:spcPts val="200"/>
              </a:spcBef>
              <a:spcAft>
                <a:spcPts val="0"/>
              </a:spcAft>
              <a:buSzPts val="1200"/>
              <a:buNone/>
              <a:defRPr sz="1200"/>
            </a:lvl5pPr>
            <a:lvl6pPr lvl="5" algn="ctr">
              <a:spcBef>
                <a:spcPts val="200"/>
              </a:spcBef>
              <a:spcAft>
                <a:spcPts val="0"/>
              </a:spcAft>
              <a:buClr>
                <a:schemeClr val="dk1"/>
              </a:buClr>
              <a:buSzPts val="1200"/>
              <a:buNone/>
              <a:defRPr sz="1200"/>
            </a:lvl6pPr>
            <a:lvl7pPr lvl="6" algn="ctr">
              <a:spcBef>
                <a:spcPts val="200"/>
              </a:spcBef>
              <a:spcAft>
                <a:spcPts val="0"/>
              </a:spcAft>
              <a:buClr>
                <a:schemeClr val="dk1"/>
              </a:buClr>
              <a:buSzPts val="1200"/>
              <a:buNone/>
              <a:defRPr sz="1200"/>
            </a:lvl7pPr>
            <a:lvl8pPr lvl="7" algn="ctr">
              <a:spcBef>
                <a:spcPts val="200"/>
              </a:spcBef>
              <a:spcAft>
                <a:spcPts val="0"/>
              </a:spcAft>
              <a:buClr>
                <a:schemeClr val="dk1"/>
              </a:buClr>
              <a:buSzPts val="1200"/>
              <a:buNone/>
              <a:defRPr sz="1200"/>
            </a:lvl8pPr>
            <a:lvl9pPr lvl="8" algn="ctr">
              <a:spcBef>
                <a:spcPts val="200"/>
              </a:spcBef>
              <a:spcAft>
                <a:spcPts val="0"/>
              </a:spcAft>
              <a:buClr>
                <a:schemeClr val="dk1"/>
              </a:buClr>
              <a:buSzPts val="1200"/>
              <a:buNone/>
              <a:defRPr sz="1200"/>
            </a:lvl9pPr>
          </a:lstStyle>
          <a:p/>
        </p:txBody>
      </p:sp>
      <p:sp>
        <p:nvSpPr>
          <p:cNvPr id="56" name="Google Shape;56;p14"/>
          <p:cNvSpPr txBox="1"/>
          <p:nvPr>
            <p:ph idx="2" type="body"/>
          </p:nvPr>
        </p:nvSpPr>
        <p:spPr>
          <a:xfrm>
            <a:off x="3275857" y="3921954"/>
            <a:ext cx="4896596" cy="329206"/>
          </a:xfrm>
          <a:prstGeom prst="rect">
            <a:avLst/>
          </a:prstGeom>
          <a:noFill/>
          <a:ln>
            <a:noFill/>
          </a:ln>
        </p:spPr>
        <p:txBody>
          <a:bodyPr anchorCtr="0" anchor="t" bIns="0" lIns="0" spcFirstLastPara="1" rIns="0" wrap="square" tIns="0">
            <a:noAutofit/>
          </a:bodyPr>
          <a:lstStyle>
            <a:lvl1pPr indent="-228600" lvl="0" marL="457200" algn="r">
              <a:spcBef>
                <a:spcPts val="400"/>
              </a:spcBef>
              <a:spcAft>
                <a:spcPts val="0"/>
              </a:spcAft>
              <a:buSzPts val="1800"/>
              <a:buNone/>
              <a:defRPr b="1" sz="18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p:cSld name="Заголовок и объект">
    <p:spTree>
      <p:nvGrpSpPr>
        <p:cNvPr id="57" name="Shape 57"/>
        <p:cNvGrpSpPr/>
        <p:nvPr/>
      </p:nvGrpSpPr>
      <p:grpSpPr>
        <a:xfrm>
          <a:off x="0" y="0"/>
          <a:ext cx="0" cy="0"/>
          <a:chOff x="0" y="0"/>
          <a:chExt cx="0" cy="0"/>
        </a:xfrm>
      </p:grpSpPr>
      <p:sp>
        <p:nvSpPr>
          <p:cNvPr id="58" name="Google Shape;58;p15"/>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accent1"/>
              </a:buClr>
              <a:buSzPts val="2400"/>
              <a:buChar char="•"/>
              <a:defRPr/>
            </a:lvl1pPr>
            <a:lvl2pPr indent="-361950" lvl="1" marL="914400" algn="l">
              <a:spcBef>
                <a:spcPts val="400"/>
              </a:spcBef>
              <a:spcAft>
                <a:spcPts val="0"/>
              </a:spcAft>
              <a:buClr>
                <a:schemeClr val="accent1"/>
              </a:buClr>
              <a:buSzPts val="2100"/>
              <a:buChar char="•"/>
              <a:defRPr/>
            </a:lvl2pPr>
            <a:lvl3pPr indent="-342900" lvl="2" marL="1371600" algn="l">
              <a:spcBef>
                <a:spcPts val="400"/>
              </a:spcBef>
              <a:spcAft>
                <a:spcPts val="0"/>
              </a:spcAft>
              <a:buClr>
                <a:schemeClr val="accent1"/>
              </a:buClr>
              <a:buSzPts val="1800"/>
              <a:buChar char="•"/>
              <a:defRPr/>
            </a:lvl3pPr>
            <a:lvl4pPr indent="-323850" lvl="3" marL="1828800" algn="l">
              <a:spcBef>
                <a:spcPts val="300"/>
              </a:spcBef>
              <a:spcAft>
                <a:spcPts val="0"/>
              </a:spcAft>
              <a:buClr>
                <a:schemeClr val="accent1"/>
              </a:buClr>
              <a:buSzPts val="1500"/>
              <a:buChar char="•"/>
              <a:defRPr/>
            </a:lvl4pPr>
            <a:lvl5pPr indent="-323850" lvl="4" marL="2286000" algn="l">
              <a:spcBef>
                <a:spcPts val="300"/>
              </a:spcBef>
              <a:spcAft>
                <a:spcPts val="0"/>
              </a:spcAft>
              <a:buClr>
                <a:schemeClr val="accent1"/>
              </a:buClr>
              <a:buSzPts val="15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59" name="Google Shape;59;p1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60" name="Google Shape;60;p15"/>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 центре">
  <p:cSld name="Заголовок в центре">
    <p:spTree>
      <p:nvGrpSpPr>
        <p:cNvPr id="61" name="Shape 61"/>
        <p:cNvGrpSpPr/>
        <p:nvPr/>
      </p:nvGrpSpPr>
      <p:grpSpPr>
        <a:xfrm>
          <a:off x="0" y="0"/>
          <a:ext cx="0" cy="0"/>
          <a:chOff x="0" y="0"/>
          <a:chExt cx="0" cy="0"/>
        </a:xfrm>
      </p:grpSpPr>
      <p:sp>
        <p:nvSpPr>
          <p:cNvPr id="62" name="Google Shape;62;p16"/>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lvl1pPr lvl="0" algn="ctr">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Без подчеркивания">
  <p:cSld name="Без подчеркивания">
    <p:spTree>
      <p:nvGrpSpPr>
        <p:cNvPr id="63" name="Shape 63"/>
        <p:cNvGrpSpPr/>
        <p:nvPr/>
      </p:nvGrpSpPr>
      <p:grpSpPr>
        <a:xfrm>
          <a:off x="0" y="0"/>
          <a:ext cx="0" cy="0"/>
          <a:chOff x="0" y="0"/>
          <a:chExt cx="0" cy="0"/>
        </a:xfrm>
      </p:grpSpPr>
      <p:sp>
        <p:nvSpPr>
          <p:cNvPr id="64" name="Google Shape;64;p1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7"/>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accent1"/>
              </a:buClr>
              <a:buSzPts val="2400"/>
              <a:buChar char="•"/>
              <a:defRPr/>
            </a:lvl1pPr>
            <a:lvl2pPr indent="-361950" lvl="1" marL="914400" algn="l">
              <a:spcBef>
                <a:spcPts val="400"/>
              </a:spcBef>
              <a:spcAft>
                <a:spcPts val="0"/>
              </a:spcAft>
              <a:buClr>
                <a:schemeClr val="accent1"/>
              </a:buClr>
              <a:buSzPts val="2100"/>
              <a:buChar char="•"/>
              <a:defRPr/>
            </a:lvl2pPr>
            <a:lvl3pPr indent="-342900" lvl="2" marL="1371600" algn="l">
              <a:spcBef>
                <a:spcPts val="400"/>
              </a:spcBef>
              <a:spcAft>
                <a:spcPts val="0"/>
              </a:spcAft>
              <a:buClr>
                <a:schemeClr val="accent1"/>
              </a:buClr>
              <a:buSzPts val="1800"/>
              <a:buChar char="•"/>
              <a:defRPr/>
            </a:lvl3pPr>
            <a:lvl4pPr indent="-323850" lvl="3" marL="1828800" algn="l">
              <a:spcBef>
                <a:spcPts val="300"/>
              </a:spcBef>
              <a:spcAft>
                <a:spcPts val="0"/>
              </a:spcAft>
              <a:buClr>
                <a:schemeClr val="accent1"/>
              </a:buClr>
              <a:buSzPts val="1500"/>
              <a:buChar char="•"/>
              <a:defRPr/>
            </a:lvl4pPr>
            <a:lvl5pPr indent="-323850" lvl="4" marL="2286000" algn="l">
              <a:spcBef>
                <a:spcPts val="300"/>
              </a:spcBef>
              <a:spcAft>
                <a:spcPts val="0"/>
              </a:spcAft>
              <a:buClr>
                <a:schemeClr val="accent1"/>
              </a:buClr>
              <a:buSzPts val="15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p:cSld name="Заголовок раздела">
    <p:spTree>
      <p:nvGrpSpPr>
        <p:cNvPr id="66" name="Shape 66"/>
        <p:cNvGrpSpPr/>
        <p:nvPr/>
      </p:nvGrpSpPr>
      <p:grpSpPr>
        <a:xfrm>
          <a:off x="0" y="0"/>
          <a:ext cx="0" cy="0"/>
          <a:chOff x="0" y="0"/>
          <a:chExt cx="0" cy="0"/>
        </a:xfrm>
      </p:grpSpPr>
      <p:sp>
        <p:nvSpPr>
          <p:cNvPr id="67" name="Google Shape;67;p18"/>
          <p:cNvSpPr txBox="1"/>
          <p:nvPr>
            <p:ph type="title"/>
          </p:nvPr>
        </p:nvSpPr>
        <p:spPr>
          <a:xfrm>
            <a:off x="975376" y="2571785"/>
            <a:ext cx="7200800" cy="1350169"/>
          </a:xfrm>
          <a:prstGeom prst="rect">
            <a:avLst/>
          </a:prstGeom>
          <a:noFill/>
          <a:ln>
            <a:noFill/>
          </a:ln>
        </p:spPr>
        <p:txBody>
          <a:bodyPr anchorCtr="0" anchor="t"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68" name="Google Shape;68;p18"/>
          <p:cNvCxnSpPr/>
          <p:nvPr/>
        </p:nvCxnSpPr>
        <p:spPr>
          <a:xfrm>
            <a:off x="975375" y="2571750"/>
            <a:ext cx="7200850" cy="0"/>
          </a:xfrm>
          <a:prstGeom prst="straightConnector1">
            <a:avLst/>
          </a:prstGeom>
          <a:noFill/>
          <a:ln cap="flat" cmpd="sng" w="12700">
            <a:solidFill>
              <a:srgbClr val="D63E3A"/>
            </a:solidFill>
            <a:prstDash val="solid"/>
            <a:round/>
            <a:headEnd len="sm" w="sm" type="none"/>
            <a:tailEnd len="sm" w="sm" type="none"/>
          </a:ln>
        </p:spPr>
      </p:cxnSp>
      <p:sp>
        <p:nvSpPr>
          <p:cNvPr id="69" name="Google Shape;69;p18"/>
          <p:cNvSpPr txBox="1"/>
          <p:nvPr>
            <p:ph idx="1" type="body"/>
          </p:nvPr>
        </p:nvSpPr>
        <p:spPr>
          <a:xfrm>
            <a:off x="975375" y="1227220"/>
            <a:ext cx="7197076" cy="1344565"/>
          </a:xfrm>
          <a:prstGeom prst="rect">
            <a:avLst/>
          </a:prstGeom>
          <a:noFill/>
          <a:ln>
            <a:noFill/>
          </a:ln>
        </p:spPr>
        <p:txBody>
          <a:bodyPr anchorCtr="0" anchor="b" bIns="34275" lIns="0" spcFirstLastPara="1" rIns="0" wrap="square" tIns="34275">
            <a:normAutofit/>
          </a:bodyPr>
          <a:lstStyle>
            <a:lvl1pPr indent="-228600" lvl="0" marL="457200" algn="l">
              <a:spcBef>
                <a:spcPts val="400"/>
              </a:spcBef>
              <a:spcAft>
                <a:spcPts val="0"/>
              </a:spcAft>
              <a:buSzPts val="1800"/>
              <a:buNone/>
              <a:defRPr sz="18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p:cSld name="Пустой слайд">
    <p:spTree>
      <p:nvGrpSpPr>
        <p:cNvPr id="70" name="Shape 70"/>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p:cSld name="Только заголовок">
    <p:spTree>
      <p:nvGrpSpPr>
        <p:cNvPr id="71" name="Shape 71"/>
        <p:cNvGrpSpPr/>
        <p:nvPr/>
      </p:nvGrpSpPr>
      <p:grpSpPr>
        <a:xfrm>
          <a:off x="0" y="0"/>
          <a:ext cx="0" cy="0"/>
          <a:chOff x="0" y="0"/>
          <a:chExt cx="0" cy="0"/>
        </a:xfrm>
      </p:grpSpPr>
      <p:sp>
        <p:nvSpPr>
          <p:cNvPr id="72" name="Google Shape;72;p2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73" name="Google Shape;73;p20"/>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низу рисунка">
  <p:cSld name="Заголовок внизу рисунка">
    <p:spTree>
      <p:nvGrpSpPr>
        <p:cNvPr id="74" name="Shape 74"/>
        <p:cNvGrpSpPr/>
        <p:nvPr/>
      </p:nvGrpSpPr>
      <p:grpSpPr>
        <a:xfrm>
          <a:off x="0" y="0"/>
          <a:ext cx="0" cy="0"/>
          <a:chOff x="0" y="0"/>
          <a:chExt cx="0" cy="0"/>
        </a:xfrm>
      </p:grpSpPr>
      <p:sp>
        <p:nvSpPr>
          <p:cNvPr id="75" name="Google Shape;75;p21"/>
          <p:cNvSpPr/>
          <p:nvPr>
            <p:ph idx="2" type="pic"/>
          </p:nvPr>
        </p:nvSpPr>
        <p:spPr>
          <a:xfrm>
            <a:off x="0" y="-978"/>
            <a:ext cx="9144000" cy="5143500"/>
          </a:xfrm>
          <a:prstGeom prst="rect">
            <a:avLst/>
          </a:prstGeom>
          <a:noFill/>
          <a:ln>
            <a:noFill/>
          </a:ln>
        </p:spPr>
      </p:sp>
      <p:sp>
        <p:nvSpPr>
          <p:cNvPr id="76" name="Google Shape;76;p21"/>
          <p:cNvSpPr txBox="1"/>
          <p:nvPr>
            <p:ph type="title"/>
          </p:nvPr>
        </p:nvSpPr>
        <p:spPr>
          <a:xfrm>
            <a:off x="971550" y="4032187"/>
            <a:ext cx="8172450" cy="807721"/>
          </a:xfrm>
          <a:prstGeom prst="rect">
            <a:avLst/>
          </a:prstGeom>
          <a:solidFill>
            <a:schemeClr val="accent1">
              <a:alpha val="80000"/>
            </a:schemeClr>
          </a:solidFill>
          <a:ln>
            <a:noFill/>
          </a:ln>
        </p:spPr>
        <p:txBody>
          <a:bodyPr anchorCtr="0" anchor="ctr" bIns="45900" lIns="0" spcFirstLastPara="1" rIns="540000" wrap="square" tIns="45900">
            <a:noAutofit/>
          </a:bodyPr>
          <a:lstStyle>
            <a:lvl1pPr lvl="0" algn="l">
              <a:spcBef>
                <a:spcPts val="0"/>
              </a:spcBef>
              <a:spcAft>
                <a:spcPts val="0"/>
              </a:spcAft>
              <a:buClr>
                <a:schemeClr val="lt1"/>
              </a:buClr>
              <a:buSzPts val="3300"/>
              <a:buFont typeface="Quattrocento Sans"/>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21"/>
          <p:cNvSpPr txBox="1"/>
          <p:nvPr>
            <p:ph idx="1" type="body"/>
          </p:nvPr>
        </p:nvSpPr>
        <p:spPr>
          <a:xfrm>
            <a:off x="0" y="4030266"/>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lvl1pPr indent="-228600" lvl="0" marL="457200" algn="l">
              <a:spcBef>
                <a:spcPts val="500"/>
              </a:spcBef>
              <a:spcAft>
                <a:spcPts val="0"/>
              </a:spcAft>
              <a:buSzPts val="2400"/>
              <a:buNone/>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3049">
          <p15:clr>
            <a:srgbClr val="FBAE40"/>
          </p15:clr>
        </p15:guide>
        <p15:guide id="2" orient="horz" pos="25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p:cSld name="Два объекта">
    <p:spTree>
      <p:nvGrpSpPr>
        <p:cNvPr id="78" name="Shape 78"/>
        <p:cNvGrpSpPr/>
        <p:nvPr/>
      </p:nvGrpSpPr>
      <p:grpSpPr>
        <a:xfrm>
          <a:off x="0" y="0"/>
          <a:ext cx="0" cy="0"/>
          <a:chOff x="0" y="0"/>
          <a:chExt cx="0" cy="0"/>
        </a:xfrm>
      </p:grpSpPr>
      <p:sp>
        <p:nvSpPr>
          <p:cNvPr id="79" name="Google Shape;79;p2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80" name="Google Shape;80;p22"/>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
        <p:nvSpPr>
          <p:cNvPr id="81" name="Google Shape;81;p22"/>
          <p:cNvSpPr txBox="1"/>
          <p:nvPr>
            <p:ph idx="1" type="body"/>
          </p:nvPr>
        </p:nvSpPr>
        <p:spPr>
          <a:xfrm>
            <a:off x="971550" y="1221581"/>
            <a:ext cx="3600450" cy="3509963"/>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2" name="Google Shape;82;p22"/>
          <p:cNvSpPr txBox="1"/>
          <p:nvPr>
            <p:ph idx="2" type="body"/>
          </p:nvPr>
        </p:nvSpPr>
        <p:spPr>
          <a:xfrm>
            <a:off x="4572000" y="1221581"/>
            <a:ext cx="3600450" cy="3509963"/>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p:cSld name="Сравнение">
    <p:spTree>
      <p:nvGrpSpPr>
        <p:cNvPr id="83" name="Shape 83"/>
        <p:cNvGrpSpPr/>
        <p:nvPr/>
      </p:nvGrpSpPr>
      <p:grpSpPr>
        <a:xfrm>
          <a:off x="0" y="0"/>
          <a:ext cx="0" cy="0"/>
          <a:chOff x="0" y="0"/>
          <a:chExt cx="0" cy="0"/>
        </a:xfrm>
      </p:grpSpPr>
      <p:sp>
        <p:nvSpPr>
          <p:cNvPr id="84" name="Google Shape;84;p2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85" name="Google Shape;85;p23"/>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
        <p:nvSpPr>
          <p:cNvPr id="86" name="Google Shape;86;p23"/>
          <p:cNvSpPr txBox="1"/>
          <p:nvPr>
            <p:ph idx="1" type="body"/>
          </p:nvPr>
        </p:nvSpPr>
        <p:spPr>
          <a:xfrm>
            <a:off x="971550" y="1815703"/>
            <a:ext cx="3600450" cy="2915840"/>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7" name="Google Shape;87;p23"/>
          <p:cNvSpPr txBox="1"/>
          <p:nvPr>
            <p:ph idx="2" type="body"/>
          </p:nvPr>
        </p:nvSpPr>
        <p:spPr>
          <a:xfrm>
            <a:off x="4572000" y="1815703"/>
            <a:ext cx="3600450" cy="2915840"/>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8" name="Google Shape;88;p23"/>
          <p:cNvSpPr txBox="1"/>
          <p:nvPr>
            <p:ph idx="3" type="body"/>
          </p:nvPr>
        </p:nvSpPr>
        <p:spPr>
          <a:xfrm>
            <a:off x="971550" y="1221581"/>
            <a:ext cx="3600450" cy="594122"/>
          </a:xfrm>
          <a:prstGeom prst="rect">
            <a:avLst/>
          </a:prstGeom>
          <a:noFill/>
          <a:ln>
            <a:noFill/>
          </a:ln>
        </p:spPr>
        <p:txBody>
          <a:bodyPr anchorCtr="0" anchor="b" bIns="34275" lIns="68575" spcFirstLastPara="1" rIns="68575" wrap="square" tIns="34275">
            <a:normAutofit/>
          </a:bodyPr>
          <a:lstStyle>
            <a:lvl1pPr indent="-228600" lvl="0" marL="457200" algn="l">
              <a:spcBef>
                <a:spcPts val="500"/>
              </a:spcBef>
              <a:spcAft>
                <a:spcPts val="0"/>
              </a:spcAft>
              <a:buSzPts val="2400"/>
              <a:buNone/>
              <a:defRPr>
                <a:solidFill>
                  <a:schemeClr val="accent1"/>
                </a:solidFill>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9" name="Google Shape;89;p23"/>
          <p:cNvSpPr txBox="1"/>
          <p:nvPr>
            <p:ph idx="4" type="body"/>
          </p:nvPr>
        </p:nvSpPr>
        <p:spPr>
          <a:xfrm>
            <a:off x="4571950" y="1221581"/>
            <a:ext cx="3600450" cy="594122"/>
          </a:xfrm>
          <a:prstGeom prst="rect">
            <a:avLst/>
          </a:prstGeom>
          <a:noFill/>
          <a:ln>
            <a:noFill/>
          </a:ln>
        </p:spPr>
        <p:txBody>
          <a:bodyPr anchorCtr="0" anchor="b" bIns="34275" lIns="68575" spcFirstLastPara="1" rIns="68575" wrap="square" tIns="34275">
            <a:normAutofit/>
          </a:bodyPr>
          <a:lstStyle>
            <a:lvl1pPr indent="-228600" lvl="0" marL="457200" algn="l">
              <a:spcBef>
                <a:spcPts val="500"/>
              </a:spcBef>
              <a:spcAft>
                <a:spcPts val="0"/>
              </a:spcAft>
              <a:buSzPts val="2400"/>
              <a:buNone/>
              <a:defRPr>
                <a:solidFill>
                  <a:schemeClr val="accent1"/>
                </a:solidFill>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11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p:cSld name="Объект с подписью">
    <p:spTree>
      <p:nvGrpSpPr>
        <p:cNvPr id="90" name="Shape 90"/>
        <p:cNvGrpSpPr/>
        <p:nvPr/>
      </p:nvGrpSpPr>
      <p:grpSpPr>
        <a:xfrm>
          <a:off x="0" y="0"/>
          <a:ext cx="0" cy="0"/>
          <a:chOff x="0" y="0"/>
          <a:chExt cx="0" cy="0"/>
        </a:xfrm>
      </p:grpSpPr>
      <p:sp>
        <p:nvSpPr>
          <p:cNvPr id="91" name="Google Shape;91;p24"/>
          <p:cNvSpPr txBox="1"/>
          <p:nvPr>
            <p:ph type="title"/>
          </p:nvPr>
        </p:nvSpPr>
        <p:spPr>
          <a:xfrm>
            <a:off x="971550" y="3921920"/>
            <a:ext cx="7200850" cy="432029"/>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2100"/>
              <a:buFont typeface="Quattrocento Sans"/>
              <a:buNone/>
              <a:defRPr sz="21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24"/>
          <p:cNvSpPr txBox="1"/>
          <p:nvPr>
            <p:ph idx="1" type="body"/>
          </p:nvPr>
        </p:nvSpPr>
        <p:spPr>
          <a:xfrm>
            <a:off x="971550" y="4363001"/>
            <a:ext cx="7200900" cy="368543"/>
          </a:xfrm>
          <a:prstGeom prst="rect">
            <a:avLst/>
          </a:prstGeom>
          <a:noFill/>
          <a:ln>
            <a:noFill/>
          </a:ln>
        </p:spPr>
        <p:txBody>
          <a:bodyPr anchorCtr="0" anchor="t" bIns="34275" lIns="0" spcFirstLastPara="1" rIns="0" wrap="square" tIns="34275">
            <a:noAutofit/>
          </a:bodyPr>
          <a:lstStyle>
            <a:lvl1pPr indent="-228600" lvl="0" marL="457200" algn="l">
              <a:spcBef>
                <a:spcPts val="300"/>
              </a:spcBef>
              <a:spcAft>
                <a:spcPts val="0"/>
              </a:spcAft>
              <a:buSzPts val="1500"/>
              <a:buNone/>
              <a:defRPr sz="15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93" name="Google Shape;93;p24"/>
          <p:cNvSpPr txBox="1"/>
          <p:nvPr>
            <p:ph idx="2" type="body"/>
          </p:nvPr>
        </p:nvSpPr>
        <p:spPr>
          <a:xfrm>
            <a:off x="971550" y="411956"/>
            <a:ext cx="7200900" cy="3500909"/>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SzPts val="1400"/>
              <a:buChar char="•"/>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p:cSld name="Рисунок с подписью">
    <p:spTree>
      <p:nvGrpSpPr>
        <p:cNvPr id="94" name="Shape 94"/>
        <p:cNvGrpSpPr/>
        <p:nvPr/>
      </p:nvGrpSpPr>
      <p:grpSpPr>
        <a:xfrm>
          <a:off x="0" y="0"/>
          <a:ext cx="0" cy="0"/>
          <a:chOff x="0" y="0"/>
          <a:chExt cx="0" cy="0"/>
        </a:xfrm>
      </p:grpSpPr>
      <p:sp>
        <p:nvSpPr>
          <p:cNvPr id="95" name="Google Shape;95;p25"/>
          <p:cNvSpPr txBox="1"/>
          <p:nvPr>
            <p:ph type="title"/>
          </p:nvPr>
        </p:nvSpPr>
        <p:spPr>
          <a:xfrm>
            <a:off x="971550" y="3921920"/>
            <a:ext cx="7200850" cy="432029"/>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2100"/>
              <a:buFont typeface="Quattrocento Sans"/>
              <a:buNone/>
              <a:defRPr sz="21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5"/>
          <p:cNvSpPr/>
          <p:nvPr>
            <p:ph idx="2" type="pic"/>
          </p:nvPr>
        </p:nvSpPr>
        <p:spPr>
          <a:xfrm>
            <a:off x="971550" y="411990"/>
            <a:ext cx="7200900" cy="3509963"/>
          </a:xfrm>
          <a:prstGeom prst="rect">
            <a:avLst/>
          </a:prstGeom>
          <a:noFill/>
          <a:ln>
            <a:noFill/>
          </a:ln>
        </p:spPr>
      </p:sp>
      <p:sp>
        <p:nvSpPr>
          <p:cNvPr id="97" name="Google Shape;97;p25"/>
          <p:cNvSpPr txBox="1"/>
          <p:nvPr>
            <p:ph idx="1" type="body"/>
          </p:nvPr>
        </p:nvSpPr>
        <p:spPr>
          <a:xfrm>
            <a:off x="971550" y="4363001"/>
            <a:ext cx="7200900" cy="368543"/>
          </a:xfrm>
          <a:prstGeom prst="rect">
            <a:avLst/>
          </a:prstGeom>
          <a:noFill/>
          <a:ln>
            <a:noFill/>
          </a:ln>
        </p:spPr>
        <p:txBody>
          <a:bodyPr anchorCtr="0" anchor="t" bIns="34275" lIns="0" spcFirstLastPara="1" rIns="0" wrap="square" tIns="34275">
            <a:noAutofit/>
          </a:bodyPr>
          <a:lstStyle>
            <a:lvl1pPr indent="-228600" lvl="0" marL="457200" algn="l">
              <a:spcBef>
                <a:spcPts val="300"/>
              </a:spcBef>
              <a:spcAft>
                <a:spcPts val="0"/>
              </a:spcAft>
              <a:buSzPts val="1500"/>
              <a:buNone/>
              <a:defRPr sz="15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ногострочный заголовок">
  <p:cSld name="Многострочный заголовок">
    <p:spTree>
      <p:nvGrpSpPr>
        <p:cNvPr id="98" name="Shape 98"/>
        <p:cNvGrpSpPr/>
        <p:nvPr/>
      </p:nvGrpSpPr>
      <p:grpSpPr>
        <a:xfrm>
          <a:off x="0" y="0"/>
          <a:ext cx="0" cy="0"/>
          <a:chOff x="0" y="0"/>
          <a:chExt cx="0" cy="0"/>
        </a:xfrm>
      </p:grpSpPr>
      <p:sp>
        <p:nvSpPr>
          <p:cNvPr id="99" name="Google Shape;99;p26"/>
          <p:cNvSpPr txBox="1"/>
          <p:nvPr>
            <p:ph idx="1" type="body"/>
          </p:nvPr>
        </p:nvSpPr>
        <p:spPr>
          <a:xfrm>
            <a:off x="971550" y="1437085"/>
            <a:ext cx="7200850" cy="3294459"/>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accent1"/>
              </a:buClr>
              <a:buSzPts val="2400"/>
              <a:buChar char="•"/>
              <a:defRPr/>
            </a:lvl1pPr>
            <a:lvl2pPr indent="-361950" lvl="1" marL="914400" algn="l">
              <a:spcBef>
                <a:spcPts val="400"/>
              </a:spcBef>
              <a:spcAft>
                <a:spcPts val="0"/>
              </a:spcAft>
              <a:buClr>
                <a:schemeClr val="accent1"/>
              </a:buClr>
              <a:buSzPts val="2100"/>
              <a:buChar char="•"/>
              <a:defRPr/>
            </a:lvl2pPr>
            <a:lvl3pPr indent="-342900" lvl="2" marL="1371600" algn="l">
              <a:spcBef>
                <a:spcPts val="400"/>
              </a:spcBef>
              <a:spcAft>
                <a:spcPts val="0"/>
              </a:spcAft>
              <a:buClr>
                <a:schemeClr val="accent1"/>
              </a:buClr>
              <a:buSzPts val="1800"/>
              <a:buChar char="•"/>
              <a:defRPr/>
            </a:lvl3pPr>
            <a:lvl4pPr indent="-323850" lvl="3" marL="1828800" algn="l">
              <a:spcBef>
                <a:spcPts val="300"/>
              </a:spcBef>
              <a:spcAft>
                <a:spcPts val="0"/>
              </a:spcAft>
              <a:buClr>
                <a:schemeClr val="accent1"/>
              </a:buClr>
              <a:buSzPts val="1500"/>
              <a:buChar char="•"/>
              <a:defRPr/>
            </a:lvl4pPr>
            <a:lvl5pPr indent="-323850" lvl="4" marL="2286000" algn="l">
              <a:spcBef>
                <a:spcPts val="300"/>
              </a:spcBef>
              <a:spcAft>
                <a:spcPts val="0"/>
              </a:spcAft>
              <a:buClr>
                <a:schemeClr val="accent1"/>
              </a:buClr>
              <a:buSzPts val="15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00" name="Google Shape;100;p26"/>
          <p:cNvSpPr txBox="1"/>
          <p:nvPr>
            <p:ph type="title"/>
          </p:nvPr>
        </p:nvSpPr>
        <p:spPr>
          <a:xfrm>
            <a:off x="971650" y="414110"/>
            <a:ext cx="7200800" cy="807471"/>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2400"/>
              <a:buFont typeface="Quattrocento Sans"/>
              <a:buNone/>
              <a:defRPr sz="24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01" name="Google Shape;101;p26"/>
          <p:cNvCxnSpPr/>
          <p:nvPr/>
        </p:nvCxnSpPr>
        <p:spPr>
          <a:xfrm>
            <a:off x="971601" y="1221581"/>
            <a:ext cx="720085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extLst>
    <p:ext uri="{DCECCB84-F9BA-43D5-87BE-67443E8EF086}">
      <p15:sldGuideLst>
        <p15:guide id="1" orient="horz" pos="90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верху рисунка">
  <p:cSld name="Заголовок вверху рисунка">
    <p:spTree>
      <p:nvGrpSpPr>
        <p:cNvPr id="102" name="Shape 102"/>
        <p:cNvGrpSpPr/>
        <p:nvPr/>
      </p:nvGrpSpPr>
      <p:grpSpPr>
        <a:xfrm>
          <a:off x="0" y="0"/>
          <a:ext cx="0" cy="0"/>
          <a:chOff x="0" y="0"/>
          <a:chExt cx="0" cy="0"/>
        </a:xfrm>
      </p:grpSpPr>
      <p:sp>
        <p:nvSpPr>
          <p:cNvPr id="103" name="Google Shape;103;p27"/>
          <p:cNvSpPr/>
          <p:nvPr>
            <p:ph idx="2" type="pic"/>
          </p:nvPr>
        </p:nvSpPr>
        <p:spPr>
          <a:xfrm>
            <a:off x="0" y="9888"/>
            <a:ext cx="9144000" cy="5143500"/>
          </a:xfrm>
          <a:prstGeom prst="rect">
            <a:avLst/>
          </a:prstGeom>
          <a:noFill/>
          <a:ln>
            <a:noFill/>
          </a:ln>
        </p:spPr>
      </p:sp>
      <p:sp>
        <p:nvSpPr>
          <p:cNvPr id="104" name="Google Shape;104;p27"/>
          <p:cNvSpPr txBox="1"/>
          <p:nvPr>
            <p:ph type="title"/>
          </p:nvPr>
        </p:nvSpPr>
        <p:spPr>
          <a:xfrm>
            <a:off x="971550" y="305700"/>
            <a:ext cx="8172450" cy="809625"/>
          </a:xfrm>
          <a:prstGeom prst="rect">
            <a:avLst/>
          </a:prstGeom>
          <a:solidFill>
            <a:schemeClr val="accent1">
              <a:alpha val="80000"/>
            </a:schemeClr>
          </a:solidFill>
          <a:ln>
            <a:noFill/>
          </a:ln>
        </p:spPr>
        <p:txBody>
          <a:bodyPr anchorCtr="0" anchor="ctr" bIns="45900" lIns="0" spcFirstLastPara="1" rIns="540000" wrap="square" tIns="45900">
            <a:noAutofit/>
          </a:bodyPr>
          <a:lstStyle>
            <a:lvl1pPr lvl="0" algn="l">
              <a:spcBef>
                <a:spcPts val="0"/>
              </a:spcBef>
              <a:spcAft>
                <a:spcPts val="0"/>
              </a:spcAft>
              <a:buClr>
                <a:schemeClr val="lt1"/>
              </a:buClr>
              <a:buSzPts val="3300"/>
              <a:buFont typeface="Quattrocento Sans"/>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5" name="Google Shape;105;p27"/>
          <p:cNvSpPr txBox="1"/>
          <p:nvPr>
            <p:ph idx="1" type="body"/>
          </p:nvPr>
        </p:nvSpPr>
        <p:spPr>
          <a:xfrm>
            <a:off x="3247" y="374946"/>
            <a:ext cx="968306" cy="738290"/>
          </a:xfrm>
          <a:prstGeom prst="rect">
            <a:avLst/>
          </a:prstGeom>
          <a:noFill/>
          <a:ln>
            <a:noFill/>
          </a:ln>
        </p:spPr>
        <p:txBody>
          <a:bodyPr anchorCtr="0" anchor="t" bIns="34275" lIns="68575" spcFirstLastPara="1" rIns="68575" wrap="square" tIns="34275">
            <a:normAutofit/>
          </a:bodyPr>
          <a:lstStyle>
            <a:lvl1pPr indent="-228600" lvl="0" marL="457200" algn="l">
              <a:spcBef>
                <a:spcPts val="500"/>
              </a:spcBef>
              <a:spcAft>
                <a:spcPts val="0"/>
              </a:spcAft>
              <a:buSzPts val="2400"/>
              <a:buNone/>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06" name="Google Shape;106;p27"/>
          <p:cNvSpPr txBox="1"/>
          <p:nvPr>
            <p:ph idx="3" type="body"/>
          </p:nvPr>
        </p:nvSpPr>
        <p:spPr>
          <a:xfrm>
            <a:off x="0" y="306197"/>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lvl1pPr indent="-228600" lvl="0" marL="457200" algn="l">
              <a:spcBef>
                <a:spcPts val="500"/>
              </a:spcBef>
              <a:spcAft>
                <a:spcPts val="0"/>
              </a:spcAft>
              <a:buSzPts val="2400"/>
              <a:buNone/>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701">
          <p15:clr>
            <a:srgbClr val="FBAE40"/>
          </p15:clr>
        </p15:guide>
        <p15:guide id="2" orient="horz" pos="19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 на подложке">
  <p:cSld name="Текст на подложке">
    <p:spTree>
      <p:nvGrpSpPr>
        <p:cNvPr id="107" name="Shape 107"/>
        <p:cNvGrpSpPr/>
        <p:nvPr/>
      </p:nvGrpSpPr>
      <p:grpSpPr>
        <a:xfrm>
          <a:off x="0" y="0"/>
          <a:ext cx="0" cy="0"/>
          <a:chOff x="0" y="0"/>
          <a:chExt cx="0" cy="0"/>
        </a:xfrm>
      </p:grpSpPr>
      <p:sp>
        <p:nvSpPr>
          <p:cNvPr id="108" name="Google Shape;108;p28"/>
          <p:cNvSpPr/>
          <p:nvPr>
            <p:ph idx="2" type="pic"/>
          </p:nvPr>
        </p:nvSpPr>
        <p:spPr>
          <a:xfrm>
            <a:off x="0" y="-978"/>
            <a:ext cx="9144000" cy="5143500"/>
          </a:xfrm>
          <a:prstGeom prst="rect">
            <a:avLst/>
          </a:prstGeom>
          <a:noFill/>
          <a:ln>
            <a:noFill/>
          </a:ln>
        </p:spPr>
      </p:sp>
      <p:sp>
        <p:nvSpPr>
          <p:cNvPr id="109" name="Google Shape;109;p28"/>
          <p:cNvSpPr txBox="1"/>
          <p:nvPr>
            <p:ph idx="1" type="body"/>
          </p:nvPr>
        </p:nvSpPr>
        <p:spPr>
          <a:xfrm>
            <a:off x="971550" y="4029912"/>
            <a:ext cx="8172450" cy="809979"/>
          </a:xfrm>
          <a:prstGeom prst="rect">
            <a:avLst/>
          </a:prstGeom>
          <a:solidFill>
            <a:schemeClr val="accent1">
              <a:alpha val="80000"/>
            </a:schemeClr>
          </a:solidFill>
          <a:ln>
            <a:noFill/>
          </a:ln>
        </p:spPr>
        <p:txBody>
          <a:bodyPr anchorCtr="0" anchor="ctr" bIns="34275" lIns="0" spcFirstLastPara="1" rIns="2970000" wrap="square" tIns="34275">
            <a:normAutofit/>
          </a:bodyPr>
          <a:lstStyle>
            <a:lvl1pPr indent="-228600" lvl="0" marL="457200" algn="l">
              <a:spcBef>
                <a:spcPts val="300"/>
              </a:spcBef>
              <a:spcAft>
                <a:spcPts val="0"/>
              </a:spcAft>
              <a:buSzPts val="1400"/>
              <a:buNone/>
              <a:defRPr sz="1400">
                <a:solidFill>
                  <a:schemeClr val="lt2"/>
                </a:solidFill>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10" name="Google Shape;110;p28"/>
          <p:cNvSpPr txBox="1"/>
          <p:nvPr>
            <p:ph idx="3" type="body"/>
          </p:nvPr>
        </p:nvSpPr>
        <p:spPr>
          <a:xfrm>
            <a:off x="0" y="4030266"/>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lvl1pPr indent="-228600" lvl="0" marL="457200" algn="l">
              <a:spcBef>
                <a:spcPts val="500"/>
              </a:spcBef>
              <a:spcAft>
                <a:spcPts val="0"/>
              </a:spcAft>
              <a:buSzPts val="2400"/>
              <a:buNone/>
              <a:defRPr/>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2539">
          <p15:clr>
            <a:srgbClr val="FBAE40"/>
          </p15:clr>
        </p15:guide>
        <p15:guide id="2" orient="horz" pos="304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p:cSld name="Рисунок">
    <p:spTree>
      <p:nvGrpSpPr>
        <p:cNvPr id="111" name="Shape 111"/>
        <p:cNvGrpSpPr/>
        <p:nvPr/>
      </p:nvGrpSpPr>
      <p:grpSpPr>
        <a:xfrm>
          <a:off x="0" y="0"/>
          <a:ext cx="0" cy="0"/>
          <a:chOff x="0" y="0"/>
          <a:chExt cx="0" cy="0"/>
        </a:xfrm>
      </p:grpSpPr>
      <p:sp>
        <p:nvSpPr>
          <p:cNvPr id="112" name="Google Shape;112;p29"/>
          <p:cNvSpPr/>
          <p:nvPr>
            <p:ph idx="2" type="pic"/>
          </p:nvPr>
        </p:nvSpPr>
        <p:spPr>
          <a:xfrm>
            <a:off x="0" y="-978"/>
            <a:ext cx="9144000" cy="5143500"/>
          </a:xfrm>
          <a:prstGeom prst="rect">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и список">
  <p:cSld name="Рисунок и список">
    <p:spTree>
      <p:nvGrpSpPr>
        <p:cNvPr id="113" name="Shape 113"/>
        <p:cNvGrpSpPr/>
        <p:nvPr/>
      </p:nvGrpSpPr>
      <p:grpSpPr>
        <a:xfrm>
          <a:off x="0" y="0"/>
          <a:ext cx="0" cy="0"/>
          <a:chOff x="0" y="0"/>
          <a:chExt cx="0" cy="0"/>
        </a:xfrm>
      </p:grpSpPr>
      <p:sp>
        <p:nvSpPr>
          <p:cNvPr id="114" name="Google Shape;114;p3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algn="l">
              <a:spcBef>
                <a:spcPts val="0"/>
              </a:spcBef>
              <a:spcAft>
                <a:spcPts val="0"/>
              </a:spcAft>
              <a:buClr>
                <a:schemeClr val="accent1"/>
              </a:buClr>
              <a:buSzPts val="3300"/>
              <a:buFont typeface="Quattrocento San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15" name="Google Shape;115;p30"/>
          <p:cNvCxnSpPr/>
          <p:nvPr/>
        </p:nvCxnSpPr>
        <p:spPr>
          <a:xfrm>
            <a:off x="971550" y="1006079"/>
            <a:ext cx="7200850" cy="0"/>
          </a:xfrm>
          <a:prstGeom prst="straightConnector1">
            <a:avLst/>
          </a:prstGeom>
          <a:noFill/>
          <a:ln cap="flat" cmpd="sng" w="12700">
            <a:solidFill>
              <a:srgbClr val="D63E3A"/>
            </a:solidFill>
            <a:prstDash val="solid"/>
            <a:round/>
            <a:headEnd len="sm" w="sm" type="none"/>
            <a:tailEnd len="sm" w="sm" type="none"/>
          </a:ln>
        </p:spPr>
      </p:cxnSp>
      <p:sp>
        <p:nvSpPr>
          <p:cNvPr id="116" name="Google Shape;116;p30"/>
          <p:cNvSpPr/>
          <p:nvPr>
            <p:ph idx="2" type="pic"/>
          </p:nvPr>
        </p:nvSpPr>
        <p:spPr>
          <a:xfrm>
            <a:off x="971525" y="1223338"/>
            <a:ext cx="3600450" cy="3509963"/>
          </a:xfrm>
          <a:prstGeom prst="rect">
            <a:avLst/>
          </a:prstGeom>
          <a:noFill/>
          <a:ln>
            <a:noFill/>
          </a:ln>
        </p:spPr>
      </p:sp>
      <p:sp>
        <p:nvSpPr>
          <p:cNvPr id="117" name="Google Shape;117;p30"/>
          <p:cNvSpPr txBox="1"/>
          <p:nvPr>
            <p:ph idx="1" type="body"/>
          </p:nvPr>
        </p:nvSpPr>
        <p:spPr>
          <a:xfrm>
            <a:off x="4572000" y="1221581"/>
            <a:ext cx="3600450" cy="3509963"/>
          </a:xfrm>
          <a:prstGeom prst="rect">
            <a:avLst/>
          </a:prstGeom>
          <a:noFill/>
          <a:ln>
            <a:noFill/>
          </a:ln>
        </p:spPr>
        <p:txBody>
          <a:bodyPr anchorCtr="0" anchor="ctr" bIns="34275" lIns="68575" spcFirstLastPara="1" rIns="68575" wrap="square" tIns="34275">
            <a:normAutofit/>
          </a:bodyPr>
          <a:lstStyle>
            <a:lvl1pPr indent="-317500" lvl="0" marL="457200" algn="l">
              <a:spcBef>
                <a:spcPts val="300"/>
              </a:spcBef>
              <a:spcAft>
                <a:spcPts val="0"/>
              </a:spcAft>
              <a:buSzPts val="1400"/>
              <a:buFont typeface="Arial"/>
              <a:buChar char="•"/>
              <a:defRPr sz="14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опросы">
  <p:cSld name="Вопросы">
    <p:spTree>
      <p:nvGrpSpPr>
        <p:cNvPr id="118" name="Shape 118"/>
        <p:cNvGrpSpPr/>
        <p:nvPr/>
      </p:nvGrpSpPr>
      <p:grpSpPr>
        <a:xfrm>
          <a:off x="0" y="0"/>
          <a:ext cx="0" cy="0"/>
          <a:chOff x="0" y="0"/>
          <a:chExt cx="0" cy="0"/>
        </a:xfrm>
      </p:grpSpPr>
      <p:sp>
        <p:nvSpPr>
          <p:cNvPr id="119" name="Google Shape;119;p31"/>
          <p:cNvSpPr txBox="1"/>
          <p:nvPr/>
        </p:nvSpPr>
        <p:spPr>
          <a:xfrm>
            <a:off x="971602" y="4258699"/>
            <a:ext cx="2892128" cy="266346"/>
          </a:xfrm>
          <a:prstGeom prst="rect">
            <a:avLst/>
          </a:prstGeom>
          <a:noFill/>
          <a:ln>
            <a:noFill/>
          </a:ln>
        </p:spPr>
        <p:txBody>
          <a:bodyPr anchorCtr="0" anchor="b" bIns="34275" lIns="0" spcFirstLastPara="1" rIns="0" wrap="square" tIns="34275">
            <a:normAutofit lnSpcReduction="10000"/>
          </a:bodyPr>
          <a:lstStyle/>
          <a:p>
            <a:pPr indent="0" lvl="0" marL="0" marR="0" rtl="0" algn="l">
              <a:spcBef>
                <a:spcPts val="0"/>
              </a:spcBef>
              <a:spcAft>
                <a:spcPts val="0"/>
              </a:spcAft>
              <a:buClr>
                <a:srgbClr val="C00000"/>
              </a:buClr>
              <a:buSzPts val="1400"/>
              <a:buFont typeface="Arial"/>
              <a:buNone/>
            </a:pPr>
            <a:r>
              <a:rPr b="0" lang="ru" sz="1400" u="sng">
                <a:solidFill>
                  <a:schemeClr val="hlink"/>
                </a:solidFill>
                <a:latin typeface="Quattrocento Sans"/>
                <a:ea typeface="Quattrocento Sans"/>
                <a:cs typeface="Quattrocento Sans"/>
                <a:sym typeface="Quattrocento Sans"/>
                <a:hlinkClick r:id="rId2"/>
              </a:rPr>
              <a:t>www.kontur.ru</a:t>
            </a:r>
            <a:endParaRPr b="0" sz="1400">
              <a:solidFill>
                <a:schemeClr val="dk1"/>
              </a:solidFill>
              <a:latin typeface="Quattrocento Sans"/>
              <a:ea typeface="Quattrocento Sans"/>
              <a:cs typeface="Quattrocento Sans"/>
              <a:sym typeface="Quattrocento Sans"/>
            </a:endParaRPr>
          </a:p>
        </p:txBody>
      </p:sp>
      <p:sp>
        <p:nvSpPr>
          <p:cNvPr id="120" name="Google Shape;120;p31"/>
          <p:cNvSpPr txBox="1"/>
          <p:nvPr>
            <p:ph idx="1" type="body"/>
          </p:nvPr>
        </p:nvSpPr>
        <p:spPr>
          <a:xfrm>
            <a:off x="3275869" y="4251124"/>
            <a:ext cx="4884737" cy="273921"/>
          </a:xfrm>
          <a:prstGeom prst="rect">
            <a:avLst/>
          </a:prstGeom>
          <a:noFill/>
          <a:ln>
            <a:noFill/>
          </a:ln>
        </p:spPr>
        <p:txBody>
          <a:bodyPr anchorCtr="0" anchor="b" bIns="34275" lIns="0" spcFirstLastPara="1" rIns="0" wrap="square" tIns="34275">
            <a:normAutofit/>
          </a:bodyPr>
          <a:lstStyle>
            <a:lvl1pPr indent="-228600" lvl="0" marL="457200" algn="r">
              <a:spcBef>
                <a:spcPts val="300"/>
              </a:spcBef>
              <a:spcAft>
                <a:spcPts val="0"/>
              </a:spcAft>
              <a:buSzPts val="1400"/>
              <a:buNone/>
              <a:defRPr sz="14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21" name="Google Shape;121;p31"/>
          <p:cNvSpPr txBox="1"/>
          <p:nvPr>
            <p:ph idx="2" type="body"/>
          </p:nvPr>
        </p:nvSpPr>
        <p:spPr>
          <a:xfrm>
            <a:off x="3275857" y="3921954"/>
            <a:ext cx="4896596" cy="329206"/>
          </a:xfrm>
          <a:prstGeom prst="rect">
            <a:avLst/>
          </a:prstGeom>
          <a:noFill/>
          <a:ln>
            <a:noFill/>
          </a:ln>
        </p:spPr>
        <p:txBody>
          <a:bodyPr anchorCtr="0" anchor="t" bIns="0" lIns="0" spcFirstLastPara="1" rIns="0" wrap="square" tIns="0">
            <a:noAutofit/>
          </a:bodyPr>
          <a:lstStyle>
            <a:lvl1pPr indent="-228600" lvl="0" marL="457200" algn="r">
              <a:spcBef>
                <a:spcPts val="400"/>
              </a:spcBef>
              <a:spcAft>
                <a:spcPts val="0"/>
              </a:spcAft>
              <a:buSzPts val="1800"/>
              <a:buNone/>
              <a:defRPr b="1" sz="1800"/>
            </a:lvl1pPr>
            <a:lvl2pPr indent="-317500" lvl="1" marL="914400" algn="l">
              <a:spcBef>
                <a:spcPts val="3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p:cSld name="Титульный слайд">
    <p:spTree>
      <p:nvGrpSpPr>
        <p:cNvPr id="125" name="Shape 125"/>
        <p:cNvGrpSpPr/>
        <p:nvPr/>
      </p:nvGrpSpPr>
      <p:grpSpPr>
        <a:xfrm>
          <a:off x="0" y="0"/>
          <a:ext cx="0" cy="0"/>
          <a:chOff x="0" y="0"/>
          <a:chExt cx="0" cy="0"/>
        </a:xfrm>
      </p:grpSpPr>
      <p:sp>
        <p:nvSpPr>
          <p:cNvPr id="126" name="Google Shape;126;p33"/>
          <p:cNvSpPr txBox="1"/>
          <p:nvPr>
            <p:ph type="ctrTitle"/>
          </p:nvPr>
        </p:nvSpPr>
        <p:spPr>
          <a:xfrm>
            <a:off x="971550" y="411956"/>
            <a:ext cx="7200900" cy="2159700"/>
          </a:xfrm>
          <a:prstGeom prst="rect">
            <a:avLst/>
          </a:prstGeom>
          <a:noFill/>
          <a:ln>
            <a:noFill/>
          </a:ln>
        </p:spPr>
        <p:txBody>
          <a:bodyPr anchorCtr="0" anchor="b" bIns="45900" lIns="0" spcFirstLastPara="1" rIns="0" wrap="square" tIns="45900">
            <a:noAutofit/>
          </a:bodyPr>
          <a:lstStyle>
            <a:lvl1pPr lvl="0" rtl="0" algn="ctr">
              <a:spcBef>
                <a:spcPts val="0"/>
              </a:spcBef>
              <a:spcAft>
                <a:spcPts val="0"/>
              </a:spcAft>
              <a:buClr>
                <a:schemeClr val="accent1"/>
              </a:buClr>
              <a:buSzPts val="3300"/>
              <a:buFont typeface="Quattrocento Sans"/>
              <a:buNone/>
              <a:defRPr sz="33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7" name="Google Shape;127;p33"/>
          <p:cNvSpPr txBox="1"/>
          <p:nvPr>
            <p:ph idx="1" type="subTitle"/>
          </p:nvPr>
        </p:nvSpPr>
        <p:spPr>
          <a:xfrm>
            <a:off x="971550" y="2571750"/>
            <a:ext cx="7200900" cy="1350300"/>
          </a:xfrm>
          <a:prstGeom prst="rect">
            <a:avLst/>
          </a:prstGeom>
          <a:noFill/>
          <a:ln>
            <a:noFill/>
          </a:ln>
        </p:spPr>
        <p:txBody>
          <a:bodyPr anchorCtr="0" anchor="t" bIns="34275" lIns="68575" spcFirstLastPara="1" rIns="68575" wrap="square" tIns="34275">
            <a:normAutofit/>
          </a:bodyPr>
          <a:lstStyle>
            <a:lvl1pPr lvl="0" rtl="0" algn="ctr">
              <a:spcBef>
                <a:spcPts val="400"/>
              </a:spcBef>
              <a:spcAft>
                <a:spcPts val="0"/>
              </a:spcAft>
              <a:buSzPts val="1800"/>
              <a:buNone/>
              <a:defRPr sz="1800"/>
            </a:lvl1pPr>
            <a:lvl2pPr lvl="1" rtl="0" algn="ctr">
              <a:spcBef>
                <a:spcPts val="300"/>
              </a:spcBef>
              <a:spcAft>
                <a:spcPts val="0"/>
              </a:spcAft>
              <a:buSzPts val="1500"/>
              <a:buNone/>
              <a:defRPr sz="1500"/>
            </a:lvl2pPr>
            <a:lvl3pPr lvl="2" rtl="0" algn="ctr">
              <a:spcBef>
                <a:spcPts val="300"/>
              </a:spcBef>
              <a:spcAft>
                <a:spcPts val="0"/>
              </a:spcAft>
              <a:buSzPts val="1400"/>
              <a:buNone/>
              <a:defRPr sz="1400"/>
            </a:lvl3pPr>
            <a:lvl4pPr lvl="3" rtl="0" algn="ctr">
              <a:spcBef>
                <a:spcPts val="200"/>
              </a:spcBef>
              <a:spcAft>
                <a:spcPts val="0"/>
              </a:spcAft>
              <a:buSzPts val="1200"/>
              <a:buNone/>
              <a:defRPr sz="1200"/>
            </a:lvl4pPr>
            <a:lvl5pPr lvl="4" rtl="0" algn="ctr">
              <a:spcBef>
                <a:spcPts val="200"/>
              </a:spcBef>
              <a:spcAft>
                <a:spcPts val="0"/>
              </a:spcAft>
              <a:buSzPts val="1200"/>
              <a:buNone/>
              <a:defRPr sz="1200"/>
            </a:lvl5pPr>
            <a:lvl6pPr lvl="5" rtl="0" algn="ctr">
              <a:spcBef>
                <a:spcPts val="200"/>
              </a:spcBef>
              <a:spcAft>
                <a:spcPts val="0"/>
              </a:spcAft>
              <a:buClr>
                <a:schemeClr val="dk1"/>
              </a:buClr>
              <a:buSzPts val="1200"/>
              <a:buNone/>
              <a:defRPr sz="1200"/>
            </a:lvl6pPr>
            <a:lvl7pPr lvl="6" rtl="0" algn="ctr">
              <a:spcBef>
                <a:spcPts val="200"/>
              </a:spcBef>
              <a:spcAft>
                <a:spcPts val="0"/>
              </a:spcAft>
              <a:buClr>
                <a:schemeClr val="dk1"/>
              </a:buClr>
              <a:buSzPts val="1200"/>
              <a:buNone/>
              <a:defRPr sz="1200"/>
            </a:lvl7pPr>
            <a:lvl8pPr lvl="7" rtl="0" algn="ctr">
              <a:spcBef>
                <a:spcPts val="200"/>
              </a:spcBef>
              <a:spcAft>
                <a:spcPts val="0"/>
              </a:spcAft>
              <a:buClr>
                <a:schemeClr val="dk1"/>
              </a:buClr>
              <a:buSzPts val="1200"/>
              <a:buNone/>
              <a:defRPr sz="1200"/>
            </a:lvl8pPr>
            <a:lvl9pPr lvl="8" rtl="0" algn="ctr">
              <a:spcBef>
                <a:spcPts val="200"/>
              </a:spcBef>
              <a:spcAft>
                <a:spcPts val="0"/>
              </a:spcAft>
              <a:buClr>
                <a:schemeClr val="dk1"/>
              </a:buClr>
              <a:buSzPts val="1200"/>
              <a:buNone/>
              <a:defRPr sz="1200"/>
            </a:lvl9pPr>
          </a:lstStyle>
          <a:p/>
        </p:txBody>
      </p:sp>
      <p:sp>
        <p:nvSpPr>
          <p:cNvPr id="128" name="Google Shape;128;p33"/>
          <p:cNvSpPr txBox="1"/>
          <p:nvPr>
            <p:ph idx="2" type="body"/>
          </p:nvPr>
        </p:nvSpPr>
        <p:spPr>
          <a:xfrm>
            <a:off x="3275857" y="3921954"/>
            <a:ext cx="4896600" cy="329100"/>
          </a:xfrm>
          <a:prstGeom prst="rect">
            <a:avLst/>
          </a:prstGeom>
          <a:noFill/>
          <a:ln>
            <a:noFill/>
          </a:ln>
        </p:spPr>
        <p:txBody>
          <a:bodyPr anchorCtr="0" anchor="t" bIns="0" lIns="0" spcFirstLastPara="1" rIns="0" wrap="square" tIns="0">
            <a:noAutofit/>
          </a:bodyPr>
          <a:lstStyle>
            <a:lvl1pPr indent="-228600" lvl="0" marL="457200" rtl="0" algn="r">
              <a:spcBef>
                <a:spcPts val="400"/>
              </a:spcBef>
              <a:spcAft>
                <a:spcPts val="0"/>
              </a:spcAft>
              <a:buSzPts val="1800"/>
              <a:buNone/>
              <a:defRPr b="1" sz="1800"/>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p:cSld name="Заголовок и объект">
    <p:spTree>
      <p:nvGrpSpPr>
        <p:cNvPr id="129" name="Shape 129"/>
        <p:cNvGrpSpPr/>
        <p:nvPr/>
      </p:nvGrpSpPr>
      <p:grpSpPr>
        <a:xfrm>
          <a:off x="0" y="0"/>
          <a:ext cx="0" cy="0"/>
          <a:chOff x="0" y="0"/>
          <a:chExt cx="0" cy="0"/>
        </a:xfrm>
      </p:grpSpPr>
      <p:sp>
        <p:nvSpPr>
          <p:cNvPr id="130" name="Google Shape;130;p34"/>
          <p:cNvSpPr txBox="1"/>
          <p:nvPr>
            <p:ph idx="1" type="body"/>
          </p:nvPr>
        </p:nvSpPr>
        <p:spPr>
          <a:xfrm>
            <a:off x="971550" y="1221584"/>
            <a:ext cx="7200900" cy="3510000"/>
          </a:xfrm>
          <a:prstGeom prst="rect">
            <a:avLst/>
          </a:prstGeom>
          <a:noFill/>
          <a:ln>
            <a:noFill/>
          </a:ln>
        </p:spPr>
        <p:txBody>
          <a:bodyPr anchorCtr="0" anchor="t" bIns="34275" lIns="68575" spcFirstLastPara="1" rIns="68575" wrap="square" tIns="34275">
            <a:normAutofit/>
          </a:bodyPr>
          <a:lstStyle>
            <a:lvl1pPr indent="-381000" lvl="0" marL="457200" rtl="0" algn="l">
              <a:spcBef>
                <a:spcPts val="500"/>
              </a:spcBef>
              <a:spcAft>
                <a:spcPts val="0"/>
              </a:spcAft>
              <a:buClr>
                <a:schemeClr val="accent1"/>
              </a:buClr>
              <a:buSzPts val="2400"/>
              <a:buChar char="•"/>
              <a:defRPr/>
            </a:lvl1pPr>
            <a:lvl2pPr indent="-361950" lvl="1" marL="914400" rtl="0" algn="l">
              <a:spcBef>
                <a:spcPts val="400"/>
              </a:spcBef>
              <a:spcAft>
                <a:spcPts val="0"/>
              </a:spcAft>
              <a:buClr>
                <a:schemeClr val="accent1"/>
              </a:buClr>
              <a:buSzPts val="2100"/>
              <a:buChar char="•"/>
              <a:defRPr/>
            </a:lvl2pPr>
            <a:lvl3pPr indent="-342900" lvl="2" marL="1371600" rtl="0" algn="l">
              <a:spcBef>
                <a:spcPts val="400"/>
              </a:spcBef>
              <a:spcAft>
                <a:spcPts val="0"/>
              </a:spcAft>
              <a:buClr>
                <a:schemeClr val="accent1"/>
              </a:buClr>
              <a:buSzPts val="1800"/>
              <a:buChar char="•"/>
              <a:defRPr/>
            </a:lvl3pPr>
            <a:lvl4pPr indent="-323850" lvl="3" marL="1828800" rtl="0" algn="l">
              <a:spcBef>
                <a:spcPts val="300"/>
              </a:spcBef>
              <a:spcAft>
                <a:spcPts val="0"/>
              </a:spcAft>
              <a:buClr>
                <a:schemeClr val="accent1"/>
              </a:buClr>
              <a:buSzPts val="1500"/>
              <a:buChar char="•"/>
              <a:defRPr/>
            </a:lvl4pPr>
            <a:lvl5pPr indent="-323850" lvl="4" marL="2286000" rtl="0" algn="l">
              <a:spcBef>
                <a:spcPts val="300"/>
              </a:spcBef>
              <a:spcAft>
                <a:spcPts val="0"/>
              </a:spcAft>
              <a:buClr>
                <a:schemeClr val="accent1"/>
              </a:buClr>
              <a:buSzPts val="15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31" name="Google Shape;131;p34"/>
          <p:cNvSpPr txBox="1"/>
          <p:nvPr>
            <p:ph type="title"/>
          </p:nvPr>
        </p:nvSpPr>
        <p:spPr>
          <a:xfrm>
            <a:off x="971602" y="411957"/>
            <a:ext cx="7200900" cy="594300"/>
          </a:xfrm>
          <a:prstGeom prst="rect">
            <a:avLst/>
          </a:prstGeom>
          <a:noFill/>
          <a:ln>
            <a:noFill/>
          </a:ln>
        </p:spPr>
        <p:txBody>
          <a:bodyPr anchorCtr="0" anchor="b" bIns="45900" lIns="0" spcFirstLastPara="1" rIns="0" wrap="square" tIns="45900">
            <a:noAutofit/>
          </a:bodyPr>
          <a:lstStyle>
            <a:lvl1pPr lvl="0" rtl="0" algn="l">
              <a:spcBef>
                <a:spcPts val="0"/>
              </a:spcBef>
              <a:spcAft>
                <a:spcPts val="0"/>
              </a:spcAft>
              <a:buClr>
                <a:schemeClr val="accent1"/>
              </a:buClr>
              <a:buSzPts val="3300"/>
              <a:buFont typeface="Quattrocento Sans"/>
              <a:buNone/>
              <a:defRPr>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32" name="Google Shape;132;p34"/>
          <p:cNvCxnSpPr/>
          <p:nvPr/>
        </p:nvCxnSpPr>
        <p:spPr>
          <a:xfrm>
            <a:off x="971550" y="1006079"/>
            <a:ext cx="720090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 центре">
  <p:cSld name="Заголовок в центре">
    <p:spTree>
      <p:nvGrpSpPr>
        <p:cNvPr id="133" name="Shape 133"/>
        <p:cNvGrpSpPr/>
        <p:nvPr/>
      </p:nvGrpSpPr>
      <p:grpSpPr>
        <a:xfrm>
          <a:off x="0" y="0"/>
          <a:ext cx="0" cy="0"/>
          <a:chOff x="0" y="0"/>
          <a:chExt cx="0" cy="0"/>
        </a:xfrm>
      </p:grpSpPr>
      <p:sp>
        <p:nvSpPr>
          <p:cNvPr id="134" name="Google Shape;134;p35"/>
          <p:cNvSpPr txBox="1"/>
          <p:nvPr>
            <p:ph type="title"/>
          </p:nvPr>
        </p:nvSpPr>
        <p:spPr>
          <a:xfrm>
            <a:off x="971650" y="1221581"/>
            <a:ext cx="7200900" cy="2700600"/>
          </a:xfrm>
          <a:prstGeom prst="rect">
            <a:avLst/>
          </a:prstGeom>
          <a:noFill/>
          <a:ln>
            <a:noFill/>
          </a:ln>
        </p:spPr>
        <p:txBody>
          <a:bodyPr anchorCtr="1" anchor="ctr" bIns="45900" lIns="0" spcFirstLastPara="1" rIns="0" wrap="square" tIns="45900">
            <a:normAutofit/>
          </a:bodyPr>
          <a:lstStyle>
            <a:lvl1pPr lvl="0" rtl="0" algn="ctr">
              <a:spcBef>
                <a:spcPts val="0"/>
              </a:spcBef>
              <a:spcAft>
                <a:spcPts val="0"/>
              </a:spcAft>
              <a:buClr>
                <a:schemeClr val="accent1"/>
              </a:buClr>
              <a:buSzPts val="3300"/>
              <a:buFont typeface="Quattrocento Sans"/>
              <a:buNone/>
              <a:defRPr>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Без подчеркивания">
  <p:cSld name="Без подчеркивания">
    <p:spTree>
      <p:nvGrpSpPr>
        <p:cNvPr id="135" name="Shape 135"/>
        <p:cNvGrpSpPr/>
        <p:nvPr/>
      </p:nvGrpSpPr>
      <p:grpSpPr>
        <a:xfrm>
          <a:off x="0" y="0"/>
          <a:ext cx="0" cy="0"/>
          <a:chOff x="0" y="0"/>
          <a:chExt cx="0" cy="0"/>
        </a:xfrm>
      </p:grpSpPr>
      <p:sp>
        <p:nvSpPr>
          <p:cNvPr id="136" name="Google Shape;136;p36"/>
          <p:cNvSpPr txBox="1"/>
          <p:nvPr>
            <p:ph type="title"/>
          </p:nvPr>
        </p:nvSpPr>
        <p:spPr>
          <a:xfrm>
            <a:off x="971602" y="411957"/>
            <a:ext cx="7200900" cy="594300"/>
          </a:xfrm>
          <a:prstGeom prst="rect">
            <a:avLst/>
          </a:prstGeom>
          <a:noFill/>
          <a:ln>
            <a:noFill/>
          </a:ln>
        </p:spPr>
        <p:txBody>
          <a:bodyPr anchorCtr="0" anchor="b" bIns="45900" lIns="0" spcFirstLastPara="1" rIns="0" wrap="square" tIns="45900">
            <a:noAutofit/>
          </a:bodyPr>
          <a:lstStyle>
            <a:lvl1pPr lvl="0" rtl="0" algn="l">
              <a:spcBef>
                <a:spcPts val="0"/>
              </a:spcBef>
              <a:spcAft>
                <a:spcPts val="0"/>
              </a:spcAft>
              <a:buClr>
                <a:schemeClr val="accent1"/>
              </a:buClr>
              <a:buSzPts val="3300"/>
              <a:buFont typeface="Quattrocento Sans"/>
              <a:buNone/>
              <a:defRPr>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7" name="Google Shape;137;p36"/>
          <p:cNvSpPr txBox="1"/>
          <p:nvPr>
            <p:ph idx="1" type="body"/>
          </p:nvPr>
        </p:nvSpPr>
        <p:spPr>
          <a:xfrm>
            <a:off x="971550" y="1221584"/>
            <a:ext cx="7200900" cy="3510000"/>
          </a:xfrm>
          <a:prstGeom prst="rect">
            <a:avLst/>
          </a:prstGeom>
          <a:noFill/>
          <a:ln>
            <a:noFill/>
          </a:ln>
        </p:spPr>
        <p:txBody>
          <a:bodyPr anchorCtr="0" anchor="t" bIns="34275" lIns="68575" spcFirstLastPara="1" rIns="68575" wrap="square" tIns="34275">
            <a:normAutofit/>
          </a:bodyPr>
          <a:lstStyle>
            <a:lvl1pPr indent="-381000" lvl="0" marL="457200" rtl="0" algn="l">
              <a:spcBef>
                <a:spcPts val="500"/>
              </a:spcBef>
              <a:spcAft>
                <a:spcPts val="0"/>
              </a:spcAft>
              <a:buClr>
                <a:schemeClr val="accent1"/>
              </a:buClr>
              <a:buSzPts val="2400"/>
              <a:buChar char="•"/>
              <a:defRPr/>
            </a:lvl1pPr>
            <a:lvl2pPr indent="-361950" lvl="1" marL="914400" rtl="0" algn="l">
              <a:spcBef>
                <a:spcPts val="400"/>
              </a:spcBef>
              <a:spcAft>
                <a:spcPts val="0"/>
              </a:spcAft>
              <a:buClr>
                <a:schemeClr val="accent1"/>
              </a:buClr>
              <a:buSzPts val="2100"/>
              <a:buChar char="•"/>
              <a:defRPr/>
            </a:lvl2pPr>
            <a:lvl3pPr indent="-342900" lvl="2" marL="1371600" rtl="0" algn="l">
              <a:spcBef>
                <a:spcPts val="400"/>
              </a:spcBef>
              <a:spcAft>
                <a:spcPts val="0"/>
              </a:spcAft>
              <a:buClr>
                <a:schemeClr val="accent1"/>
              </a:buClr>
              <a:buSzPts val="1800"/>
              <a:buChar char="•"/>
              <a:defRPr/>
            </a:lvl3pPr>
            <a:lvl4pPr indent="-323850" lvl="3" marL="1828800" rtl="0" algn="l">
              <a:spcBef>
                <a:spcPts val="300"/>
              </a:spcBef>
              <a:spcAft>
                <a:spcPts val="0"/>
              </a:spcAft>
              <a:buClr>
                <a:schemeClr val="accent1"/>
              </a:buClr>
              <a:buSzPts val="1500"/>
              <a:buChar char="•"/>
              <a:defRPr/>
            </a:lvl4pPr>
            <a:lvl5pPr indent="-323850" lvl="4" marL="2286000" rtl="0" algn="l">
              <a:spcBef>
                <a:spcPts val="300"/>
              </a:spcBef>
              <a:spcAft>
                <a:spcPts val="0"/>
              </a:spcAft>
              <a:buClr>
                <a:schemeClr val="accent1"/>
              </a:buClr>
              <a:buSzPts val="15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p:cSld name="Заголовок раздела">
    <p:spTree>
      <p:nvGrpSpPr>
        <p:cNvPr id="138" name="Shape 138"/>
        <p:cNvGrpSpPr/>
        <p:nvPr/>
      </p:nvGrpSpPr>
      <p:grpSpPr>
        <a:xfrm>
          <a:off x="0" y="0"/>
          <a:ext cx="0" cy="0"/>
          <a:chOff x="0" y="0"/>
          <a:chExt cx="0" cy="0"/>
        </a:xfrm>
      </p:grpSpPr>
      <p:sp>
        <p:nvSpPr>
          <p:cNvPr id="139" name="Google Shape;139;p37"/>
          <p:cNvSpPr txBox="1"/>
          <p:nvPr>
            <p:ph type="title"/>
          </p:nvPr>
        </p:nvSpPr>
        <p:spPr>
          <a:xfrm>
            <a:off x="975376" y="2571785"/>
            <a:ext cx="7200900" cy="1350300"/>
          </a:xfrm>
          <a:prstGeom prst="rect">
            <a:avLst/>
          </a:prstGeom>
          <a:noFill/>
          <a:ln>
            <a:noFill/>
          </a:ln>
        </p:spPr>
        <p:txBody>
          <a:bodyPr anchorCtr="0" anchor="t" bIns="45900" lIns="0" spcFirstLastPara="1" rIns="0" wrap="square" tIns="45900">
            <a:noAutofit/>
          </a:bodyPr>
          <a:lstStyle>
            <a:lvl1pPr lvl="0" rtl="0" algn="l">
              <a:spcBef>
                <a:spcPts val="0"/>
              </a:spcBef>
              <a:spcAft>
                <a:spcPts val="0"/>
              </a:spcAft>
              <a:buClr>
                <a:schemeClr val="accent1"/>
              </a:buClr>
              <a:buSzPts val="3300"/>
              <a:buFont typeface="Quattrocento Sans"/>
              <a:buNone/>
              <a:defRPr>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40" name="Google Shape;140;p37"/>
          <p:cNvCxnSpPr/>
          <p:nvPr/>
        </p:nvCxnSpPr>
        <p:spPr>
          <a:xfrm>
            <a:off x="975375" y="2571750"/>
            <a:ext cx="7200900" cy="0"/>
          </a:xfrm>
          <a:prstGeom prst="straightConnector1">
            <a:avLst/>
          </a:prstGeom>
          <a:noFill/>
          <a:ln cap="flat" cmpd="sng" w="12700">
            <a:solidFill>
              <a:srgbClr val="D63E3A"/>
            </a:solidFill>
            <a:prstDash val="solid"/>
            <a:round/>
            <a:headEnd len="sm" w="sm" type="none"/>
            <a:tailEnd len="sm" w="sm" type="none"/>
          </a:ln>
        </p:spPr>
      </p:cxnSp>
      <p:sp>
        <p:nvSpPr>
          <p:cNvPr id="141" name="Google Shape;141;p37"/>
          <p:cNvSpPr txBox="1"/>
          <p:nvPr>
            <p:ph idx="1" type="body"/>
          </p:nvPr>
        </p:nvSpPr>
        <p:spPr>
          <a:xfrm>
            <a:off x="975375" y="1227220"/>
            <a:ext cx="7197000" cy="1344600"/>
          </a:xfrm>
          <a:prstGeom prst="rect">
            <a:avLst/>
          </a:prstGeom>
          <a:noFill/>
          <a:ln>
            <a:noFill/>
          </a:ln>
        </p:spPr>
        <p:txBody>
          <a:bodyPr anchorCtr="0" anchor="b" bIns="34275" lIns="0" spcFirstLastPara="1" rIns="0" wrap="square" tIns="34275">
            <a:normAutofit/>
          </a:bodyPr>
          <a:lstStyle>
            <a:lvl1pPr indent="-228600" lvl="0" marL="457200" rtl="0" algn="l">
              <a:spcBef>
                <a:spcPts val="400"/>
              </a:spcBef>
              <a:spcAft>
                <a:spcPts val="0"/>
              </a:spcAft>
              <a:buSzPts val="1800"/>
              <a:buNone/>
              <a:defRPr sz="1800"/>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p:cSld name="Пустой слайд">
    <p:spTree>
      <p:nvGrpSpPr>
        <p:cNvPr id="142" name="Shape 142"/>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p:cSld name="Только заголовок">
    <p:spTree>
      <p:nvGrpSpPr>
        <p:cNvPr id="143" name="Shape 143"/>
        <p:cNvGrpSpPr/>
        <p:nvPr/>
      </p:nvGrpSpPr>
      <p:grpSpPr>
        <a:xfrm>
          <a:off x="0" y="0"/>
          <a:ext cx="0" cy="0"/>
          <a:chOff x="0" y="0"/>
          <a:chExt cx="0" cy="0"/>
        </a:xfrm>
      </p:grpSpPr>
      <p:sp>
        <p:nvSpPr>
          <p:cNvPr id="144" name="Google Shape;144;p39"/>
          <p:cNvSpPr txBox="1"/>
          <p:nvPr>
            <p:ph type="title"/>
          </p:nvPr>
        </p:nvSpPr>
        <p:spPr>
          <a:xfrm>
            <a:off x="971602" y="411957"/>
            <a:ext cx="7200900" cy="594300"/>
          </a:xfrm>
          <a:prstGeom prst="rect">
            <a:avLst/>
          </a:prstGeom>
          <a:noFill/>
          <a:ln>
            <a:noFill/>
          </a:ln>
        </p:spPr>
        <p:txBody>
          <a:bodyPr anchorCtr="0" anchor="b" bIns="45900" lIns="0" spcFirstLastPara="1" rIns="0" wrap="square" tIns="45900">
            <a:noAutofit/>
          </a:bodyPr>
          <a:lstStyle>
            <a:lvl1pPr lvl="0" rtl="0" algn="l">
              <a:spcBef>
                <a:spcPts val="0"/>
              </a:spcBef>
              <a:spcAft>
                <a:spcPts val="0"/>
              </a:spcAft>
              <a:buClr>
                <a:schemeClr val="accent1"/>
              </a:buClr>
              <a:buSzPts val="3300"/>
              <a:buFont typeface="Quattrocento Sans"/>
              <a:buNone/>
              <a:defRPr>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45" name="Google Shape;145;p39"/>
          <p:cNvCxnSpPr/>
          <p:nvPr/>
        </p:nvCxnSpPr>
        <p:spPr>
          <a:xfrm>
            <a:off x="971550" y="1006079"/>
            <a:ext cx="720090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низу рисунка">
  <p:cSld name="Заголовок внизу рисунка">
    <p:spTree>
      <p:nvGrpSpPr>
        <p:cNvPr id="146" name="Shape 146"/>
        <p:cNvGrpSpPr/>
        <p:nvPr/>
      </p:nvGrpSpPr>
      <p:grpSpPr>
        <a:xfrm>
          <a:off x="0" y="0"/>
          <a:ext cx="0" cy="0"/>
          <a:chOff x="0" y="0"/>
          <a:chExt cx="0" cy="0"/>
        </a:xfrm>
      </p:grpSpPr>
      <p:sp>
        <p:nvSpPr>
          <p:cNvPr id="147" name="Google Shape;147;p40"/>
          <p:cNvSpPr/>
          <p:nvPr>
            <p:ph idx="2" type="pic"/>
          </p:nvPr>
        </p:nvSpPr>
        <p:spPr>
          <a:xfrm>
            <a:off x="0" y="-978"/>
            <a:ext cx="9144000" cy="5143500"/>
          </a:xfrm>
          <a:prstGeom prst="rect">
            <a:avLst/>
          </a:prstGeom>
          <a:noFill/>
          <a:ln>
            <a:noFill/>
          </a:ln>
        </p:spPr>
      </p:sp>
      <p:sp>
        <p:nvSpPr>
          <p:cNvPr id="148" name="Google Shape;148;p40"/>
          <p:cNvSpPr txBox="1"/>
          <p:nvPr>
            <p:ph type="title"/>
          </p:nvPr>
        </p:nvSpPr>
        <p:spPr>
          <a:xfrm>
            <a:off x="971550" y="4032187"/>
            <a:ext cx="8172600" cy="807900"/>
          </a:xfrm>
          <a:prstGeom prst="rect">
            <a:avLst/>
          </a:prstGeom>
          <a:solidFill>
            <a:schemeClr val="accent1">
              <a:alpha val="80000"/>
            </a:schemeClr>
          </a:solidFill>
          <a:ln>
            <a:noFill/>
          </a:ln>
        </p:spPr>
        <p:txBody>
          <a:bodyPr anchorCtr="0" anchor="ctr" bIns="45900" lIns="0" spcFirstLastPara="1" rIns="540000" wrap="square" tIns="45900">
            <a:noAutofit/>
          </a:bodyPr>
          <a:lstStyle>
            <a:lvl1pPr lvl="0" rtl="0" algn="l">
              <a:spcBef>
                <a:spcPts val="0"/>
              </a:spcBef>
              <a:spcAft>
                <a:spcPts val="0"/>
              </a:spcAft>
              <a:buClr>
                <a:schemeClr val="lt1"/>
              </a:buClr>
              <a:buSzPts val="3300"/>
              <a:buFont typeface="Quattrocento Sans"/>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9" name="Google Shape;149;p40"/>
          <p:cNvSpPr txBox="1"/>
          <p:nvPr>
            <p:ph idx="1" type="body"/>
          </p:nvPr>
        </p:nvSpPr>
        <p:spPr>
          <a:xfrm>
            <a:off x="0" y="4030266"/>
            <a:ext cx="971700" cy="807000"/>
          </a:xfrm>
          <a:prstGeom prst="rect">
            <a:avLst/>
          </a:prstGeom>
          <a:solidFill>
            <a:schemeClr val="accent1">
              <a:alpha val="80000"/>
            </a:schemeClr>
          </a:solidFill>
          <a:ln>
            <a:noFill/>
          </a:ln>
        </p:spPr>
        <p:txBody>
          <a:bodyPr anchorCtr="0" anchor="t" bIns="34275" lIns="68575" spcFirstLastPara="1" rIns="68575" wrap="square" tIns="34275">
            <a:normAutofit/>
          </a:bodyPr>
          <a:lstStyle>
            <a:lvl1pPr indent="-228600" lvl="0" marL="457200" rtl="0" algn="l">
              <a:spcBef>
                <a:spcPts val="500"/>
              </a:spcBef>
              <a:spcAft>
                <a:spcPts val="0"/>
              </a:spcAft>
              <a:buSzPts val="2400"/>
              <a:buNone/>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3049">
          <p15:clr>
            <a:srgbClr val="FBAE40"/>
          </p15:clr>
        </p15:guide>
        <p15:guide id="2" orient="horz" pos="2539">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p:cSld name="Два объекта">
    <p:spTree>
      <p:nvGrpSpPr>
        <p:cNvPr id="150" name="Shape 150"/>
        <p:cNvGrpSpPr/>
        <p:nvPr/>
      </p:nvGrpSpPr>
      <p:grpSpPr>
        <a:xfrm>
          <a:off x="0" y="0"/>
          <a:ext cx="0" cy="0"/>
          <a:chOff x="0" y="0"/>
          <a:chExt cx="0" cy="0"/>
        </a:xfrm>
      </p:grpSpPr>
      <p:sp>
        <p:nvSpPr>
          <p:cNvPr id="151" name="Google Shape;151;p41"/>
          <p:cNvSpPr txBox="1"/>
          <p:nvPr>
            <p:ph type="title"/>
          </p:nvPr>
        </p:nvSpPr>
        <p:spPr>
          <a:xfrm>
            <a:off x="971602" y="411957"/>
            <a:ext cx="7200900" cy="594300"/>
          </a:xfrm>
          <a:prstGeom prst="rect">
            <a:avLst/>
          </a:prstGeom>
          <a:noFill/>
          <a:ln>
            <a:noFill/>
          </a:ln>
        </p:spPr>
        <p:txBody>
          <a:bodyPr anchorCtr="0" anchor="b" bIns="45900" lIns="0" spcFirstLastPara="1" rIns="0" wrap="square" tIns="45900">
            <a:noAutofit/>
          </a:bodyPr>
          <a:lstStyle>
            <a:lvl1pPr lvl="0" rtl="0" algn="l">
              <a:spcBef>
                <a:spcPts val="0"/>
              </a:spcBef>
              <a:spcAft>
                <a:spcPts val="0"/>
              </a:spcAft>
              <a:buClr>
                <a:schemeClr val="accent1"/>
              </a:buClr>
              <a:buSzPts val="3300"/>
              <a:buFont typeface="Quattrocento Sans"/>
              <a:buNone/>
              <a:defRPr>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52" name="Google Shape;152;p41"/>
          <p:cNvCxnSpPr/>
          <p:nvPr/>
        </p:nvCxnSpPr>
        <p:spPr>
          <a:xfrm>
            <a:off x="971550" y="1006079"/>
            <a:ext cx="7200900" cy="0"/>
          </a:xfrm>
          <a:prstGeom prst="straightConnector1">
            <a:avLst/>
          </a:prstGeom>
          <a:noFill/>
          <a:ln cap="flat" cmpd="sng" w="12700">
            <a:solidFill>
              <a:srgbClr val="D63E3A"/>
            </a:solidFill>
            <a:prstDash val="solid"/>
            <a:round/>
            <a:headEnd len="sm" w="sm" type="none"/>
            <a:tailEnd len="sm" w="sm" type="none"/>
          </a:ln>
        </p:spPr>
      </p:cxnSp>
      <p:sp>
        <p:nvSpPr>
          <p:cNvPr id="153" name="Google Shape;153;p41"/>
          <p:cNvSpPr txBox="1"/>
          <p:nvPr>
            <p:ph idx="1" type="body"/>
          </p:nvPr>
        </p:nvSpPr>
        <p:spPr>
          <a:xfrm>
            <a:off x="971550" y="1221581"/>
            <a:ext cx="3600600" cy="3510000"/>
          </a:xfrm>
          <a:prstGeom prst="rect">
            <a:avLst/>
          </a:prstGeom>
          <a:noFill/>
          <a:ln>
            <a:noFill/>
          </a:ln>
        </p:spPr>
        <p:txBody>
          <a:bodyPr anchorCtr="0" anchor="t" bIns="34275" lIns="68575" spcFirstLastPara="1" rIns="68575" wrap="square" tIns="34275">
            <a:normAutofit/>
          </a:bodyPr>
          <a:lstStyle>
            <a:lvl1pPr indent="-317500" lvl="0" marL="457200" rtl="0" algn="l">
              <a:spcBef>
                <a:spcPts val="300"/>
              </a:spcBef>
              <a:spcAft>
                <a:spcPts val="0"/>
              </a:spcAft>
              <a:buSzPts val="1400"/>
              <a:buChar char="•"/>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54" name="Google Shape;154;p41"/>
          <p:cNvSpPr txBox="1"/>
          <p:nvPr>
            <p:ph idx="2" type="body"/>
          </p:nvPr>
        </p:nvSpPr>
        <p:spPr>
          <a:xfrm>
            <a:off x="4572000" y="1221581"/>
            <a:ext cx="3600600" cy="3510000"/>
          </a:xfrm>
          <a:prstGeom prst="rect">
            <a:avLst/>
          </a:prstGeom>
          <a:noFill/>
          <a:ln>
            <a:noFill/>
          </a:ln>
        </p:spPr>
        <p:txBody>
          <a:bodyPr anchorCtr="0" anchor="t" bIns="34275" lIns="68575" spcFirstLastPara="1" rIns="68575" wrap="square" tIns="34275">
            <a:normAutofit/>
          </a:bodyPr>
          <a:lstStyle>
            <a:lvl1pPr indent="-317500" lvl="0" marL="457200" rtl="0" algn="l">
              <a:spcBef>
                <a:spcPts val="300"/>
              </a:spcBef>
              <a:spcAft>
                <a:spcPts val="0"/>
              </a:spcAft>
              <a:buSzPts val="1400"/>
              <a:buChar char="•"/>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p:cSld name="Сравнение">
    <p:spTree>
      <p:nvGrpSpPr>
        <p:cNvPr id="155" name="Shape 155"/>
        <p:cNvGrpSpPr/>
        <p:nvPr/>
      </p:nvGrpSpPr>
      <p:grpSpPr>
        <a:xfrm>
          <a:off x="0" y="0"/>
          <a:ext cx="0" cy="0"/>
          <a:chOff x="0" y="0"/>
          <a:chExt cx="0" cy="0"/>
        </a:xfrm>
      </p:grpSpPr>
      <p:sp>
        <p:nvSpPr>
          <p:cNvPr id="156" name="Google Shape;156;p42"/>
          <p:cNvSpPr txBox="1"/>
          <p:nvPr>
            <p:ph type="title"/>
          </p:nvPr>
        </p:nvSpPr>
        <p:spPr>
          <a:xfrm>
            <a:off x="971602" y="411957"/>
            <a:ext cx="7200900" cy="594300"/>
          </a:xfrm>
          <a:prstGeom prst="rect">
            <a:avLst/>
          </a:prstGeom>
          <a:noFill/>
          <a:ln>
            <a:noFill/>
          </a:ln>
        </p:spPr>
        <p:txBody>
          <a:bodyPr anchorCtr="0" anchor="b" bIns="45900" lIns="0" spcFirstLastPara="1" rIns="0" wrap="square" tIns="45900">
            <a:noAutofit/>
          </a:bodyPr>
          <a:lstStyle>
            <a:lvl1pPr lvl="0" rtl="0" algn="l">
              <a:spcBef>
                <a:spcPts val="0"/>
              </a:spcBef>
              <a:spcAft>
                <a:spcPts val="0"/>
              </a:spcAft>
              <a:buClr>
                <a:schemeClr val="accent1"/>
              </a:buClr>
              <a:buSzPts val="3300"/>
              <a:buFont typeface="Quattrocento Sans"/>
              <a:buNone/>
              <a:defRPr>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57" name="Google Shape;157;p42"/>
          <p:cNvCxnSpPr/>
          <p:nvPr/>
        </p:nvCxnSpPr>
        <p:spPr>
          <a:xfrm>
            <a:off x="971550" y="1006079"/>
            <a:ext cx="7200900" cy="0"/>
          </a:xfrm>
          <a:prstGeom prst="straightConnector1">
            <a:avLst/>
          </a:prstGeom>
          <a:noFill/>
          <a:ln cap="flat" cmpd="sng" w="12700">
            <a:solidFill>
              <a:srgbClr val="D63E3A"/>
            </a:solidFill>
            <a:prstDash val="solid"/>
            <a:round/>
            <a:headEnd len="sm" w="sm" type="none"/>
            <a:tailEnd len="sm" w="sm" type="none"/>
          </a:ln>
        </p:spPr>
      </p:cxnSp>
      <p:sp>
        <p:nvSpPr>
          <p:cNvPr id="158" name="Google Shape;158;p42"/>
          <p:cNvSpPr txBox="1"/>
          <p:nvPr>
            <p:ph idx="1" type="body"/>
          </p:nvPr>
        </p:nvSpPr>
        <p:spPr>
          <a:xfrm>
            <a:off x="971550" y="1815703"/>
            <a:ext cx="3600600" cy="2915700"/>
          </a:xfrm>
          <a:prstGeom prst="rect">
            <a:avLst/>
          </a:prstGeom>
          <a:noFill/>
          <a:ln>
            <a:noFill/>
          </a:ln>
        </p:spPr>
        <p:txBody>
          <a:bodyPr anchorCtr="0" anchor="t" bIns="34275" lIns="68575" spcFirstLastPara="1" rIns="68575" wrap="square" tIns="34275">
            <a:normAutofit/>
          </a:bodyPr>
          <a:lstStyle>
            <a:lvl1pPr indent="-317500" lvl="0" marL="457200" rtl="0" algn="l">
              <a:spcBef>
                <a:spcPts val="300"/>
              </a:spcBef>
              <a:spcAft>
                <a:spcPts val="0"/>
              </a:spcAft>
              <a:buSzPts val="1400"/>
              <a:buChar char="•"/>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59" name="Google Shape;159;p42"/>
          <p:cNvSpPr txBox="1"/>
          <p:nvPr>
            <p:ph idx="2" type="body"/>
          </p:nvPr>
        </p:nvSpPr>
        <p:spPr>
          <a:xfrm>
            <a:off x="4572000" y="1815703"/>
            <a:ext cx="3600600" cy="2915700"/>
          </a:xfrm>
          <a:prstGeom prst="rect">
            <a:avLst/>
          </a:prstGeom>
          <a:noFill/>
          <a:ln>
            <a:noFill/>
          </a:ln>
        </p:spPr>
        <p:txBody>
          <a:bodyPr anchorCtr="0" anchor="t" bIns="34275" lIns="68575" spcFirstLastPara="1" rIns="68575" wrap="square" tIns="34275">
            <a:normAutofit/>
          </a:bodyPr>
          <a:lstStyle>
            <a:lvl1pPr indent="-317500" lvl="0" marL="457200" rtl="0" algn="l">
              <a:spcBef>
                <a:spcPts val="300"/>
              </a:spcBef>
              <a:spcAft>
                <a:spcPts val="0"/>
              </a:spcAft>
              <a:buSzPts val="1400"/>
              <a:buChar char="•"/>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60" name="Google Shape;160;p42"/>
          <p:cNvSpPr txBox="1"/>
          <p:nvPr>
            <p:ph idx="3" type="body"/>
          </p:nvPr>
        </p:nvSpPr>
        <p:spPr>
          <a:xfrm>
            <a:off x="971550" y="1221581"/>
            <a:ext cx="3600600" cy="594300"/>
          </a:xfrm>
          <a:prstGeom prst="rect">
            <a:avLst/>
          </a:prstGeom>
          <a:noFill/>
          <a:ln>
            <a:noFill/>
          </a:ln>
        </p:spPr>
        <p:txBody>
          <a:bodyPr anchorCtr="0" anchor="b" bIns="34275" lIns="68575" spcFirstLastPara="1" rIns="68575" wrap="square" tIns="34275">
            <a:normAutofit/>
          </a:bodyPr>
          <a:lstStyle>
            <a:lvl1pPr indent="-228600" lvl="0" marL="457200" rtl="0" algn="l">
              <a:spcBef>
                <a:spcPts val="500"/>
              </a:spcBef>
              <a:spcAft>
                <a:spcPts val="0"/>
              </a:spcAft>
              <a:buSzPts val="2400"/>
              <a:buNone/>
              <a:defRPr>
                <a:solidFill>
                  <a:schemeClr val="accent1"/>
                </a:solidFill>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61" name="Google Shape;161;p42"/>
          <p:cNvSpPr txBox="1"/>
          <p:nvPr>
            <p:ph idx="4" type="body"/>
          </p:nvPr>
        </p:nvSpPr>
        <p:spPr>
          <a:xfrm>
            <a:off x="4571950" y="1221581"/>
            <a:ext cx="3600600" cy="594300"/>
          </a:xfrm>
          <a:prstGeom prst="rect">
            <a:avLst/>
          </a:prstGeom>
          <a:noFill/>
          <a:ln>
            <a:noFill/>
          </a:ln>
        </p:spPr>
        <p:txBody>
          <a:bodyPr anchorCtr="0" anchor="b" bIns="34275" lIns="68575" spcFirstLastPara="1" rIns="68575" wrap="square" tIns="34275">
            <a:normAutofit/>
          </a:bodyPr>
          <a:lstStyle>
            <a:lvl1pPr indent="-228600" lvl="0" marL="457200" rtl="0" algn="l">
              <a:spcBef>
                <a:spcPts val="500"/>
              </a:spcBef>
              <a:spcAft>
                <a:spcPts val="0"/>
              </a:spcAft>
              <a:buSzPts val="2400"/>
              <a:buNone/>
              <a:defRPr>
                <a:solidFill>
                  <a:schemeClr val="accent1"/>
                </a:solidFill>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114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p:cSld name="Объект с подписью">
    <p:spTree>
      <p:nvGrpSpPr>
        <p:cNvPr id="162" name="Shape 162"/>
        <p:cNvGrpSpPr/>
        <p:nvPr/>
      </p:nvGrpSpPr>
      <p:grpSpPr>
        <a:xfrm>
          <a:off x="0" y="0"/>
          <a:ext cx="0" cy="0"/>
          <a:chOff x="0" y="0"/>
          <a:chExt cx="0" cy="0"/>
        </a:xfrm>
      </p:grpSpPr>
      <p:sp>
        <p:nvSpPr>
          <p:cNvPr id="163" name="Google Shape;163;p43"/>
          <p:cNvSpPr txBox="1"/>
          <p:nvPr>
            <p:ph type="title"/>
          </p:nvPr>
        </p:nvSpPr>
        <p:spPr>
          <a:xfrm>
            <a:off x="971550" y="3921920"/>
            <a:ext cx="7200900" cy="432000"/>
          </a:xfrm>
          <a:prstGeom prst="rect">
            <a:avLst/>
          </a:prstGeom>
          <a:noFill/>
          <a:ln>
            <a:noFill/>
          </a:ln>
        </p:spPr>
        <p:txBody>
          <a:bodyPr anchorCtr="0" anchor="b" bIns="45900" lIns="0" spcFirstLastPara="1" rIns="0" wrap="square" tIns="45900">
            <a:noAutofit/>
          </a:bodyPr>
          <a:lstStyle>
            <a:lvl1pPr lvl="0" rtl="0" algn="l">
              <a:spcBef>
                <a:spcPts val="0"/>
              </a:spcBef>
              <a:spcAft>
                <a:spcPts val="0"/>
              </a:spcAft>
              <a:buClr>
                <a:schemeClr val="accent1"/>
              </a:buClr>
              <a:buSzPts val="2100"/>
              <a:buFont typeface="Quattrocento Sans"/>
              <a:buNone/>
              <a:defRPr sz="21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4" name="Google Shape;164;p43"/>
          <p:cNvSpPr txBox="1"/>
          <p:nvPr>
            <p:ph idx="1" type="body"/>
          </p:nvPr>
        </p:nvSpPr>
        <p:spPr>
          <a:xfrm>
            <a:off x="971550" y="4363001"/>
            <a:ext cx="7200900" cy="368700"/>
          </a:xfrm>
          <a:prstGeom prst="rect">
            <a:avLst/>
          </a:prstGeom>
          <a:noFill/>
          <a:ln>
            <a:noFill/>
          </a:ln>
        </p:spPr>
        <p:txBody>
          <a:bodyPr anchorCtr="0" anchor="t" bIns="34275" lIns="0" spcFirstLastPara="1" rIns="0" wrap="square" tIns="34275">
            <a:noAutofit/>
          </a:bodyPr>
          <a:lstStyle>
            <a:lvl1pPr indent="-228600" lvl="0" marL="457200" rtl="0" algn="l">
              <a:spcBef>
                <a:spcPts val="300"/>
              </a:spcBef>
              <a:spcAft>
                <a:spcPts val="0"/>
              </a:spcAft>
              <a:buSzPts val="1500"/>
              <a:buNone/>
              <a:defRPr sz="1500"/>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65" name="Google Shape;165;p43"/>
          <p:cNvSpPr txBox="1"/>
          <p:nvPr>
            <p:ph idx="2" type="body"/>
          </p:nvPr>
        </p:nvSpPr>
        <p:spPr>
          <a:xfrm>
            <a:off x="971550" y="411956"/>
            <a:ext cx="7200900" cy="3501000"/>
          </a:xfrm>
          <a:prstGeom prst="rect">
            <a:avLst/>
          </a:prstGeom>
          <a:noFill/>
          <a:ln>
            <a:noFill/>
          </a:ln>
        </p:spPr>
        <p:txBody>
          <a:bodyPr anchorCtr="0" anchor="t" bIns="34275" lIns="68575" spcFirstLastPara="1" rIns="68575" wrap="square" tIns="34275">
            <a:normAutofit/>
          </a:bodyPr>
          <a:lstStyle>
            <a:lvl1pPr indent="-317500" lvl="0" marL="457200" rtl="0" algn="l">
              <a:spcBef>
                <a:spcPts val="300"/>
              </a:spcBef>
              <a:spcAft>
                <a:spcPts val="0"/>
              </a:spcAft>
              <a:buSzPts val="1400"/>
              <a:buChar char="•"/>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p:cSld name="Рисунок с подписью">
    <p:spTree>
      <p:nvGrpSpPr>
        <p:cNvPr id="166" name="Shape 166"/>
        <p:cNvGrpSpPr/>
        <p:nvPr/>
      </p:nvGrpSpPr>
      <p:grpSpPr>
        <a:xfrm>
          <a:off x="0" y="0"/>
          <a:ext cx="0" cy="0"/>
          <a:chOff x="0" y="0"/>
          <a:chExt cx="0" cy="0"/>
        </a:xfrm>
      </p:grpSpPr>
      <p:sp>
        <p:nvSpPr>
          <p:cNvPr id="167" name="Google Shape;167;p44"/>
          <p:cNvSpPr txBox="1"/>
          <p:nvPr>
            <p:ph type="title"/>
          </p:nvPr>
        </p:nvSpPr>
        <p:spPr>
          <a:xfrm>
            <a:off x="971550" y="3921920"/>
            <a:ext cx="7200900" cy="432000"/>
          </a:xfrm>
          <a:prstGeom prst="rect">
            <a:avLst/>
          </a:prstGeom>
          <a:noFill/>
          <a:ln>
            <a:noFill/>
          </a:ln>
        </p:spPr>
        <p:txBody>
          <a:bodyPr anchorCtr="0" anchor="b" bIns="45900" lIns="0" spcFirstLastPara="1" rIns="0" wrap="square" tIns="45900">
            <a:noAutofit/>
          </a:bodyPr>
          <a:lstStyle>
            <a:lvl1pPr lvl="0" rtl="0" algn="l">
              <a:spcBef>
                <a:spcPts val="0"/>
              </a:spcBef>
              <a:spcAft>
                <a:spcPts val="0"/>
              </a:spcAft>
              <a:buClr>
                <a:schemeClr val="accent1"/>
              </a:buClr>
              <a:buSzPts val="2100"/>
              <a:buFont typeface="Quattrocento Sans"/>
              <a:buNone/>
              <a:defRPr sz="21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8" name="Google Shape;168;p44"/>
          <p:cNvSpPr/>
          <p:nvPr>
            <p:ph idx="2" type="pic"/>
          </p:nvPr>
        </p:nvSpPr>
        <p:spPr>
          <a:xfrm>
            <a:off x="971550" y="411990"/>
            <a:ext cx="7200900" cy="3510000"/>
          </a:xfrm>
          <a:prstGeom prst="rect">
            <a:avLst/>
          </a:prstGeom>
          <a:noFill/>
          <a:ln>
            <a:noFill/>
          </a:ln>
        </p:spPr>
      </p:sp>
      <p:sp>
        <p:nvSpPr>
          <p:cNvPr id="169" name="Google Shape;169;p44"/>
          <p:cNvSpPr txBox="1"/>
          <p:nvPr>
            <p:ph idx="1" type="body"/>
          </p:nvPr>
        </p:nvSpPr>
        <p:spPr>
          <a:xfrm>
            <a:off x="971550" y="4363001"/>
            <a:ext cx="7200900" cy="368700"/>
          </a:xfrm>
          <a:prstGeom prst="rect">
            <a:avLst/>
          </a:prstGeom>
          <a:noFill/>
          <a:ln>
            <a:noFill/>
          </a:ln>
        </p:spPr>
        <p:txBody>
          <a:bodyPr anchorCtr="0" anchor="t" bIns="34275" lIns="0" spcFirstLastPara="1" rIns="0" wrap="square" tIns="34275">
            <a:noAutofit/>
          </a:bodyPr>
          <a:lstStyle>
            <a:lvl1pPr indent="-228600" lvl="0" marL="457200" rtl="0" algn="l">
              <a:spcBef>
                <a:spcPts val="300"/>
              </a:spcBef>
              <a:spcAft>
                <a:spcPts val="0"/>
              </a:spcAft>
              <a:buSzPts val="1500"/>
              <a:buNone/>
              <a:defRPr sz="1500"/>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ногострочный заголовок">
  <p:cSld name="Многострочный заголовок">
    <p:spTree>
      <p:nvGrpSpPr>
        <p:cNvPr id="170" name="Shape 170"/>
        <p:cNvGrpSpPr/>
        <p:nvPr/>
      </p:nvGrpSpPr>
      <p:grpSpPr>
        <a:xfrm>
          <a:off x="0" y="0"/>
          <a:ext cx="0" cy="0"/>
          <a:chOff x="0" y="0"/>
          <a:chExt cx="0" cy="0"/>
        </a:xfrm>
      </p:grpSpPr>
      <p:sp>
        <p:nvSpPr>
          <p:cNvPr id="171" name="Google Shape;171;p45"/>
          <p:cNvSpPr txBox="1"/>
          <p:nvPr>
            <p:ph idx="1" type="body"/>
          </p:nvPr>
        </p:nvSpPr>
        <p:spPr>
          <a:xfrm>
            <a:off x="971550" y="1437085"/>
            <a:ext cx="7200900" cy="3294600"/>
          </a:xfrm>
          <a:prstGeom prst="rect">
            <a:avLst/>
          </a:prstGeom>
          <a:noFill/>
          <a:ln>
            <a:noFill/>
          </a:ln>
        </p:spPr>
        <p:txBody>
          <a:bodyPr anchorCtr="0" anchor="t" bIns="34275" lIns="68575" spcFirstLastPara="1" rIns="68575" wrap="square" tIns="34275">
            <a:normAutofit/>
          </a:bodyPr>
          <a:lstStyle>
            <a:lvl1pPr indent="-381000" lvl="0" marL="457200" rtl="0" algn="l">
              <a:spcBef>
                <a:spcPts val="500"/>
              </a:spcBef>
              <a:spcAft>
                <a:spcPts val="0"/>
              </a:spcAft>
              <a:buClr>
                <a:schemeClr val="accent1"/>
              </a:buClr>
              <a:buSzPts val="2400"/>
              <a:buChar char="•"/>
              <a:defRPr/>
            </a:lvl1pPr>
            <a:lvl2pPr indent="-361950" lvl="1" marL="914400" rtl="0" algn="l">
              <a:spcBef>
                <a:spcPts val="400"/>
              </a:spcBef>
              <a:spcAft>
                <a:spcPts val="0"/>
              </a:spcAft>
              <a:buClr>
                <a:schemeClr val="accent1"/>
              </a:buClr>
              <a:buSzPts val="2100"/>
              <a:buChar char="•"/>
              <a:defRPr/>
            </a:lvl2pPr>
            <a:lvl3pPr indent="-342900" lvl="2" marL="1371600" rtl="0" algn="l">
              <a:spcBef>
                <a:spcPts val="400"/>
              </a:spcBef>
              <a:spcAft>
                <a:spcPts val="0"/>
              </a:spcAft>
              <a:buClr>
                <a:schemeClr val="accent1"/>
              </a:buClr>
              <a:buSzPts val="1800"/>
              <a:buChar char="•"/>
              <a:defRPr/>
            </a:lvl3pPr>
            <a:lvl4pPr indent="-323850" lvl="3" marL="1828800" rtl="0" algn="l">
              <a:spcBef>
                <a:spcPts val="300"/>
              </a:spcBef>
              <a:spcAft>
                <a:spcPts val="0"/>
              </a:spcAft>
              <a:buClr>
                <a:schemeClr val="accent1"/>
              </a:buClr>
              <a:buSzPts val="1500"/>
              <a:buChar char="•"/>
              <a:defRPr/>
            </a:lvl4pPr>
            <a:lvl5pPr indent="-323850" lvl="4" marL="2286000" rtl="0" algn="l">
              <a:spcBef>
                <a:spcPts val="300"/>
              </a:spcBef>
              <a:spcAft>
                <a:spcPts val="0"/>
              </a:spcAft>
              <a:buClr>
                <a:schemeClr val="accent1"/>
              </a:buClr>
              <a:buSzPts val="15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72" name="Google Shape;172;p45"/>
          <p:cNvSpPr txBox="1"/>
          <p:nvPr>
            <p:ph type="title"/>
          </p:nvPr>
        </p:nvSpPr>
        <p:spPr>
          <a:xfrm>
            <a:off x="971650" y="414110"/>
            <a:ext cx="7200900" cy="807600"/>
          </a:xfrm>
          <a:prstGeom prst="rect">
            <a:avLst/>
          </a:prstGeom>
          <a:noFill/>
          <a:ln>
            <a:noFill/>
          </a:ln>
        </p:spPr>
        <p:txBody>
          <a:bodyPr anchorCtr="0" anchor="b" bIns="45900" lIns="0" spcFirstLastPara="1" rIns="0" wrap="square" tIns="45900">
            <a:noAutofit/>
          </a:bodyPr>
          <a:lstStyle>
            <a:lvl1pPr lvl="0" rtl="0" algn="l">
              <a:spcBef>
                <a:spcPts val="0"/>
              </a:spcBef>
              <a:spcAft>
                <a:spcPts val="0"/>
              </a:spcAft>
              <a:buClr>
                <a:schemeClr val="accent1"/>
              </a:buClr>
              <a:buSzPts val="2400"/>
              <a:buFont typeface="Quattrocento Sans"/>
              <a:buNone/>
              <a:defRPr sz="24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73" name="Google Shape;173;p45"/>
          <p:cNvCxnSpPr/>
          <p:nvPr/>
        </p:nvCxnSpPr>
        <p:spPr>
          <a:xfrm>
            <a:off x="971601" y="1221581"/>
            <a:ext cx="720090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extLst>
    <p:ext uri="{DCECCB84-F9BA-43D5-87BE-67443E8EF086}">
      <p15:sldGuideLst>
        <p15:guide id="1" orient="horz" pos="905">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верху рисунка">
  <p:cSld name="Заголовок вверху рисунка">
    <p:spTree>
      <p:nvGrpSpPr>
        <p:cNvPr id="174" name="Shape 174"/>
        <p:cNvGrpSpPr/>
        <p:nvPr/>
      </p:nvGrpSpPr>
      <p:grpSpPr>
        <a:xfrm>
          <a:off x="0" y="0"/>
          <a:ext cx="0" cy="0"/>
          <a:chOff x="0" y="0"/>
          <a:chExt cx="0" cy="0"/>
        </a:xfrm>
      </p:grpSpPr>
      <p:sp>
        <p:nvSpPr>
          <p:cNvPr id="175" name="Google Shape;175;p46"/>
          <p:cNvSpPr/>
          <p:nvPr>
            <p:ph idx="2" type="pic"/>
          </p:nvPr>
        </p:nvSpPr>
        <p:spPr>
          <a:xfrm>
            <a:off x="0" y="9888"/>
            <a:ext cx="9144000" cy="5143500"/>
          </a:xfrm>
          <a:prstGeom prst="rect">
            <a:avLst/>
          </a:prstGeom>
          <a:noFill/>
          <a:ln>
            <a:noFill/>
          </a:ln>
        </p:spPr>
      </p:sp>
      <p:sp>
        <p:nvSpPr>
          <p:cNvPr id="176" name="Google Shape;176;p46"/>
          <p:cNvSpPr txBox="1"/>
          <p:nvPr>
            <p:ph type="title"/>
          </p:nvPr>
        </p:nvSpPr>
        <p:spPr>
          <a:xfrm>
            <a:off x="971550" y="305700"/>
            <a:ext cx="8172600" cy="809700"/>
          </a:xfrm>
          <a:prstGeom prst="rect">
            <a:avLst/>
          </a:prstGeom>
          <a:solidFill>
            <a:schemeClr val="accent1">
              <a:alpha val="80000"/>
            </a:schemeClr>
          </a:solidFill>
          <a:ln>
            <a:noFill/>
          </a:ln>
        </p:spPr>
        <p:txBody>
          <a:bodyPr anchorCtr="0" anchor="ctr" bIns="45900" lIns="0" spcFirstLastPara="1" rIns="540000" wrap="square" tIns="45900">
            <a:noAutofit/>
          </a:bodyPr>
          <a:lstStyle>
            <a:lvl1pPr lvl="0" rtl="0" algn="l">
              <a:spcBef>
                <a:spcPts val="0"/>
              </a:spcBef>
              <a:spcAft>
                <a:spcPts val="0"/>
              </a:spcAft>
              <a:buClr>
                <a:schemeClr val="lt1"/>
              </a:buClr>
              <a:buSzPts val="3300"/>
              <a:buFont typeface="Quattrocento Sans"/>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7" name="Google Shape;177;p46"/>
          <p:cNvSpPr txBox="1"/>
          <p:nvPr>
            <p:ph idx="1" type="body"/>
          </p:nvPr>
        </p:nvSpPr>
        <p:spPr>
          <a:xfrm>
            <a:off x="3247" y="374946"/>
            <a:ext cx="968400" cy="738300"/>
          </a:xfrm>
          <a:prstGeom prst="rect">
            <a:avLst/>
          </a:prstGeom>
          <a:noFill/>
          <a:ln>
            <a:noFill/>
          </a:ln>
        </p:spPr>
        <p:txBody>
          <a:bodyPr anchorCtr="0" anchor="t" bIns="34275" lIns="68575" spcFirstLastPara="1" rIns="68575" wrap="square" tIns="34275">
            <a:normAutofit/>
          </a:bodyPr>
          <a:lstStyle>
            <a:lvl1pPr indent="-228600" lvl="0" marL="457200" rtl="0" algn="l">
              <a:spcBef>
                <a:spcPts val="500"/>
              </a:spcBef>
              <a:spcAft>
                <a:spcPts val="0"/>
              </a:spcAft>
              <a:buSzPts val="2400"/>
              <a:buNone/>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78" name="Google Shape;178;p46"/>
          <p:cNvSpPr txBox="1"/>
          <p:nvPr>
            <p:ph idx="3" type="body"/>
          </p:nvPr>
        </p:nvSpPr>
        <p:spPr>
          <a:xfrm>
            <a:off x="0" y="306197"/>
            <a:ext cx="971700" cy="807000"/>
          </a:xfrm>
          <a:prstGeom prst="rect">
            <a:avLst/>
          </a:prstGeom>
          <a:solidFill>
            <a:schemeClr val="accent1">
              <a:alpha val="80000"/>
            </a:schemeClr>
          </a:solidFill>
          <a:ln>
            <a:noFill/>
          </a:ln>
        </p:spPr>
        <p:txBody>
          <a:bodyPr anchorCtr="0" anchor="t" bIns="34275" lIns="68575" spcFirstLastPara="1" rIns="68575" wrap="square" tIns="34275">
            <a:normAutofit/>
          </a:bodyPr>
          <a:lstStyle>
            <a:lvl1pPr indent="-228600" lvl="0" marL="457200" rtl="0" algn="l">
              <a:spcBef>
                <a:spcPts val="500"/>
              </a:spcBef>
              <a:spcAft>
                <a:spcPts val="0"/>
              </a:spcAft>
              <a:buSzPts val="2400"/>
              <a:buNone/>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701">
          <p15:clr>
            <a:srgbClr val="FBAE40"/>
          </p15:clr>
        </p15:guide>
        <p15:guide id="2" orient="horz" pos="19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 на подложке">
  <p:cSld name="Текст на подложке">
    <p:spTree>
      <p:nvGrpSpPr>
        <p:cNvPr id="179" name="Shape 179"/>
        <p:cNvGrpSpPr/>
        <p:nvPr/>
      </p:nvGrpSpPr>
      <p:grpSpPr>
        <a:xfrm>
          <a:off x="0" y="0"/>
          <a:ext cx="0" cy="0"/>
          <a:chOff x="0" y="0"/>
          <a:chExt cx="0" cy="0"/>
        </a:xfrm>
      </p:grpSpPr>
      <p:sp>
        <p:nvSpPr>
          <p:cNvPr id="180" name="Google Shape;180;p47"/>
          <p:cNvSpPr/>
          <p:nvPr>
            <p:ph idx="2" type="pic"/>
          </p:nvPr>
        </p:nvSpPr>
        <p:spPr>
          <a:xfrm>
            <a:off x="0" y="-978"/>
            <a:ext cx="9144000" cy="5143500"/>
          </a:xfrm>
          <a:prstGeom prst="rect">
            <a:avLst/>
          </a:prstGeom>
          <a:noFill/>
          <a:ln>
            <a:noFill/>
          </a:ln>
        </p:spPr>
      </p:sp>
      <p:sp>
        <p:nvSpPr>
          <p:cNvPr id="181" name="Google Shape;181;p47"/>
          <p:cNvSpPr txBox="1"/>
          <p:nvPr>
            <p:ph idx="1" type="body"/>
          </p:nvPr>
        </p:nvSpPr>
        <p:spPr>
          <a:xfrm>
            <a:off x="971550" y="4029912"/>
            <a:ext cx="8172600" cy="810000"/>
          </a:xfrm>
          <a:prstGeom prst="rect">
            <a:avLst/>
          </a:prstGeom>
          <a:solidFill>
            <a:schemeClr val="accent1">
              <a:alpha val="80000"/>
            </a:schemeClr>
          </a:solidFill>
          <a:ln>
            <a:noFill/>
          </a:ln>
        </p:spPr>
        <p:txBody>
          <a:bodyPr anchorCtr="0" anchor="ctr" bIns="34275" lIns="0" spcFirstLastPara="1" rIns="2970000" wrap="square" tIns="34275">
            <a:normAutofit/>
          </a:bodyPr>
          <a:lstStyle>
            <a:lvl1pPr indent="-228600" lvl="0" marL="457200" rtl="0" algn="l">
              <a:spcBef>
                <a:spcPts val="300"/>
              </a:spcBef>
              <a:spcAft>
                <a:spcPts val="0"/>
              </a:spcAft>
              <a:buSzPts val="1400"/>
              <a:buNone/>
              <a:defRPr sz="1400">
                <a:solidFill>
                  <a:schemeClr val="lt2"/>
                </a:solidFill>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82" name="Google Shape;182;p47"/>
          <p:cNvSpPr txBox="1"/>
          <p:nvPr>
            <p:ph idx="3" type="body"/>
          </p:nvPr>
        </p:nvSpPr>
        <p:spPr>
          <a:xfrm>
            <a:off x="0" y="4030266"/>
            <a:ext cx="971700" cy="807000"/>
          </a:xfrm>
          <a:prstGeom prst="rect">
            <a:avLst/>
          </a:prstGeom>
          <a:solidFill>
            <a:schemeClr val="accent1">
              <a:alpha val="80000"/>
            </a:schemeClr>
          </a:solidFill>
          <a:ln>
            <a:noFill/>
          </a:ln>
        </p:spPr>
        <p:txBody>
          <a:bodyPr anchorCtr="0" anchor="t" bIns="34275" lIns="68575" spcFirstLastPara="1" rIns="68575" wrap="square" tIns="34275">
            <a:normAutofit/>
          </a:bodyPr>
          <a:lstStyle>
            <a:lvl1pPr indent="-228600" lvl="0" marL="457200" rtl="0" algn="l">
              <a:spcBef>
                <a:spcPts val="500"/>
              </a:spcBef>
              <a:spcAft>
                <a:spcPts val="0"/>
              </a:spcAft>
              <a:buSzPts val="2400"/>
              <a:buNone/>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2539">
          <p15:clr>
            <a:srgbClr val="FBAE40"/>
          </p15:clr>
        </p15:guide>
        <p15:guide id="2" orient="horz" pos="3049">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p:cSld name="Рисунок">
    <p:spTree>
      <p:nvGrpSpPr>
        <p:cNvPr id="183" name="Shape 183"/>
        <p:cNvGrpSpPr/>
        <p:nvPr/>
      </p:nvGrpSpPr>
      <p:grpSpPr>
        <a:xfrm>
          <a:off x="0" y="0"/>
          <a:ext cx="0" cy="0"/>
          <a:chOff x="0" y="0"/>
          <a:chExt cx="0" cy="0"/>
        </a:xfrm>
      </p:grpSpPr>
      <p:sp>
        <p:nvSpPr>
          <p:cNvPr id="184" name="Google Shape;184;p48"/>
          <p:cNvSpPr/>
          <p:nvPr>
            <p:ph idx="2" type="pic"/>
          </p:nvPr>
        </p:nvSpPr>
        <p:spPr>
          <a:xfrm>
            <a:off x="0" y="-978"/>
            <a:ext cx="9144000" cy="5143500"/>
          </a:xfrm>
          <a:prstGeom prst="rect">
            <a:avLst/>
          </a:prstGeom>
          <a:no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и список">
  <p:cSld name="Рисунок и список">
    <p:spTree>
      <p:nvGrpSpPr>
        <p:cNvPr id="185" name="Shape 185"/>
        <p:cNvGrpSpPr/>
        <p:nvPr/>
      </p:nvGrpSpPr>
      <p:grpSpPr>
        <a:xfrm>
          <a:off x="0" y="0"/>
          <a:ext cx="0" cy="0"/>
          <a:chOff x="0" y="0"/>
          <a:chExt cx="0" cy="0"/>
        </a:xfrm>
      </p:grpSpPr>
      <p:sp>
        <p:nvSpPr>
          <p:cNvPr id="186" name="Google Shape;186;p49"/>
          <p:cNvSpPr txBox="1"/>
          <p:nvPr>
            <p:ph type="title"/>
          </p:nvPr>
        </p:nvSpPr>
        <p:spPr>
          <a:xfrm>
            <a:off x="971602" y="411957"/>
            <a:ext cx="7200900" cy="594300"/>
          </a:xfrm>
          <a:prstGeom prst="rect">
            <a:avLst/>
          </a:prstGeom>
          <a:noFill/>
          <a:ln>
            <a:noFill/>
          </a:ln>
        </p:spPr>
        <p:txBody>
          <a:bodyPr anchorCtr="0" anchor="b" bIns="45900" lIns="0" spcFirstLastPara="1" rIns="0" wrap="square" tIns="45900">
            <a:noAutofit/>
          </a:bodyPr>
          <a:lstStyle>
            <a:lvl1pPr lvl="0" rtl="0" algn="l">
              <a:spcBef>
                <a:spcPts val="0"/>
              </a:spcBef>
              <a:spcAft>
                <a:spcPts val="0"/>
              </a:spcAft>
              <a:buClr>
                <a:schemeClr val="accent1"/>
              </a:buClr>
              <a:buSzPts val="3300"/>
              <a:buFont typeface="Quattrocento Sans"/>
              <a:buNone/>
              <a:defRPr>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87" name="Google Shape;187;p49"/>
          <p:cNvCxnSpPr/>
          <p:nvPr/>
        </p:nvCxnSpPr>
        <p:spPr>
          <a:xfrm>
            <a:off x="971550" y="1006079"/>
            <a:ext cx="7200900" cy="0"/>
          </a:xfrm>
          <a:prstGeom prst="straightConnector1">
            <a:avLst/>
          </a:prstGeom>
          <a:noFill/>
          <a:ln cap="flat" cmpd="sng" w="12700">
            <a:solidFill>
              <a:srgbClr val="D63E3A"/>
            </a:solidFill>
            <a:prstDash val="solid"/>
            <a:round/>
            <a:headEnd len="sm" w="sm" type="none"/>
            <a:tailEnd len="sm" w="sm" type="none"/>
          </a:ln>
        </p:spPr>
      </p:cxnSp>
      <p:sp>
        <p:nvSpPr>
          <p:cNvPr id="188" name="Google Shape;188;p49"/>
          <p:cNvSpPr/>
          <p:nvPr>
            <p:ph idx="2" type="pic"/>
          </p:nvPr>
        </p:nvSpPr>
        <p:spPr>
          <a:xfrm>
            <a:off x="971525" y="1223338"/>
            <a:ext cx="3600600" cy="3510000"/>
          </a:xfrm>
          <a:prstGeom prst="rect">
            <a:avLst/>
          </a:prstGeom>
          <a:noFill/>
          <a:ln>
            <a:noFill/>
          </a:ln>
        </p:spPr>
      </p:sp>
      <p:sp>
        <p:nvSpPr>
          <p:cNvPr id="189" name="Google Shape;189;p49"/>
          <p:cNvSpPr txBox="1"/>
          <p:nvPr>
            <p:ph idx="1" type="body"/>
          </p:nvPr>
        </p:nvSpPr>
        <p:spPr>
          <a:xfrm>
            <a:off x="4572000" y="1221581"/>
            <a:ext cx="3600600" cy="3510000"/>
          </a:xfrm>
          <a:prstGeom prst="rect">
            <a:avLst/>
          </a:prstGeom>
          <a:noFill/>
          <a:ln>
            <a:noFill/>
          </a:ln>
        </p:spPr>
        <p:txBody>
          <a:bodyPr anchorCtr="0" anchor="ctr" bIns="34275" lIns="68575" spcFirstLastPara="1" rIns="68575" wrap="square" tIns="34275">
            <a:normAutofit/>
          </a:bodyPr>
          <a:lstStyle>
            <a:lvl1pPr indent="-317500" lvl="0" marL="457200" rtl="0" algn="l">
              <a:spcBef>
                <a:spcPts val="300"/>
              </a:spcBef>
              <a:spcAft>
                <a:spcPts val="0"/>
              </a:spcAft>
              <a:buSzPts val="1400"/>
              <a:buFont typeface="Arial"/>
              <a:buChar char="•"/>
              <a:defRPr sz="1400"/>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опросы">
  <p:cSld name="Вопросы">
    <p:spTree>
      <p:nvGrpSpPr>
        <p:cNvPr id="190" name="Shape 190"/>
        <p:cNvGrpSpPr/>
        <p:nvPr/>
      </p:nvGrpSpPr>
      <p:grpSpPr>
        <a:xfrm>
          <a:off x="0" y="0"/>
          <a:ext cx="0" cy="0"/>
          <a:chOff x="0" y="0"/>
          <a:chExt cx="0" cy="0"/>
        </a:xfrm>
      </p:grpSpPr>
      <p:sp>
        <p:nvSpPr>
          <p:cNvPr id="191" name="Google Shape;191;p50"/>
          <p:cNvSpPr txBox="1"/>
          <p:nvPr/>
        </p:nvSpPr>
        <p:spPr>
          <a:xfrm>
            <a:off x="971602" y="4258699"/>
            <a:ext cx="2892300" cy="266400"/>
          </a:xfrm>
          <a:prstGeom prst="rect">
            <a:avLst/>
          </a:prstGeom>
          <a:noFill/>
          <a:ln>
            <a:noFill/>
          </a:ln>
        </p:spPr>
        <p:txBody>
          <a:bodyPr anchorCtr="0" anchor="b" bIns="34275" lIns="0" spcFirstLastPara="1" rIns="0" wrap="square" tIns="34275">
            <a:normAutofit lnSpcReduction="10000"/>
          </a:bodyPr>
          <a:lstStyle/>
          <a:p>
            <a:pPr indent="0" lvl="0" marL="0" marR="0" rtl="0" algn="l">
              <a:spcBef>
                <a:spcPts val="0"/>
              </a:spcBef>
              <a:spcAft>
                <a:spcPts val="0"/>
              </a:spcAft>
              <a:buClr>
                <a:srgbClr val="C00000"/>
              </a:buClr>
              <a:buSzPts val="1400"/>
              <a:buFont typeface="Arial"/>
              <a:buNone/>
            </a:pPr>
            <a:r>
              <a:rPr b="0" lang="ru" sz="1400" u="sng">
                <a:solidFill>
                  <a:schemeClr val="hlink"/>
                </a:solidFill>
                <a:latin typeface="Quattrocento Sans"/>
                <a:ea typeface="Quattrocento Sans"/>
                <a:cs typeface="Quattrocento Sans"/>
                <a:sym typeface="Quattrocento Sans"/>
                <a:hlinkClick r:id="rId2"/>
              </a:rPr>
              <a:t>www.kontur.ru</a:t>
            </a:r>
            <a:endParaRPr b="0" sz="1400">
              <a:solidFill>
                <a:schemeClr val="dk1"/>
              </a:solidFill>
              <a:latin typeface="Quattrocento Sans"/>
              <a:ea typeface="Quattrocento Sans"/>
              <a:cs typeface="Quattrocento Sans"/>
              <a:sym typeface="Quattrocento Sans"/>
            </a:endParaRPr>
          </a:p>
        </p:txBody>
      </p:sp>
      <p:sp>
        <p:nvSpPr>
          <p:cNvPr id="192" name="Google Shape;192;p50"/>
          <p:cNvSpPr txBox="1"/>
          <p:nvPr>
            <p:ph idx="1" type="body"/>
          </p:nvPr>
        </p:nvSpPr>
        <p:spPr>
          <a:xfrm>
            <a:off x="3275869" y="4251124"/>
            <a:ext cx="4884900" cy="273900"/>
          </a:xfrm>
          <a:prstGeom prst="rect">
            <a:avLst/>
          </a:prstGeom>
          <a:noFill/>
          <a:ln>
            <a:noFill/>
          </a:ln>
        </p:spPr>
        <p:txBody>
          <a:bodyPr anchorCtr="0" anchor="b" bIns="34275" lIns="0" spcFirstLastPara="1" rIns="0" wrap="square" tIns="34275">
            <a:normAutofit/>
          </a:bodyPr>
          <a:lstStyle>
            <a:lvl1pPr indent="-228600" lvl="0" marL="457200" rtl="0" algn="r">
              <a:spcBef>
                <a:spcPts val="300"/>
              </a:spcBef>
              <a:spcAft>
                <a:spcPts val="0"/>
              </a:spcAft>
              <a:buSzPts val="1400"/>
              <a:buNone/>
              <a:defRPr sz="1400"/>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93" name="Google Shape;193;p50"/>
          <p:cNvSpPr txBox="1"/>
          <p:nvPr>
            <p:ph idx="2" type="body"/>
          </p:nvPr>
        </p:nvSpPr>
        <p:spPr>
          <a:xfrm>
            <a:off x="3275857" y="3921954"/>
            <a:ext cx="4896600" cy="329100"/>
          </a:xfrm>
          <a:prstGeom prst="rect">
            <a:avLst/>
          </a:prstGeom>
          <a:noFill/>
          <a:ln>
            <a:noFill/>
          </a:ln>
        </p:spPr>
        <p:txBody>
          <a:bodyPr anchorCtr="0" anchor="t" bIns="0" lIns="0" spcFirstLastPara="1" rIns="0" wrap="square" tIns="0">
            <a:noAutofit/>
          </a:bodyPr>
          <a:lstStyle>
            <a:lvl1pPr indent="-228600" lvl="0" marL="457200" rtl="0" algn="r">
              <a:spcBef>
                <a:spcPts val="400"/>
              </a:spcBef>
              <a:spcAft>
                <a:spcPts val="0"/>
              </a:spcAft>
              <a:buSzPts val="1800"/>
              <a:buNone/>
              <a:defRPr b="1" sz="1800"/>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p:cSld name="Титульный слайд">
    <p:spTree>
      <p:nvGrpSpPr>
        <p:cNvPr id="197" name="Shape 197"/>
        <p:cNvGrpSpPr/>
        <p:nvPr/>
      </p:nvGrpSpPr>
      <p:grpSpPr>
        <a:xfrm>
          <a:off x="0" y="0"/>
          <a:ext cx="0" cy="0"/>
          <a:chOff x="0" y="0"/>
          <a:chExt cx="0" cy="0"/>
        </a:xfrm>
      </p:grpSpPr>
      <p:sp>
        <p:nvSpPr>
          <p:cNvPr id="198" name="Google Shape;198;p52"/>
          <p:cNvSpPr txBox="1"/>
          <p:nvPr>
            <p:ph type="ctrTitle"/>
          </p:nvPr>
        </p:nvSpPr>
        <p:spPr>
          <a:xfrm>
            <a:off x="971550" y="411956"/>
            <a:ext cx="7200900" cy="2159700"/>
          </a:xfrm>
          <a:prstGeom prst="rect">
            <a:avLst/>
          </a:prstGeom>
          <a:noFill/>
          <a:ln>
            <a:noFill/>
          </a:ln>
        </p:spPr>
        <p:txBody>
          <a:bodyPr anchorCtr="0" anchor="b" bIns="45900" lIns="0" spcFirstLastPara="1" rIns="0" wrap="square" tIns="45900">
            <a:noAutofit/>
          </a:bodyPr>
          <a:lstStyle>
            <a:lvl1pPr lvl="0" rtl="0" algn="ctr">
              <a:spcBef>
                <a:spcPts val="0"/>
              </a:spcBef>
              <a:spcAft>
                <a:spcPts val="0"/>
              </a:spcAft>
              <a:buClr>
                <a:schemeClr val="accent1"/>
              </a:buClr>
              <a:buSzPts val="3300"/>
              <a:buFont typeface="Quattrocento Sans"/>
              <a:buNone/>
              <a:defRPr sz="33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9" name="Google Shape;199;p52"/>
          <p:cNvSpPr txBox="1"/>
          <p:nvPr>
            <p:ph idx="1" type="subTitle"/>
          </p:nvPr>
        </p:nvSpPr>
        <p:spPr>
          <a:xfrm>
            <a:off x="971550" y="2571750"/>
            <a:ext cx="7200900" cy="1350300"/>
          </a:xfrm>
          <a:prstGeom prst="rect">
            <a:avLst/>
          </a:prstGeom>
          <a:noFill/>
          <a:ln>
            <a:noFill/>
          </a:ln>
        </p:spPr>
        <p:txBody>
          <a:bodyPr anchorCtr="0" anchor="t" bIns="34275" lIns="68575" spcFirstLastPara="1" rIns="68575" wrap="square" tIns="34275">
            <a:normAutofit/>
          </a:bodyPr>
          <a:lstStyle>
            <a:lvl1pPr lvl="0" rtl="0" algn="ctr">
              <a:spcBef>
                <a:spcPts val="400"/>
              </a:spcBef>
              <a:spcAft>
                <a:spcPts val="0"/>
              </a:spcAft>
              <a:buSzPts val="1800"/>
              <a:buNone/>
              <a:defRPr sz="1800"/>
            </a:lvl1pPr>
            <a:lvl2pPr lvl="1" rtl="0" algn="ctr">
              <a:spcBef>
                <a:spcPts val="300"/>
              </a:spcBef>
              <a:spcAft>
                <a:spcPts val="0"/>
              </a:spcAft>
              <a:buSzPts val="1500"/>
              <a:buNone/>
              <a:defRPr sz="1500"/>
            </a:lvl2pPr>
            <a:lvl3pPr lvl="2" rtl="0" algn="ctr">
              <a:spcBef>
                <a:spcPts val="300"/>
              </a:spcBef>
              <a:spcAft>
                <a:spcPts val="0"/>
              </a:spcAft>
              <a:buSzPts val="1400"/>
              <a:buNone/>
              <a:defRPr sz="1400"/>
            </a:lvl3pPr>
            <a:lvl4pPr lvl="3" rtl="0" algn="ctr">
              <a:spcBef>
                <a:spcPts val="200"/>
              </a:spcBef>
              <a:spcAft>
                <a:spcPts val="0"/>
              </a:spcAft>
              <a:buSzPts val="1200"/>
              <a:buNone/>
              <a:defRPr sz="1200"/>
            </a:lvl4pPr>
            <a:lvl5pPr lvl="4" rtl="0" algn="ctr">
              <a:spcBef>
                <a:spcPts val="200"/>
              </a:spcBef>
              <a:spcAft>
                <a:spcPts val="0"/>
              </a:spcAft>
              <a:buSzPts val="1200"/>
              <a:buNone/>
              <a:defRPr sz="1200"/>
            </a:lvl5pPr>
            <a:lvl6pPr lvl="5" rtl="0" algn="ctr">
              <a:spcBef>
                <a:spcPts val="200"/>
              </a:spcBef>
              <a:spcAft>
                <a:spcPts val="0"/>
              </a:spcAft>
              <a:buClr>
                <a:schemeClr val="dk1"/>
              </a:buClr>
              <a:buSzPts val="1200"/>
              <a:buNone/>
              <a:defRPr sz="1200"/>
            </a:lvl6pPr>
            <a:lvl7pPr lvl="6" rtl="0" algn="ctr">
              <a:spcBef>
                <a:spcPts val="200"/>
              </a:spcBef>
              <a:spcAft>
                <a:spcPts val="0"/>
              </a:spcAft>
              <a:buClr>
                <a:schemeClr val="dk1"/>
              </a:buClr>
              <a:buSzPts val="1200"/>
              <a:buNone/>
              <a:defRPr sz="1200"/>
            </a:lvl7pPr>
            <a:lvl8pPr lvl="7" rtl="0" algn="ctr">
              <a:spcBef>
                <a:spcPts val="200"/>
              </a:spcBef>
              <a:spcAft>
                <a:spcPts val="0"/>
              </a:spcAft>
              <a:buClr>
                <a:schemeClr val="dk1"/>
              </a:buClr>
              <a:buSzPts val="1200"/>
              <a:buNone/>
              <a:defRPr sz="1200"/>
            </a:lvl8pPr>
            <a:lvl9pPr lvl="8" rtl="0" algn="ctr">
              <a:spcBef>
                <a:spcPts val="200"/>
              </a:spcBef>
              <a:spcAft>
                <a:spcPts val="0"/>
              </a:spcAft>
              <a:buClr>
                <a:schemeClr val="dk1"/>
              </a:buClr>
              <a:buSzPts val="1200"/>
              <a:buNone/>
              <a:defRPr sz="1200"/>
            </a:lvl9pPr>
          </a:lstStyle>
          <a:p/>
        </p:txBody>
      </p:sp>
      <p:sp>
        <p:nvSpPr>
          <p:cNvPr id="200" name="Google Shape;200;p52"/>
          <p:cNvSpPr txBox="1"/>
          <p:nvPr>
            <p:ph idx="2" type="body"/>
          </p:nvPr>
        </p:nvSpPr>
        <p:spPr>
          <a:xfrm>
            <a:off x="3275857" y="3921954"/>
            <a:ext cx="4896600" cy="329100"/>
          </a:xfrm>
          <a:prstGeom prst="rect">
            <a:avLst/>
          </a:prstGeom>
          <a:noFill/>
          <a:ln>
            <a:noFill/>
          </a:ln>
        </p:spPr>
        <p:txBody>
          <a:bodyPr anchorCtr="0" anchor="t" bIns="0" lIns="0" spcFirstLastPara="1" rIns="0" wrap="square" tIns="0">
            <a:noAutofit/>
          </a:bodyPr>
          <a:lstStyle>
            <a:lvl1pPr indent="-228600" lvl="0" marL="457200" rtl="0" algn="r">
              <a:spcBef>
                <a:spcPts val="400"/>
              </a:spcBef>
              <a:spcAft>
                <a:spcPts val="0"/>
              </a:spcAft>
              <a:buSzPts val="1800"/>
              <a:buNone/>
              <a:defRPr b="1" sz="1800"/>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p:cSld name="Заголовок и объект">
    <p:spTree>
      <p:nvGrpSpPr>
        <p:cNvPr id="201" name="Shape 201"/>
        <p:cNvGrpSpPr/>
        <p:nvPr/>
      </p:nvGrpSpPr>
      <p:grpSpPr>
        <a:xfrm>
          <a:off x="0" y="0"/>
          <a:ext cx="0" cy="0"/>
          <a:chOff x="0" y="0"/>
          <a:chExt cx="0" cy="0"/>
        </a:xfrm>
      </p:grpSpPr>
      <p:sp>
        <p:nvSpPr>
          <p:cNvPr id="202" name="Google Shape;202;p53"/>
          <p:cNvSpPr txBox="1"/>
          <p:nvPr>
            <p:ph idx="1" type="body"/>
          </p:nvPr>
        </p:nvSpPr>
        <p:spPr>
          <a:xfrm>
            <a:off x="971550" y="1221584"/>
            <a:ext cx="7200900" cy="3510000"/>
          </a:xfrm>
          <a:prstGeom prst="rect">
            <a:avLst/>
          </a:prstGeom>
          <a:noFill/>
          <a:ln>
            <a:noFill/>
          </a:ln>
        </p:spPr>
        <p:txBody>
          <a:bodyPr anchorCtr="0" anchor="t" bIns="34275" lIns="68575" spcFirstLastPara="1" rIns="68575" wrap="square" tIns="34275">
            <a:normAutofit/>
          </a:bodyPr>
          <a:lstStyle>
            <a:lvl1pPr indent="-381000" lvl="0" marL="457200" rtl="0" algn="l">
              <a:spcBef>
                <a:spcPts val="500"/>
              </a:spcBef>
              <a:spcAft>
                <a:spcPts val="0"/>
              </a:spcAft>
              <a:buClr>
                <a:schemeClr val="accent1"/>
              </a:buClr>
              <a:buSzPts val="2400"/>
              <a:buChar char="•"/>
              <a:defRPr/>
            </a:lvl1pPr>
            <a:lvl2pPr indent="-361950" lvl="1" marL="914400" rtl="0" algn="l">
              <a:spcBef>
                <a:spcPts val="400"/>
              </a:spcBef>
              <a:spcAft>
                <a:spcPts val="0"/>
              </a:spcAft>
              <a:buClr>
                <a:schemeClr val="accent1"/>
              </a:buClr>
              <a:buSzPts val="2100"/>
              <a:buChar char="•"/>
              <a:defRPr/>
            </a:lvl2pPr>
            <a:lvl3pPr indent="-342900" lvl="2" marL="1371600" rtl="0" algn="l">
              <a:spcBef>
                <a:spcPts val="400"/>
              </a:spcBef>
              <a:spcAft>
                <a:spcPts val="0"/>
              </a:spcAft>
              <a:buClr>
                <a:schemeClr val="accent1"/>
              </a:buClr>
              <a:buSzPts val="1800"/>
              <a:buChar char="•"/>
              <a:defRPr/>
            </a:lvl3pPr>
            <a:lvl4pPr indent="-323850" lvl="3" marL="1828800" rtl="0" algn="l">
              <a:spcBef>
                <a:spcPts val="300"/>
              </a:spcBef>
              <a:spcAft>
                <a:spcPts val="0"/>
              </a:spcAft>
              <a:buClr>
                <a:schemeClr val="accent1"/>
              </a:buClr>
              <a:buSzPts val="1500"/>
              <a:buChar char="•"/>
              <a:defRPr/>
            </a:lvl4pPr>
            <a:lvl5pPr indent="-323850" lvl="4" marL="2286000" rtl="0" algn="l">
              <a:spcBef>
                <a:spcPts val="300"/>
              </a:spcBef>
              <a:spcAft>
                <a:spcPts val="0"/>
              </a:spcAft>
              <a:buClr>
                <a:schemeClr val="accent1"/>
              </a:buClr>
              <a:buSzPts val="15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03" name="Google Shape;203;p53"/>
          <p:cNvSpPr txBox="1"/>
          <p:nvPr>
            <p:ph type="title"/>
          </p:nvPr>
        </p:nvSpPr>
        <p:spPr>
          <a:xfrm>
            <a:off x="971602" y="411957"/>
            <a:ext cx="7200900" cy="594000"/>
          </a:xfrm>
          <a:prstGeom prst="rect">
            <a:avLst/>
          </a:prstGeom>
          <a:noFill/>
          <a:ln>
            <a:noFill/>
          </a:ln>
        </p:spPr>
        <p:txBody>
          <a:bodyPr anchorCtr="0" anchor="b" bIns="45900" lIns="0" spcFirstLastPara="1" rIns="0" wrap="square" tIns="45900">
            <a:noAutofit/>
          </a:bodyPr>
          <a:lstStyle>
            <a:lvl1pPr lvl="0" rtl="0" algn="l">
              <a:spcBef>
                <a:spcPts val="0"/>
              </a:spcBef>
              <a:spcAft>
                <a:spcPts val="0"/>
              </a:spcAft>
              <a:buClr>
                <a:schemeClr val="accent1"/>
              </a:buClr>
              <a:buSzPts val="3300"/>
              <a:buFont typeface="Quattrocento Sans"/>
              <a:buNone/>
              <a:defRPr>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204" name="Google Shape;204;p53"/>
          <p:cNvCxnSpPr/>
          <p:nvPr/>
        </p:nvCxnSpPr>
        <p:spPr>
          <a:xfrm>
            <a:off x="971550" y="1006079"/>
            <a:ext cx="720090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 центре">
  <p:cSld name="Заголовок в центре">
    <p:spTree>
      <p:nvGrpSpPr>
        <p:cNvPr id="205" name="Shape 205"/>
        <p:cNvGrpSpPr/>
        <p:nvPr/>
      </p:nvGrpSpPr>
      <p:grpSpPr>
        <a:xfrm>
          <a:off x="0" y="0"/>
          <a:ext cx="0" cy="0"/>
          <a:chOff x="0" y="0"/>
          <a:chExt cx="0" cy="0"/>
        </a:xfrm>
      </p:grpSpPr>
      <p:sp>
        <p:nvSpPr>
          <p:cNvPr id="206" name="Google Shape;206;p54"/>
          <p:cNvSpPr txBox="1"/>
          <p:nvPr>
            <p:ph type="title"/>
          </p:nvPr>
        </p:nvSpPr>
        <p:spPr>
          <a:xfrm>
            <a:off x="971650" y="1221581"/>
            <a:ext cx="7200900" cy="2700300"/>
          </a:xfrm>
          <a:prstGeom prst="rect">
            <a:avLst/>
          </a:prstGeom>
          <a:noFill/>
          <a:ln>
            <a:noFill/>
          </a:ln>
        </p:spPr>
        <p:txBody>
          <a:bodyPr anchorCtr="1" anchor="ctr" bIns="45900" lIns="0" spcFirstLastPara="1" rIns="0" wrap="square" tIns="45900">
            <a:normAutofit/>
          </a:bodyPr>
          <a:lstStyle>
            <a:lvl1pPr lvl="0" rtl="0" algn="ctr">
              <a:spcBef>
                <a:spcPts val="0"/>
              </a:spcBef>
              <a:spcAft>
                <a:spcPts val="0"/>
              </a:spcAft>
              <a:buClr>
                <a:schemeClr val="accent1"/>
              </a:buClr>
              <a:buSzPts val="3300"/>
              <a:buFont typeface="Quattrocento Sans"/>
              <a:buNone/>
              <a:defRPr>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Без подчеркивания">
  <p:cSld name="Без подчеркивания">
    <p:spTree>
      <p:nvGrpSpPr>
        <p:cNvPr id="207" name="Shape 207"/>
        <p:cNvGrpSpPr/>
        <p:nvPr/>
      </p:nvGrpSpPr>
      <p:grpSpPr>
        <a:xfrm>
          <a:off x="0" y="0"/>
          <a:ext cx="0" cy="0"/>
          <a:chOff x="0" y="0"/>
          <a:chExt cx="0" cy="0"/>
        </a:xfrm>
      </p:grpSpPr>
      <p:sp>
        <p:nvSpPr>
          <p:cNvPr id="208" name="Google Shape;208;p55"/>
          <p:cNvSpPr txBox="1"/>
          <p:nvPr>
            <p:ph type="title"/>
          </p:nvPr>
        </p:nvSpPr>
        <p:spPr>
          <a:xfrm>
            <a:off x="971602" y="411957"/>
            <a:ext cx="7200900" cy="594000"/>
          </a:xfrm>
          <a:prstGeom prst="rect">
            <a:avLst/>
          </a:prstGeom>
          <a:noFill/>
          <a:ln>
            <a:noFill/>
          </a:ln>
        </p:spPr>
        <p:txBody>
          <a:bodyPr anchorCtr="0" anchor="b" bIns="45900" lIns="0" spcFirstLastPara="1" rIns="0" wrap="square" tIns="45900">
            <a:noAutofit/>
          </a:bodyPr>
          <a:lstStyle>
            <a:lvl1pPr lvl="0" rtl="0" algn="l">
              <a:spcBef>
                <a:spcPts val="0"/>
              </a:spcBef>
              <a:spcAft>
                <a:spcPts val="0"/>
              </a:spcAft>
              <a:buClr>
                <a:schemeClr val="accent1"/>
              </a:buClr>
              <a:buSzPts val="3300"/>
              <a:buFont typeface="Quattrocento Sans"/>
              <a:buNone/>
              <a:defRPr>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9" name="Google Shape;209;p55"/>
          <p:cNvSpPr txBox="1"/>
          <p:nvPr>
            <p:ph idx="1" type="body"/>
          </p:nvPr>
        </p:nvSpPr>
        <p:spPr>
          <a:xfrm>
            <a:off x="971550" y="1221584"/>
            <a:ext cx="7200900" cy="3510000"/>
          </a:xfrm>
          <a:prstGeom prst="rect">
            <a:avLst/>
          </a:prstGeom>
          <a:noFill/>
          <a:ln>
            <a:noFill/>
          </a:ln>
        </p:spPr>
        <p:txBody>
          <a:bodyPr anchorCtr="0" anchor="t" bIns="34275" lIns="68575" spcFirstLastPara="1" rIns="68575" wrap="square" tIns="34275">
            <a:normAutofit/>
          </a:bodyPr>
          <a:lstStyle>
            <a:lvl1pPr indent="-381000" lvl="0" marL="457200" rtl="0" algn="l">
              <a:spcBef>
                <a:spcPts val="500"/>
              </a:spcBef>
              <a:spcAft>
                <a:spcPts val="0"/>
              </a:spcAft>
              <a:buClr>
                <a:schemeClr val="accent1"/>
              </a:buClr>
              <a:buSzPts val="2400"/>
              <a:buChar char="•"/>
              <a:defRPr/>
            </a:lvl1pPr>
            <a:lvl2pPr indent="-361950" lvl="1" marL="914400" rtl="0" algn="l">
              <a:spcBef>
                <a:spcPts val="400"/>
              </a:spcBef>
              <a:spcAft>
                <a:spcPts val="0"/>
              </a:spcAft>
              <a:buClr>
                <a:schemeClr val="accent1"/>
              </a:buClr>
              <a:buSzPts val="2100"/>
              <a:buChar char="•"/>
              <a:defRPr/>
            </a:lvl2pPr>
            <a:lvl3pPr indent="-342900" lvl="2" marL="1371600" rtl="0" algn="l">
              <a:spcBef>
                <a:spcPts val="400"/>
              </a:spcBef>
              <a:spcAft>
                <a:spcPts val="0"/>
              </a:spcAft>
              <a:buClr>
                <a:schemeClr val="accent1"/>
              </a:buClr>
              <a:buSzPts val="1800"/>
              <a:buChar char="•"/>
              <a:defRPr/>
            </a:lvl3pPr>
            <a:lvl4pPr indent="-323850" lvl="3" marL="1828800" rtl="0" algn="l">
              <a:spcBef>
                <a:spcPts val="300"/>
              </a:spcBef>
              <a:spcAft>
                <a:spcPts val="0"/>
              </a:spcAft>
              <a:buClr>
                <a:schemeClr val="accent1"/>
              </a:buClr>
              <a:buSzPts val="1500"/>
              <a:buChar char="•"/>
              <a:defRPr/>
            </a:lvl4pPr>
            <a:lvl5pPr indent="-323850" lvl="4" marL="2286000" rtl="0" algn="l">
              <a:spcBef>
                <a:spcPts val="300"/>
              </a:spcBef>
              <a:spcAft>
                <a:spcPts val="0"/>
              </a:spcAft>
              <a:buClr>
                <a:schemeClr val="accent1"/>
              </a:buClr>
              <a:buSzPts val="15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p:cSld name="Заголовок раздела">
    <p:spTree>
      <p:nvGrpSpPr>
        <p:cNvPr id="210" name="Shape 210"/>
        <p:cNvGrpSpPr/>
        <p:nvPr/>
      </p:nvGrpSpPr>
      <p:grpSpPr>
        <a:xfrm>
          <a:off x="0" y="0"/>
          <a:ext cx="0" cy="0"/>
          <a:chOff x="0" y="0"/>
          <a:chExt cx="0" cy="0"/>
        </a:xfrm>
      </p:grpSpPr>
      <p:sp>
        <p:nvSpPr>
          <p:cNvPr id="211" name="Google Shape;211;p56"/>
          <p:cNvSpPr txBox="1"/>
          <p:nvPr>
            <p:ph type="title"/>
          </p:nvPr>
        </p:nvSpPr>
        <p:spPr>
          <a:xfrm>
            <a:off x="975376" y="2571785"/>
            <a:ext cx="7200900" cy="1350300"/>
          </a:xfrm>
          <a:prstGeom prst="rect">
            <a:avLst/>
          </a:prstGeom>
          <a:noFill/>
          <a:ln>
            <a:noFill/>
          </a:ln>
        </p:spPr>
        <p:txBody>
          <a:bodyPr anchorCtr="0" anchor="t" bIns="45900" lIns="0" spcFirstLastPara="1" rIns="0" wrap="square" tIns="45900">
            <a:noAutofit/>
          </a:bodyPr>
          <a:lstStyle>
            <a:lvl1pPr lvl="0" rtl="0" algn="l">
              <a:spcBef>
                <a:spcPts val="0"/>
              </a:spcBef>
              <a:spcAft>
                <a:spcPts val="0"/>
              </a:spcAft>
              <a:buClr>
                <a:schemeClr val="accent1"/>
              </a:buClr>
              <a:buSzPts val="3300"/>
              <a:buFont typeface="Quattrocento Sans"/>
              <a:buNone/>
              <a:defRPr>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212" name="Google Shape;212;p56"/>
          <p:cNvCxnSpPr/>
          <p:nvPr/>
        </p:nvCxnSpPr>
        <p:spPr>
          <a:xfrm>
            <a:off x="975375" y="2571750"/>
            <a:ext cx="7200900" cy="0"/>
          </a:xfrm>
          <a:prstGeom prst="straightConnector1">
            <a:avLst/>
          </a:prstGeom>
          <a:noFill/>
          <a:ln cap="flat" cmpd="sng" w="12700">
            <a:solidFill>
              <a:srgbClr val="D63E3A"/>
            </a:solidFill>
            <a:prstDash val="solid"/>
            <a:round/>
            <a:headEnd len="sm" w="sm" type="none"/>
            <a:tailEnd len="sm" w="sm" type="none"/>
          </a:ln>
        </p:spPr>
      </p:cxnSp>
      <p:sp>
        <p:nvSpPr>
          <p:cNvPr id="213" name="Google Shape;213;p56"/>
          <p:cNvSpPr txBox="1"/>
          <p:nvPr>
            <p:ph idx="1" type="body"/>
          </p:nvPr>
        </p:nvSpPr>
        <p:spPr>
          <a:xfrm>
            <a:off x="975375" y="1227220"/>
            <a:ext cx="7197000" cy="1344600"/>
          </a:xfrm>
          <a:prstGeom prst="rect">
            <a:avLst/>
          </a:prstGeom>
          <a:noFill/>
          <a:ln>
            <a:noFill/>
          </a:ln>
        </p:spPr>
        <p:txBody>
          <a:bodyPr anchorCtr="0" anchor="b" bIns="34275" lIns="0" spcFirstLastPara="1" rIns="0" wrap="square" tIns="34275">
            <a:normAutofit/>
          </a:bodyPr>
          <a:lstStyle>
            <a:lvl1pPr indent="-228600" lvl="0" marL="457200" rtl="0" algn="l">
              <a:spcBef>
                <a:spcPts val="400"/>
              </a:spcBef>
              <a:spcAft>
                <a:spcPts val="0"/>
              </a:spcAft>
              <a:buSzPts val="1800"/>
              <a:buNone/>
              <a:defRPr sz="1800"/>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p:cSld name="Пустой слайд">
    <p:spTree>
      <p:nvGrpSpPr>
        <p:cNvPr id="214" name="Shape 214"/>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p:cSld name="Только заголовок">
    <p:spTree>
      <p:nvGrpSpPr>
        <p:cNvPr id="215" name="Shape 215"/>
        <p:cNvGrpSpPr/>
        <p:nvPr/>
      </p:nvGrpSpPr>
      <p:grpSpPr>
        <a:xfrm>
          <a:off x="0" y="0"/>
          <a:ext cx="0" cy="0"/>
          <a:chOff x="0" y="0"/>
          <a:chExt cx="0" cy="0"/>
        </a:xfrm>
      </p:grpSpPr>
      <p:sp>
        <p:nvSpPr>
          <p:cNvPr id="216" name="Google Shape;216;p58"/>
          <p:cNvSpPr txBox="1"/>
          <p:nvPr>
            <p:ph type="title"/>
          </p:nvPr>
        </p:nvSpPr>
        <p:spPr>
          <a:xfrm>
            <a:off x="971602" y="411957"/>
            <a:ext cx="7200900" cy="594000"/>
          </a:xfrm>
          <a:prstGeom prst="rect">
            <a:avLst/>
          </a:prstGeom>
          <a:noFill/>
          <a:ln>
            <a:noFill/>
          </a:ln>
        </p:spPr>
        <p:txBody>
          <a:bodyPr anchorCtr="0" anchor="b" bIns="45900" lIns="0" spcFirstLastPara="1" rIns="0" wrap="square" tIns="45900">
            <a:noAutofit/>
          </a:bodyPr>
          <a:lstStyle>
            <a:lvl1pPr lvl="0" rtl="0" algn="l">
              <a:spcBef>
                <a:spcPts val="0"/>
              </a:spcBef>
              <a:spcAft>
                <a:spcPts val="0"/>
              </a:spcAft>
              <a:buClr>
                <a:schemeClr val="accent1"/>
              </a:buClr>
              <a:buSzPts val="3300"/>
              <a:buFont typeface="Quattrocento Sans"/>
              <a:buNone/>
              <a:defRPr>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217" name="Google Shape;217;p58"/>
          <p:cNvCxnSpPr/>
          <p:nvPr/>
        </p:nvCxnSpPr>
        <p:spPr>
          <a:xfrm>
            <a:off x="971550" y="1006079"/>
            <a:ext cx="720090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низу рисунка">
  <p:cSld name="Заголовок внизу рисунка">
    <p:spTree>
      <p:nvGrpSpPr>
        <p:cNvPr id="218" name="Shape 218"/>
        <p:cNvGrpSpPr/>
        <p:nvPr/>
      </p:nvGrpSpPr>
      <p:grpSpPr>
        <a:xfrm>
          <a:off x="0" y="0"/>
          <a:ext cx="0" cy="0"/>
          <a:chOff x="0" y="0"/>
          <a:chExt cx="0" cy="0"/>
        </a:xfrm>
      </p:grpSpPr>
      <p:sp>
        <p:nvSpPr>
          <p:cNvPr id="219" name="Google Shape;219;p59"/>
          <p:cNvSpPr/>
          <p:nvPr>
            <p:ph idx="2" type="pic"/>
          </p:nvPr>
        </p:nvSpPr>
        <p:spPr>
          <a:xfrm>
            <a:off x="0" y="-978"/>
            <a:ext cx="9144000" cy="5143500"/>
          </a:xfrm>
          <a:prstGeom prst="rect">
            <a:avLst/>
          </a:prstGeom>
          <a:noFill/>
          <a:ln>
            <a:noFill/>
          </a:ln>
        </p:spPr>
      </p:sp>
      <p:sp>
        <p:nvSpPr>
          <p:cNvPr id="220" name="Google Shape;220;p59"/>
          <p:cNvSpPr txBox="1"/>
          <p:nvPr>
            <p:ph type="title"/>
          </p:nvPr>
        </p:nvSpPr>
        <p:spPr>
          <a:xfrm>
            <a:off x="971550" y="4032187"/>
            <a:ext cx="8172600" cy="807600"/>
          </a:xfrm>
          <a:prstGeom prst="rect">
            <a:avLst/>
          </a:prstGeom>
          <a:solidFill>
            <a:schemeClr val="accent1">
              <a:alpha val="80000"/>
            </a:schemeClr>
          </a:solidFill>
          <a:ln>
            <a:noFill/>
          </a:ln>
        </p:spPr>
        <p:txBody>
          <a:bodyPr anchorCtr="0" anchor="ctr" bIns="45900" lIns="0" spcFirstLastPara="1" rIns="540000" wrap="square" tIns="45900">
            <a:noAutofit/>
          </a:bodyPr>
          <a:lstStyle>
            <a:lvl1pPr lvl="0" rtl="0" algn="l">
              <a:spcBef>
                <a:spcPts val="0"/>
              </a:spcBef>
              <a:spcAft>
                <a:spcPts val="0"/>
              </a:spcAft>
              <a:buClr>
                <a:schemeClr val="lt1"/>
              </a:buClr>
              <a:buSzPts val="3300"/>
              <a:buFont typeface="Quattrocento Sans"/>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21" name="Google Shape;221;p59"/>
          <p:cNvSpPr txBox="1"/>
          <p:nvPr>
            <p:ph idx="1" type="body"/>
          </p:nvPr>
        </p:nvSpPr>
        <p:spPr>
          <a:xfrm>
            <a:off x="0" y="4030266"/>
            <a:ext cx="971700" cy="807000"/>
          </a:xfrm>
          <a:prstGeom prst="rect">
            <a:avLst/>
          </a:prstGeom>
          <a:solidFill>
            <a:schemeClr val="accent1">
              <a:alpha val="80000"/>
            </a:schemeClr>
          </a:solidFill>
          <a:ln>
            <a:noFill/>
          </a:ln>
        </p:spPr>
        <p:txBody>
          <a:bodyPr anchorCtr="0" anchor="t" bIns="34275" lIns="68575" spcFirstLastPara="1" rIns="68575" wrap="square" tIns="34275">
            <a:normAutofit/>
          </a:bodyPr>
          <a:lstStyle>
            <a:lvl1pPr indent="-228600" lvl="0" marL="457200" rtl="0" algn="l">
              <a:spcBef>
                <a:spcPts val="500"/>
              </a:spcBef>
              <a:spcAft>
                <a:spcPts val="0"/>
              </a:spcAft>
              <a:buSzPts val="2400"/>
              <a:buNone/>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3049">
          <p15:clr>
            <a:srgbClr val="FBAE40"/>
          </p15:clr>
        </p15:guide>
        <p15:guide id="2" orient="horz" pos="2539">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p:cSld name="Два объекта">
    <p:spTree>
      <p:nvGrpSpPr>
        <p:cNvPr id="222" name="Shape 222"/>
        <p:cNvGrpSpPr/>
        <p:nvPr/>
      </p:nvGrpSpPr>
      <p:grpSpPr>
        <a:xfrm>
          <a:off x="0" y="0"/>
          <a:ext cx="0" cy="0"/>
          <a:chOff x="0" y="0"/>
          <a:chExt cx="0" cy="0"/>
        </a:xfrm>
      </p:grpSpPr>
      <p:sp>
        <p:nvSpPr>
          <p:cNvPr id="223" name="Google Shape;223;p60"/>
          <p:cNvSpPr txBox="1"/>
          <p:nvPr>
            <p:ph type="title"/>
          </p:nvPr>
        </p:nvSpPr>
        <p:spPr>
          <a:xfrm>
            <a:off x="971602" y="411957"/>
            <a:ext cx="7200900" cy="594000"/>
          </a:xfrm>
          <a:prstGeom prst="rect">
            <a:avLst/>
          </a:prstGeom>
          <a:noFill/>
          <a:ln>
            <a:noFill/>
          </a:ln>
        </p:spPr>
        <p:txBody>
          <a:bodyPr anchorCtr="0" anchor="b" bIns="45900" lIns="0" spcFirstLastPara="1" rIns="0" wrap="square" tIns="45900">
            <a:noAutofit/>
          </a:bodyPr>
          <a:lstStyle>
            <a:lvl1pPr lvl="0" rtl="0" algn="l">
              <a:spcBef>
                <a:spcPts val="0"/>
              </a:spcBef>
              <a:spcAft>
                <a:spcPts val="0"/>
              </a:spcAft>
              <a:buClr>
                <a:schemeClr val="accent1"/>
              </a:buClr>
              <a:buSzPts val="3300"/>
              <a:buFont typeface="Quattrocento Sans"/>
              <a:buNone/>
              <a:defRPr>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224" name="Google Shape;224;p60"/>
          <p:cNvCxnSpPr/>
          <p:nvPr/>
        </p:nvCxnSpPr>
        <p:spPr>
          <a:xfrm>
            <a:off x="971550" y="1006079"/>
            <a:ext cx="7200900" cy="0"/>
          </a:xfrm>
          <a:prstGeom prst="straightConnector1">
            <a:avLst/>
          </a:prstGeom>
          <a:noFill/>
          <a:ln cap="flat" cmpd="sng" w="12700">
            <a:solidFill>
              <a:srgbClr val="D63E3A"/>
            </a:solidFill>
            <a:prstDash val="solid"/>
            <a:round/>
            <a:headEnd len="sm" w="sm" type="none"/>
            <a:tailEnd len="sm" w="sm" type="none"/>
          </a:ln>
        </p:spPr>
      </p:cxnSp>
      <p:sp>
        <p:nvSpPr>
          <p:cNvPr id="225" name="Google Shape;225;p60"/>
          <p:cNvSpPr txBox="1"/>
          <p:nvPr>
            <p:ph idx="1" type="body"/>
          </p:nvPr>
        </p:nvSpPr>
        <p:spPr>
          <a:xfrm>
            <a:off x="971550" y="1221581"/>
            <a:ext cx="3600600" cy="3510000"/>
          </a:xfrm>
          <a:prstGeom prst="rect">
            <a:avLst/>
          </a:prstGeom>
          <a:noFill/>
          <a:ln>
            <a:noFill/>
          </a:ln>
        </p:spPr>
        <p:txBody>
          <a:bodyPr anchorCtr="0" anchor="t" bIns="34275" lIns="68575" spcFirstLastPara="1" rIns="68575" wrap="square" tIns="34275">
            <a:normAutofit/>
          </a:bodyPr>
          <a:lstStyle>
            <a:lvl1pPr indent="-317500" lvl="0" marL="457200" rtl="0" algn="l">
              <a:spcBef>
                <a:spcPts val="300"/>
              </a:spcBef>
              <a:spcAft>
                <a:spcPts val="0"/>
              </a:spcAft>
              <a:buSzPts val="1400"/>
              <a:buChar char="•"/>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26" name="Google Shape;226;p60"/>
          <p:cNvSpPr txBox="1"/>
          <p:nvPr>
            <p:ph idx="2" type="body"/>
          </p:nvPr>
        </p:nvSpPr>
        <p:spPr>
          <a:xfrm>
            <a:off x="4572000" y="1221581"/>
            <a:ext cx="3600600" cy="3510000"/>
          </a:xfrm>
          <a:prstGeom prst="rect">
            <a:avLst/>
          </a:prstGeom>
          <a:noFill/>
          <a:ln>
            <a:noFill/>
          </a:ln>
        </p:spPr>
        <p:txBody>
          <a:bodyPr anchorCtr="0" anchor="t" bIns="34275" lIns="68575" spcFirstLastPara="1" rIns="68575" wrap="square" tIns="34275">
            <a:normAutofit/>
          </a:bodyPr>
          <a:lstStyle>
            <a:lvl1pPr indent="-317500" lvl="0" marL="457200" rtl="0" algn="l">
              <a:spcBef>
                <a:spcPts val="300"/>
              </a:spcBef>
              <a:spcAft>
                <a:spcPts val="0"/>
              </a:spcAft>
              <a:buSzPts val="1400"/>
              <a:buChar char="•"/>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p:cSld name="Сравнение">
    <p:spTree>
      <p:nvGrpSpPr>
        <p:cNvPr id="227" name="Shape 227"/>
        <p:cNvGrpSpPr/>
        <p:nvPr/>
      </p:nvGrpSpPr>
      <p:grpSpPr>
        <a:xfrm>
          <a:off x="0" y="0"/>
          <a:ext cx="0" cy="0"/>
          <a:chOff x="0" y="0"/>
          <a:chExt cx="0" cy="0"/>
        </a:xfrm>
      </p:grpSpPr>
      <p:sp>
        <p:nvSpPr>
          <p:cNvPr id="228" name="Google Shape;228;p61"/>
          <p:cNvSpPr txBox="1"/>
          <p:nvPr>
            <p:ph type="title"/>
          </p:nvPr>
        </p:nvSpPr>
        <p:spPr>
          <a:xfrm>
            <a:off x="971602" y="411957"/>
            <a:ext cx="7200900" cy="594000"/>
          </a:xfrm>
          <a:prstGeom prst="rect">
            <a:avLst/>
          </a:prstGeom>
          <a:noFill/>
          <a:ln>
            <a:noFill/>
          </a:ln>
        </p:spPr>
        <p:txBody>
          <a:bodyPr anchorCtr="0" anchor="b" bIns="45900" lIns="0" spcFirstLastPara="1" rIns="0" wrap="square" tIns="45900">
            <a:noAutofit/>
          </a:bodyPr>
          <a:lstStyle>
            <a:lvl1pPr lvl="0" rtl="0" algn="l">
              <a:spcBef>
                <a:spcPts val="0"/>
              </a:spcBef>
              <a:spcAft>
                <a:spcPts val="0"/>
              </a:spcAft>
              <a:buClr>
                <a:schemeClr val="accent1"/>
              </a:buClr>
              <a:buSzPts val="3300"/>
              <a:buFont typeface="Quattrocento Sans"/>
              <a:buNone/>
              <a:defRPr>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229" name="Google Shape;229;p61"/>
          <p:cNvCxnSpPr/>
          <p:nvPr/>
        </p:nvCxnSpPr>
        <p:spPr>
          <a:xfrm>
            <a:off x="971550" y="1006079"/>
            <a:ext cx="7200900" cy="0"/>
          </a:xfrm>
          <a:prstGeom prst="straightConnector1">
            <a:avLst/>
          </a:prstGeom>
          <a:noFill/>
          <a:ln cap="flat" cmpd="sng" w="12700">
            <a:solidFill>
              <a:srgbClr val="D63E3A"/>
            </a:solidFill>
            <a:prstDash val="solid"/>
            <a:round/>
            <a:headEnd len="sm" w="sm" type="none"/>
            <a:tailEnd len="sm" w="sm" type="none"/>
          </a:ln>
        </p:spPr>
      </p:cxnSp>
      <p:sp>
        <p:nvSpPr>
          <p:cNvPr id="230" name="Google Shape;230;p61"/>
          <p:cNvSpPr txBox="1"/>
          <p:nvPr>
            <p:ph idx="1" type="body"/>
          </p:nvPr>
        </p:nvSpPr>
        <p:spPr>
          <a:xfrm>
            <a:off x="971550" y="1815703"/>
            <a:ext cx="3600600" cy="2915700"/>
          </a:xfrm>
          <a:prstGeom prst="rect">
            <a:avLst/>
          </a:prstGeom>
          <a:noFill/>
          <a:ln>
            <a:noFill/>
          </a:ln>
        </p:spPr>
        <p:txBody>
          <a:bodyPr anchorCtr="0" anchor="t" bIns="34275" lIns="68575" spcFirstLastPara="1" rIns="68575" wrap="square" tIns="34275">
            <a:normAutofit/>
          </a:bodyPr>
          <a:lstStyle>
            <a:lvl1pPr indent="-317500" lvl="0" marL="457200" rtl="0" algn="l">
              <a:spcBef>
                <a:spcPts val="300"/>
              </a:spcBef>
              <a:spcAft>
                <a:spcPts val="0"/>
              </a:spcAft>
              <a:buSzPts val="1400"/>
              <a:buChar char="•"/>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31" name="Google Shape;231;p61"/>
          <p:cNvSpPr txBox="1"/>
          <p:nvPr>
            <p:ph idx="2" type="body"/>
          </p:nvPr>
        </p:nvSpPr>
        <p:spPr>
          <a:xfrm>
            <a:off x="4572000" y="1815703"/>
            <a:ext cx="3600600" cy="2915700"/>
          </a:xfrm>
          <a:prstGeom prst="rect">
            <a:avLst/>
          </a:prstGeom>
          <a:noFill/>
          <a:ln>
            <a:noFill/>
          </a:ln>
        </p:spPr>
        <p:txBody>
          <a:bodyPr anchorCtr="0" anchor="t" bIns="34275" lIns="68575" spcFirstLastPara="1" rIns="68575" wrap="square" tIns="34275">
            <a:normAutofit/>
          </a:bodyPr>
          <a:lstStyle>
            <a:lvl1pPr indent="-317500" lvl="0" marL="457200" rtl="0" algn="l">
              <a:spcBef>
                <a:spcPts val="300"/>
              </a:spcBef>
              <a:spcAft>
                <a:spcPts val="0"/>
              </a:spcAft>
              <a:buSzPts val="1400"/>
              <a:buChar char="•"/>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32" name="Google Shape;232;p61"/>
          <p:cNvSpPr txBox="1"/>
          <p:nvPr>
            <p:ph idx="3" type="body"/>
          </p:nvPr>
        </p:nvSpPr>
        <p:spPr>
          <a:xfrm>
            <a:off x="971550" y="1221581"/>
            <a:ext cx="3600600" cy="594000"/>
          </a:xfrm>
          <a:prstGeom prst="rect">
            <a:avLst/>
          </a:prstGeom>
          <a:noFill/>
          <a:ln>
            <a:noFill/>
          </a:ln>
        </p:spPr>
        <p:txBody>
          <a:bodyPr anchorCtr="0" anchor="b" bIns="34275" lIns="68575" spcFirstLastPara="1" rIns="68575" wrap="square" tIns="34275">
            <a:normAutofit/>
          </a:bodyPr>
          <a:lstStyle>
            <a:lvl1pPr indent="-228600" lvl="0" marL="457200" rtl="0" algn="l">
              <a:spcBef>
                <a:spcPts val="500"/>
              </a:spcBef>
              <a:spcAft>
                <a:spcPts val="0"/>
              </a:spcAft>
              <a:buSzPts val="2400"/>
              <a:buNone/>
              <a:defRPr>
                <a:solidFill>
                  <a:schemeClr val="accent1"/>
                </a:solidFill>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33" name="Google Shape;233;p61"/>
          <p:cNvSpPr txBox="1"/>
          <p:nvPr>
            <p:ph idx="4" type="body"/>
          </p:nvPr>
        </p:nvSpPr>
        <p:spPr>
          <a:xfrm>
            <a:off x="4571950" y="1221581"/>
            <a:ext cx="3600600" cy="594000"/>
          </a:xfrm>
          <a:prstGeom prst="rect">
            <a:avLst/>
          </a:prstGeom>
          <a:noFill/>
          <a:ln>
            <a:noFill/>
          </a:ln>
        </p:spPr>
        <p:txBody>
          <a:bodyPr anchorCtr="0" anchor="b" bIns="34275" lIns="68575" spcFirstLastPara="1" rIns="68575" wrap="square" tIns="34275">
            <a:normAutofit/>
          </a:bodyPr>
          <a:lstStyle>
            <a:lvl1pPr indent="-228600" lvl="0" marL="457200" rtl="0" algn="l">
              <a:spcBef>
                <a:spcPts val="500"/>
              </a:spcBef>
              <a:spcAft>
                <a:spcPts val="0"/>
              </a:spcAft>
              <a:buSzPts val="2400"/>
              <a:buNone/>
              <a:defRPr>
                <a:solidFill>
                  <a:schemeClr val="accent1"/>
                </a:solidFill>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1144">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p:cSld name="Объект с подписью">
    <p:spTree>
      <p:nvGrpSpPr>
        <p:cNvPr id="234" name="Shape 234"/>
        <p:cNvGrpSpPr/>
        <p:nvPr/>
      </p:nvGrpSpPr>
      <p:grpSpPr>
        <a:xfrm>
          <a:off x="0" y="0"/>
          <a:ext cx="0" cy="0"/>
          <a:chOff x="0" y="0"/>
          <a:chExt cx="0" cy="0"/>
        </a:xfrm>
      </p:grpSpPr>
      <p:sp>
        <p:nvSpPr>
          <p:cNvPr id="235" name="Google Shape;235;p62"/>
          <p:cNvSpPr txBox="1"/>
          <p:nvPr>
            <p:ph type="title"/>
          </p:nvPr>
        </p:nvSpPr>
        <p:spPr>
          <a:xfrm>
            <a:off x="971550" y="3921920"/>
            <a:ext cx="7200900" cy="432000"/>
          </a:xfrm>
          <a:prstGeom prst="rect">
            <a:avLst/>
          </a:prstGeom>
          <a:noFill/>
          <a:ln>
            <a:noFill/>
          </a:ln>
        </p:spPr>
        <p:txBody>
          <a:bodyPr anchorCtr="0" anchor="b" bIns="45900" lIns="0" spcFirstLastPara="1" rIns="0" wrap="square" tIns="45900">
            <a:noAutofit/>
          </a:bodyPr>
          <a:lstStyle>
            <a:lvl1pPr lvl="0" rtl="0" algn="l">
              <a:spcBef>
                <a:spcPts val="0"/>
              </a:spcBef>
              <a:spcAft>
                <a:spcPts val="0"/>
              </a:spcAft>
              <a:buClr>
                <a:schemeClr val="accent1"/>
              </a:buClr>
              <a:buSzPts val="2100"/>
              <a:buFont typeface="Quattrocento Sans"/>
              <a:buNone/>
              <a:defRPr sz="21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36" name="Google Shape;236;p62"/>
          <p:cNvSpPr txBox="1"/>
          <p:nvPr>
            <p:ph idx="1" type="body"/>
          </p:nvPr>
        </p:nvSpPr>
        <p:spPr>
          <a:xfrm>
            <a:off x="971550" y="4363001"/>
            <a:ext cx="7200900" cy="368400"/>
          </a:xfrm>
          <a:prstGeom prst="rect">
            <a:avLst/>
          </a:prstGeom>
          <a:noFill/>
          <a:ln>
            <a:noFill/>
          </a:ln>
        </p:spPr>
        <p:txBody>
          <a:bodyPr anchorCtr="0" anchor="t" bIns="34275" lIns="0" spcFirstLastPara="1" rIns="0" wrap="square" tIns="34275">
            <a:noAutofit/>
          </a:bodyPr>
          <a:lstStyle>
            <a:lvl1pPr indent="-228600" lvl="0" marL="457200" rtl="0" algn="l">
              <a:spcBef>
                <a:spcPts val="300"/>
              </a:spcBef>
              <a:spcAft>
                <a:spcPts val="0"/>
              </a:spcAft>
              <a:buSzPts val="1500"/>
              <a:buNone/>
              <a:defRPr sz="1500"/>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37" name="Google Shape;237;p62"/>
          <p:cNvSpPr txBox="1"/>
          <p:nvPr>
            <p:ph idx="2" type="body"/>
          </p:nvPr>
        </p:nvSpPr>
        <p:spPr>
          <a:xfrm>
            <a:off x="971550" y="411956"/>
            <a:ext cx="7200900" cy="3501000"/>
          </a:xfrm>
          <a:prstGeom prst="rect">
            <a:avLst/>
          </a:prstGeom>
          <a:noFill/>
          <a:ln>
            <a:noFill/>
          </a:ln>
        </p:spPr>
        <p:txBody>
          <a:bodyPr anchorCtr="0" anchor="t" bIns="34275" lIns="68575" spcFirstLastPara="1" rIns="68575" wrap="square" tIns="34275">
            <a:normAutofit/>
          </a:bodyPr>
          <a:lstStyle>
            <a:lvl1pPr indent="-317500" lvl="0" marL="457200" rtl="0" algn="l">
              <a:spcBef>
                <a:spcPts val="300"/>
              </a:spcBef>
              <a:spcAft>
                <a:spcPts val="0"/>
              </a:spcAft>
              <a:buSzPts val="1400"/>
              <a:buChar char="•"/>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p:cSld name="Рисунок с подписью">
    <p:spTree>
      <p:nvGrpSpPr>
        <p:cNvPr id="238" name="Shape 238"/>
        <p:cNvGrpSpPr/>
        <p:nvPr/>
      </p:nvGrpSpPr>
      <p:grpSpPr>
        <a:xfrm>
          <a:off x="0" y="0"/>
          <a:ext cx="0" cy="0"/>
          <a:chOff x="0" y="0"/>
          <a:chExt cx="0" cy="0"/>
        </a:xfrm>
      </p:grpSpPr>
      <p:sp>
        <p:nvSpPr>
          <p:cNvPr id="239" name="Google Shape;239;p63"/>
          <p:cNvSpPr txBox="1"/>
          <p:nvPr>
            <p:ph type="title"/>
          </p:nvPr>
        </p:nvSpPr>
        <p:spPr>
          <a:xfrm>
            <a:off x="971550" y="3921920"/>
            <a:ext cx="7200900" cy="432000"/>
          </a:xfrm>
          <a:prstGeom prst="rect">
            <a:avLst/>
          </a:prstGeom>
          <a:noFill/>
          <a:ln>
            <a:noFill/>
          </a:ln>
        </p:spPr>
        <p:txBody>
          <a:bodyPr anchorCtr="0" anchor="b" bIns="45900" lIns="0" spcFirstLastPara="1" rIns="0" wrap="square" tIns="45900">
            <a:noAutofit/>
          </a:bodyPr>
          <a:lstStyle>
            <a:lvl1pPr lvl="0" rtl="0" algn="l">
              <a:spcBef>
                <a:spcPts val="0"/>
              </a:spcBef>
              <a:spcAft>
                <a:spcPts val="0"/>
              </a:spcAft>
              <a:buClr>
                <a:schemeClr val="accent1"/>
              </a:buClr>
              <a:buSzPts val="2100"/>
              <a:buFont typeface="Quattrocento Sans"/>
              <a:buNone/>
              <a:defRPr sz="21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40" name="Google Shape;240;p63"/>
          <p:cNvSpPr/>
          <p:nvPr>
            <p:ph idx="2" type="pic"/>
          </p:nvPr>
        </p:nvSpPr>
        <p:spPr>
          <a:xfrm>
            <a:off x="971550" y="411990"/>
            <a:ext cx="7200900" cy="3510000"/>
          </a:xfrm>
          <a:prstGeom prst="rect">
            <a:avLst/>
          </a:prstGeom>
          <a:noFill/>
          <a:ln>
            <a:noFill/>
          </a:ln>
        </p:spPr>
      </p:sp>
      <p:sp>
        <p:nvSpPr>
          <p:cNvPr id="241" name="Google Shape;241;p63"/>
          <p:cNvSpPr txBox="1"/>
          <p:nvPr>
            <p:ph idx="1" type="body"/>
          </p:nvPr>
        </p:nvSpPr>
        <p:spPr>
          <a:xfrm>
            <a:off x="971550" y="4363001"/>
            <a:ext cx="7200900" cy="368400"/>
          </a:xfrm>
          <a:prstGeom prst="rect">
            <a:avLst/>
          </a:prstGeom>
          <a:noFill/>
          <a:ln>
            <a:noFill/>
          </a:ln>
        </p:spPr>
        <p:txBody>
          <a:bodyPr anchorCtr="0" anchor="t" bIns="34275" lIns="0" spcFirstLastPara="1" rIns="0" wrap="square" tIns="34275">
            <a:noAutofit/>
          </a:bodyPr>
          <a:lstStyle>
            <a:lvl1pPr indent="-228600" lvl="0" marL="457200" rtl="0" algn="l">
              <a:spcBef>
                <a:spcPts val="300"/>
              </a:spcBef>
              <a:spcAft>
                <a:spcPts val="0"/>
              </a:spcAft>
              <a:buSzPts val="1500"/>
              <a:buNone/>
              <a:defRPr sz="1500"/>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ногострочный заголовок">
  <p:cSld name="Многострочный заголовок">
    <p:spTree>
      <p:nvGrpSpPr>
        <p:cNvPr id="242" name="Shape 242"/>
        <p:cNvGrpSpPr/>
        <p:nvPr/>
      </p:nvGrpSpPr>
      <p:grpSpPr>
        <a:xfrm>
          <a:off x="0" y="0"/>
          <a:ext cx="0" cy="0"/>
          <a:chOff x="0" y="0"/>
          <a:chExt cx="0" cy="0"/>
        </a:xfrm>
      </p:grpSpPr>
      <p:sp>
        <p:nvSpPr>
          <p:cNvPr id="243" name="Google Shape;243;p64"/>
          <p:cNvSpPr txBox="1"/>
          <p:nvPr>
            <p:ph idx="1" type="body"/>
          </p:nvPr>
        </p:nvSpPr>
        <p:spPr>
          <a:xfrm>
            <a:off x="971550" y="1437085"/>
            <a:ext cx="7200900" cy="3294600"/>
          </a:xfrm>
          <a:prstGeom prst="rect">
            <a:avLst/>
          </a:prstGeom>
          <a:noFill/>
          <a:ln>
            <a:noFill/>
          </a:ln>
        </p:spPr>
        <p:txBody>
          <a:bodyPr anchorCtr="0" anchor="t" bIns="34275" lIns="68575" spcFirstLastPara="1" rIns="68575" wrap="square" tIns="34275">
            <a:normAutofit/>
          </a:bodyPr>
          <a:lstStyle>
            <a:lvl1pPr indent="-381000" lvl="0" marL="457200" rtl="0" algn="l">
              <a:spcBef>
                <a:spcPts val="500"/>
              </a:spcBef>
              <a:spcAft>
                <a:spcPts val="0"/>
              </a:spcAft>
              <a:buClr>
                <a:schemeClr val="accent1"/>
              </a:buClr>
              <a:buSzPts val="2400"/>
              <a:buChar char="•"/>
              <a:defRPr/>
            </a:lvl1pPr>
            <a:lvl2pPr indent="-361950" lvl="1" marL="914400" rtl="0" algn="l">
              <a:spcBef>
                <a:spcPts val="400"/>
              </a:spcBef>
              <a:spcAft>
                <a:spcPts val="0"/>
              </a:spcAft>
              <a:buClr>
                <a:schemeClr val="accent1"/>
              </a:buClr>
              <a:buSzPts val="2100"/>
              <a:buChar char="•"/>
              <a:defRPr/>
            </a:lvl2pPr>
            <a:lvl3pPr indent="-342900" lvl="2" marL="1371600" rtl="0" algn="l">
              <a:spcBef>
                <a:spcPts val="400"/>
              </a:spcBef>
              <a:spcAft>
                <a:spcPts val="0"/>
              </a:spcAft>
              <a:buClr>
                <a:schemeClr val="accent1"/>
              </a:buClr>
              <a:buSzPts val="1800"/>
              <a:buChar char="•"/>
              <a:defRPr/>
            </a:lvl3pPr>
            <a:lvl4pPr indent="-323850" lvl="3" marL="1828800" rtl="0" algn="l">
              <a:spcBef>
                <a:spcPts val="300"/>
              </a:spcBef>
              <a:spcAft>
                <a:spcPts val="0"/>
              </a:spcAft>
              <a:buClr>
                <a:schemeClr val="accent1"/>
              </a:buClr>
              <a:buSzPts val="1500"/>
              <a:buChar char="•"/>
              <a:defRPr/>
            </a:lvl4pPr>
            <a:lvl5pPr indent="-323850" lvl="4" marL="2286000" rtl="0" algn="l">
              <a:spcBef>
                <a:spcPts val="300"/>
              </a:spcBef>
              <a:spcAft>
                <a:spcPts val="0"/>
              </a:spcAft>
              <a:buClr>
                <a:schemeClr val="accent1"/>
              </a:buClr>
              <a:buSzPts val="15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44" name="Google Shape;244;p64"/>
          <p:cNvSpPr txBox="1"/>
          <p:nvPr>
            <p:ph type="title"/>
          </p:nvPr>
        </p:nvSpPr>
        <p:spPr>
          <a:xfrm>
            <a:off x="971650" y="414110"/>
            <a:ext cx="7200900" cy="807600"/>
          </a:xfrm>
          <a:prstGeom prst="rect">
            <a:avLst/>
          </a:prstGeom>
          <a:noFill/>
          <a:ln>
            <a:noFill/>
          </a:ln>
        </p:spPr>
        <p:txBody>
          <a:bodyPr anchorCtr="0" anchor="b" bIns="45900" lIns="0" spcFirstLastPara="1" rIns="0" wrap="square" tIns="45900">
            <a:noAutofit/>
          </a:bodyPr>
          <a:lstStyle>
            <a:lvl1pPr lvl="0" rtl="0" algn="l">
              <a:spcBef>
                <a:spcPts val="0"/>
              </a:spcBef>
              <a:spcAft>
                <a:spcPts val="0"/>
              </a:spcAft>
              <a:buClr>
                <a:schemeClr val="accent1"/>
              </a:buClr>
              <a:buSzPts val="2400"/>
              <a:buFont typeface="Quattrocento Sans"/>
              <a:buNone/>
              <a:defRPr sz="2400">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245" name="Google Shape;245;p64"/>
          <p:cNvCxnSpPr/>
          <p:nvPr/>
        </p:nvCxnSpPr>
        <p:spPr>
          <a:xfrm>
            <a:off x="971601" y="1221581"/>
            <a:ext cx="7200900" cy="0"/>
          </a:xfrm>
          <a:prstGeom prst="straightConnector1">
            <a:avLst/>
          </a:prstGeom>
          <a:noFill/>
          <a:ln cap="flat" cmpd="sng" w="12700">
            <a:solidFill>
              <a:srgbClr val="D63E3A"/>
            </a:solidFill>
            <a:prstDash val="solid"/>
            <a:round/>
            <a:headEnd len="sm" w="sm" type="none"/>
            <a:tailEnd len="sm" w="sm" type="none"/>
          </a:ln>
        </p:spPr>
      </p:cxnSp>
    </p:spTree>
  </p:cSld>
  <p:clrMapOvr>
    <a:masterClrMapping/>
  </p:clrMapOvr>
  <p:extLst>
    <p:ext uri="{DCECCB84-F9BA-43D5-87BE-67443E8EF086}">
      <p15:sldGuideLst>
        <p15:guide id="1" orient="horz" pos="905">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вверху рисунка">
  <p:cSld name="Заголовок вверху рисунка">
    <p:spTree>
      <p:nvGrpSpPr>
        <p:cNvPr id="246" name="Shape 246"/>
        <p:cNvGrpSpPr/>
        <p:nvPr/>
      </p:nvGrpSpPr>
      <p:grpSpPr>
        <a:xfrm>
          <a:off x="0" y="0"/>
          <a:ext cx="0" cy="0"/>
          <a:chOff x="0" y="0"/>
          <a:chExt cx="0" cy="0"/>
        </a:xfrm>
      </p:grpSpPr>
      <p:sp>
        <p:nvSpPr>
          <p:cNvPr id="247" name="Google Shape;247;p65"/>
          <p:cNvSpPr/>
          <p:nvPr>
            <p:ph idx="2" type="pic"/>
          </p:nvPr>
        </p:nvSpPr>
        <p:spPr>
          <a:xfrm>
            <a:off x="0" y="9888"/>
            <a:ext cx="9144000" cy="5143500"/>
          </a:xfrm>
          <a:prstGeom prst="rect">
            <a:avLst/>
          </a:prstGeom>
          <a:noFill/>
          <a:ln>
            <a:noFill/>
          </a:ln>
        </p:spPr>
      </p:sp>
      <p:sp>
        <p:nvSpPr>
          <p:cNvPr id="248" name="Google Shape;248;p65"/>
          <p:cNvSpPr txBox="1"/>
          <p:nvPr>
            <p:ph type="title"/>
          </p:nvPr>
        </p:nvSpPr>
        <p:spPr>
          <a:xfrm>
            <a:off x="971550" y="305700"/>
            <a:ext cx="8172600" cy="809700"/>
          </a:xfrm>
          <a:prstGeom prst="rect">
            <a:avLst/>
          </a:prstGeom>
          <a:solidFill>
            <a:schemeClr val="accent1">
              <a:alpha val="80000"/>
            </a:schemeClr>
          </a:solidFill>
          <a:ln>
            <a:noFill/>
          </a:ln>
        </p:spPr>
        <p:txBody>
          <a:bodyPr anchorCtr="0" anchor="ctr" bIns="45900" lIns="0" spcFirstLastPara="1" rIns="540000" wrap="square" tIns="45900">
            <a:noAutofit/>
          </a:bodyPr>
          <a:lstStyle>
            <a:lvl1pPr lvl="0" rtl="0" algn="l">
              <a:spcBef>
                <a:spcPts val="0"/>
              </a:spcBef>
              <a:spcAft>
                <a:spcPts val="0"/>
              </a:spcAft>
              <a:buClr>
                <a:schemeClr val="lt1"/>
              </a:buClr>
              <a:buSzPts val="3300"/>
              <a:buFont typeface="Quattrocento Sans"/>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49" name="Google Shape;249;p65"/>
          <p:cNvSpPr txBox="1"/>
          <p:nvPr>
            <p:ph idx="1" type="body"/>
          </p:nvPr>
        </p:nvSpPr>
        <p:spPr>
          <a:xfrm>
            <a:off x="3247" y="374946"/>
            <a:ext cx="968400" cy="738300"/>
          </a:xfrm>
          <a:prstGeom prst="rect">
            <a:avLst/>
          </a:prstGeom>
          <a:noFill/>
          <a:ln>
            <a:noFill/>
          </a:ln>
        </p:spPr>
        <p:txBody>
          <a:bodyPr anchorCtr="0" anchor="t" bIns="34275" lIns="68575" spcFirstLastPara="1" rIns="68575" wrap="square" tIns="34275">
            <a:normAutofit/>
          </a:bodyPr>
          <a:lstStyle>
            <a:lvl1pPr indent="-228600" lvl="0" marL="457200" rtl="0" algn="l">
              <a:spcBef>
                <a:spcPts val="500"/>
              </a:spcBef>
              <a:spcAft>
                <a:spcPts val="0"/>
              </a:spcAft>
              <a:buSzPts val="2400"/>
              <a:buNone/>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50" name="Google Shape;250;p65"/>
          <p:cNvSpPr txBox="1"/>
          <p:nvPr>
            <p:ph idx="3" type="body"/>
          </p:nvPr>
        </p:nvSpPr>
        <p:spPr>
          <a:xfrm>
            <a:off x="0" y="306197"/>
            <a:ext cx="971700" cy="807000"/>
          </a:xfrm>
          <a:prstGeom prst="rect">
            <a:avLst/>
          </a:prstGeom>
          <a:solidFill>
            <a:schemeClr val="accent1">
              <a:alpha val="80000"/>
            </a:schemeClr>
          </a:solidFill>
          <a:ln>
            <a:noFill/>
          </a:ln>
        </p:spPr>
        <p:txBody>
          <a:bodyPr anchorCtr="0" anchor="t" bIns="34275" lIns="68575" spcFirstLastPara="1" rIns="68575" wrap="square" tIns="34275">
            <a:normAutofit/>
          </a:bodyPr>
          <a:lstStyle>
            <a:lvl1pPr indent="-228600" lvl="0" marL="457200" rtl="0" algn="l">
              <a:spcBef>
                <a:spcPts val="500"/>
              </a:spcBef>
              <a:spcAft>
                <a:spcPts val="0"/>
              </a:spcAft>
              <a:buSzPts val="2400"/>
              <a:buNone/>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701">
          <p15:clr>
            <a:srgbClr val="FBAE40"/>
          </p15:clr>
        </p15:guide>
        <p15:guide id="2" orient="horz" pos="19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 на подложке">
  <p:cSld name="Текст на подложке">
    <p:spTree>
      <p:nvGrpSpPr>
        <p:cNvPr id="251" name="Shape 251"/>
        <p:cNvGrpSpPr/>
        <p:nvPr/>
      </p:nvGrpSpPr>
      <p:grpSpPr>
        <a:xfrm>
          <a:off x="0" y="0"/>
          <a:ext cx="0" cy="0"/>
          <a:chOff x="0" y="0"/>
          <a:chExt cx="0" cy="0"/>
        </a:xfrm>
      </p:grpSpPr>
      <p:sp>
        <p:nvSpPr>
          <p:cNvPr id="252" name="Google Shape;252;p66"/>
          <p:cNvSpPr/>
          <p:nvPr>
            <p:ph idx="2" type="pic"/>
          </p:nvPr>
        </p:nvSpPr>
        <p:spPr>
          <a:xfrm>
            <a:off x="0" y="-978"/>
            <a:ext cx="9144000" cy="5143500"/>
          </a:xfrm>
          <a:prstGeom prst="rect">
            <a:avLst/>
          </a:prstGeom>
          <a:noFill/>
          <a:ln>
            <a:noFill/>
          </a:ln>
        </p:spPr>
      </p:sp>
      <p:sp>
        <p:nvSpPr>
          <p:cNvPr id="253" name="Google Shape;253;p66"/>
          <p:cNvSpPr txBox="1"/>
          <p:nvPr>
            <p:ph idx="1" type="body"/>
          </p:nvPr>
        </p:nvSpPr>
        <p:spPr>
          <a:xfrm>
            <a:off x="971550" y="4029912"/>
            <a:ext cx="8172600" cy="810000"/>
          </a:xfrm>
          <a:prstGeom prst="rect">
            <a:avLst/>
          </a:prstGeom>
          <a:solidFill>
            <a:schemeClr val="accent1">
              <a:alpha val="80000"/>
            </a:schemeClr>
          </a:solidFill>
          <a:ln>
            <a:noFill/>
          </a:ln>
        </p:spPr>
        <p:txBody>
          <a:bodyPr anchorCtr="0" anchor="ctr" bIns="34275" lIns="0" spcFirstLastPara="1" rIns="2970000" wrap="square" tIns="34275">
            <a:normAutofit/>
          </a:bodyPr>
          <a:lstStyle>
            <a:lvl1pPr indent="-228600" lvl="0" marL="457200" rtl="0" algn="l">
              <a:spcBef>
                <a:spcPts val="300"/>
              </a:spcBef>
              <a:spcAft>
                <a:spcPts val="0"/>
              </a:spcAft>
              <a:buSzPts val="1400"/>
              <a:buNone/>
              <a:defRPr sz="1400">
                <a:solidFill>
                  <a:schemeClr val="lt2"/>
                </a:solidFill>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54" name="Google Shape;254;p66"/>
          <p:cNvSpPr txBox="1"/>
          <p:nvPr>
            <p:ph idx="3" type="body"/>
          </p:nvPr>
        </p:nvSpPr>
        <p:spPr>
          <a:xfrm>
            <a:off x="0" y="4030266"/>
            <a:ext cx="971700" cy="807000"/>
          </a:xfrm>
          <a:prstGeom prst="rect">
            <a:avLst/>
          </a:prstGeom>
          <a:solidFill>
            <a:schemeClr val="accent1">
              <a:alpha val="80000"/>
            </a:schemeClr>
          </a:solidFill>
          <a:ln>
            <a:noFill/>
          </a:ln>
        </p:spPr>
        <p:txBody>
          <a:bodyPr anchorCtr="0" anchor="t" bIns="34275" lIns="68575" spcFirstLastPara="1" rIns="68575" wrap="square" tIns="34275">
            <a:normAutofit/>
          </a:bodyPr>
          <a:lstStyle>
            <a:lvl1pPr indent="-228600" lvl="0" marL="457200" rtl="0" algn="l">
              <a:spcBef>
                <a:spcPts val="500"/>
              </a:spcBef>
              <a:spcAft>
                <a:spcPts val="0"/>
              </a:spcAft>
              <a:buSzPts val="2400"/>
              <a:buNone/>
              <a:defRPr/>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2539">
          <p15:clr>
            <a:srgbClr val="FBAE40"/>
          </p15:clr>
        </p15:guide>
        <p15:guide id="2" orient="horz" pos="3049">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p:cSld name="Рисунок">
    <p:spTree>
      <p:nvGrpSpPr>
        <p:cNvPr id="255" name="Shape 255"/>
        <p:cNvGrpSpPr/>
        <p:nvPr/>
      </p:nvGrpSpPr>
      <p:grpSpPr>
        <a:xfrm>
          <a:off x="0" y="0"/>
          <a:ext cx="0" cy="0"/>
          <a:chOff x="0" y="0"/>
          <a:chExt cx="0" cy="0"/>
        </a:xfrm>
      </p:grpSpPr>
      <p:sp>
        <p:nvSpPr>
          <p:cNvPr id="256" name="Google Shape;256;p67"/>
          <p:cNvSpPr/>
          <p:nvPr>
            <p:ph idx="2" type="pic"/>
          </p:nvPr>
        </p:nvSpPr>
        <p:spPr>
          <a:xfrm>
            <a:off x="0" y="-978"/>
            <a:ext cx="9144000" cy="5143500"/>
          </a:xfrm>
          <a:prstGeom prst="rect">
            <a:avLst/>
          </a:prstGeom>
          <a:noFill/>
          <a:ln>
            <a:noFill/>
          </a:ln>
        </p:spPr>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и список">
  <p:cSld name="Рисунок и список">
    <p:spTree>
      <p:nvGrpSpPr>
        <p:cNvPr id="257" name="Shape 257"/>
        <p:cNvGrpSpPr/>
        <p:nvPr/>
      </p:nvGrpSpPr>
      <p:grpSpPr>
        <a:xfrm>
          <a:off x="0" y="0"/>
          <a:ext cx="0" cy="0"/>
          <a:chOff x="0" y="0"/>
          <a:chExt cx="0" cy="0"/>
        </a:xfrm>
      </p:grpSpPr>
      <p:sp>
        <p:nvSpPr>
          <p:cNvPr id="258" name="Google Shape;258;p68"/>
          <p:cNvSpPr txBox="1"/>
          <p:nvPr>
            <p:ph type="title"/>
          </p:nvPr>
        </p:nvSpPr>
        <p:spPr>
          <a:xfrm>
            <a:off x="971602" y="411957"/>
            <a:ext cx="7200900" cy="594000"/>
          </a:xfrm>
          <a:prstGeom prst="rect">
            <a:avLst/>
          </a:prstGeom>
          <a:noFill/>
          <a:ln>
            <a:noFill/>
          </a:ln>
        </p:spPr>
        <p:txBody>
          <a:bodyPr anchorCtr="0" anchor="b" bIns="45900" lIns="0" spcFirstLastPara="1" rIns="0" wrap="square" tIns="45900">
            <a:noAutofit/>
          </a:bodyPr>
          <a:lstStyle>
            <a:lvl1pPr lvl="0" rtl="0" algn="l">
              <a:spcBef>
                <a:spcPts val="0"/>
              </a:spcBef>
              <a:spcAft>
                <a:spcPts val="0"/>
              </a:spcAft>
              <a:buClr>
                <a:schemeClr val="accent1"/>
              </a:buClr>
              <a:buSzPts val="3300"/>
              <a:buFont typeface="Quattrocento Sans"/>
              <a:buNone/>
              <a:defRPr>
                <a:solidFill>
                  <a:schemeClr val="accen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259" name="Google Shape;259;p68"/>
          <p:cNvCxnSpPr/>
          <p:nvPr/>
        </p:nvCxnSpPr>
        <p:spPr>
          <a:xfrm>
            <a:off x="971550" y="1006079"/>
            <a:ext cx="7200900" cy="0"/>
          </a:xfrm>
          <a:prstGeom prst="straightConnector1">
            <a:avLst/>
          </a:prstGeom>
          <a:noFill/>
          <a:ln cap="flat" cmpd="sng" w="12700">
            <a:solidFill>
              <a:srgbClr val="D63E3A"/>
            </a:solidFill>
            <a:prstDash val="solid"/>
            <a:round/>
            <a:headEnd len="sm" w="sm" type="none"/>
            <a:tailEnd len="sm" w="sm" type="none"/>
          </a:ln>
        </p:spPr>
      </p:cxnSp>
      <p:sp>
        <p:nvSpPr>
          <p:cNvPr id="260" name="Google Shape;260;p68"/>
          <p:cNvSpPr/>
          <p:nvPr>
            <p:ph idx="2" type="pic"/>
          </p:nvPr>
        </p:nvSpPr>
        <p:spPr>
          <a:xfrm>
            <a:off x="971525" y="1223338"/>
            <a:ext cx="3600600" cy="3510000"/>
          </a:xfrm>
          <a:prstGeom prst="rect">
            <a:avLst/>
          </a:prstGeom>
          <a:noFill/>
          <a:ln>
            <a:noFill/>
          </a:ln>
        </p:spPr>
      </p:sp>
      <p:sp>
        <p:nvSpPr>
          <p:cNvPr id="261" name="Google Shape;261;p68"/>
          <p:cNvSpPr txBox="1"/>
          <p:nvPr>
            <p:ph idx="1" type="body"/>
          </p:nvPr>
        </p:nvSpPr>
        <p:spPr>
          <a:xfrm>
            <a:off x="4572000" y="1221581"/>
            <a:ext cx="3600600" cy="3510000"/>
          </a:xfrm>
          <a:prstGeom prst="rect">
            <a:avLst/>
          </a:prstGeom>
          <a:noFill/>
          <a:ln>
            <a:noFill/>
          </a:ln>
        </p:spPr>
        <p:txBody>
          <a:bodyPr anchorCtr="0" anchor="ctr" bIns="34275" lIns="68575" spcFirstLastPara="1" rIns="68575" wrap="square" tIns="34275">
            <a:normAutofit/>
          </a:bodyPr>
          <a:lstStyle>
            <a:lvl1pPr indent="-317500" lvl="0" marL="457200" rtl="0" algn="l">
              <a:spcBef>
                <a:spcPts val="300"/>
              </a:spcBef>
              <a:spcAft>
                <a:spcPts val="0"/>
              </a:spcAft>
              <a:buSzPts val="1400"/>
              <a:buFont typeface="Arial"/>
              <a:buChar char="•"/>
              <a:defRPr sz="1400"/>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опросы">
  <p:cSld name="Вопросы">
    <p:spTree>
      <p:nvGrpSpPr>
        <p:cNvPr id="262" name="Shape 262"/>
        <p:cNvGrpSpPr/>
        <p:nvPr/>
      </p:nvGrpSpPr>
      <p:grpSpPr>
        <a:xfrm>
          <a:off x="0" y="0"/>
          <a:ext cx="0" cy="0"/>
          <a:chOff x="0" y="0"/>
          <a:chExt cx="0" cy="0"/>
        </a:xfrm>
      </p:grpSpPr>
      <p:sp>
        <p:nvSpPr>
          <p:cNvPr id="263" name="Google Shape;263;p69"/>
          <p:cNvSpPr txBox="1"/>
          <p:nvPr/>
        </p:nvSpPr>
        <p:spPr>
          <a:xfrm>
            <a:off x="971602" y="4258699"/>
            <a:ext cx="2892000" cy="266400"/>
          </a:xfrm>
          <a:prstGeom prst="rect">
            <a:avLst/>
          </a:prstGeom>
          <a:noFill/>
          <a:ln>
            <a:noFill/>
          </a:ln>
        </p:spPr>
        <p:txBody>
          <a:bodyPr anchorCtr="0" anchor="b" bIns="34275" lIns="0" spcFirstLastPara="1" rIns="0" wrap="square" tIns="34275">
            <a:normAutofit lnSpcReduction="10000"/>
          </a:bodyPr>
          <a:lstStyle/>
          <a:p>
            <a:pPr indent="0" lvl="0" marL="0" marR="0" rtl="0" algn="l">
              <a:spcBef>
                <a:spcPts val="0"/>
              </a:spcBef>
              <a:spcAft>
                <a:spcPts val="0"/>
              </a:spcAft>
              <a:buClr>
                <a:srgbClr val="C00000"/>
              </a:buClr>
              <a:buSzPts val="1400"/>
              <a:buFont typeface="Arial"/>
              <a:buNone/>
            </a:pPr>
            <a:r>
              <a:rPr b="0" lang="ru" sz="1400" u="sng">
                <a:solidFill>
                  <a:schemeClr val="hlink"/>
                </a:solidFill>
                <a:latin typeface="Quattrocento Sans"/>
                <a:ea typeface="Quattrocento Sans"/>
                <a:cs typeface="Quattrocento Sans"/>
                <a:sym typeface="Quattrocento Sans"/>
                <a:hlinkClick r:id="rId2"/>
              </a:rPr>
              <a:t>www.kontur.ru</a:t>
            </a:r>
            <a:endParaRPr b="0" sz="1400">
              <a:solidFill>
                <a:schemeClr val="dk1"/>
              </a:solidFill>
              <a:latin typeface="Quattrocento Sans"/>
              <a:ea typeface="Quattrocento Sans"/>
              <a:cs typeface="Quattrocento Sans"/>
              <a:sym typeface="Quattrocento Sans"/>
            </a:endParaRPr>
          </a:p>
        </p:txBody>
      </p:sp>
      <p:sp>
        <p:nvSpPr>
          <p:cNvPr id="264" name="Google Shape;264;p69"/>
          <p:cNvSpPr txBox="1"/>
          <p:nvPr>
            <p:ph idx="1" type="body"/>
          </p:nvPr>
        </p:nvSpPr>
        <p:spPr>
          <a:xfrm>
            <a:off x="3275869" y="4251124"/>
            <a:ext cx="4884600" cy="273900"/>
          </a:xfrm>
          <a:prstGeom prst="rect">
            <a:avLst/>
          </a:prstGeom>
          <a:noFill/>
          <a:ln>
            <a:noFill/>
          </a:ln>
        </p:spPr>
        <p:txBody>
          <a:bodyPr anchorCtr="0" anchor="b" bIns="34275" lIns="0" spcFirstLastPara="1" rIns="0" wrap="square" tIns="34275">
            <a:normAutofit/>
          </a:bodyPr>
          <a:lstStyle>
            <a:lvl1pPr indent="-228600" lvl="0" marL="457200" rtl="0" algn="r">
              <a:spcBef>
                <a:spcPts val="300"/>
              </a:spcBef>
              <a:spcAft>
                <a:spcPts val="0"/>
              </a:spcAft>
              <a:buSzPts val="1400"/>
              <a:buNone/>
              <a:defRPr sz="1400"/>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65" name="Google Shape;265;p69"/>
          <p:cNvSpPr txBox="1"/>
          <p:nvPr>
            <p:ph idx="2" type="body"/>
          </p:nvPr>
        </p:nvSpPr>
        <p:spPr>
          <a:xfrm>
            <a:off x="3275857" y="3921954"/>
            <a:ext cx="4896600" cy="329100"/>
          </a:xfrm>
          <a:prstGeom prst="rect">
            <a:avLst/>
          </a:prstGeom>
          <a:noFill/>
          <a:ln>
            <a:noFill/>
          </a:ln>
        </p:spPr>
        <p:txBody>
          <a:bodyPr anchorCtr="0" anchor="t" bIns="0" lIns="0" spcFirstLastPara="1" rIns="0" wrap="square" tIns="0">
            <a:noAutofit/>
          </a:bodyPr>
          <a:lstStyle>
            <a:lvl1pPr indent="-228600" lvl="0" marL="457200" rtl="0" algn="r">
              <a:spcBef>
                <a:spcPts val="400"/>
              </a:spcBef>
              <a:spcAft>
                <a:spcPts val="0"/>
              </a:spcAft>
              <a:buSzPts val="1800"/>
              <a:buNone/>
              <a:defRPr b="1" sz="1800"/>
            </a:lvl1pPr>
            <a:lvl2pPr indent="-317500" lvl="1" marL="914400" rtl="0" algn="l">
              <a:spcBef>
                <a:spcPts val="300"/>
              </a:spcBef>
              <a:spcAft>
                <a:spcPts val="0"/>
              </a:spcAft>
              <a:buSzPts val="1400"/>
              <a:buChar char="•"/>
              <a:defRPr/>
            </a:lvl2pPr>
            <a:lvl3pPr indent="-317500" lvl="2" marL="1371600" rtl="0" algn="l">
              <a:spcBef>
                <a:spcPts val="300"/>
              </a:spcBef>
              <a:spcAft>
                <a:spcPts val="0"/>
              </a:spcAft>
              <a:buSzPts val="1400"/>
              <a:buChar char="•"/>
              <a:defRPr/>
            </a:lvl3pPr>
            <a:lvl4pPr indent="-317500" lvl="3" marL="1828800" rtl="0" algn="l">
              <a:spcBef>
                <a:spcPts val="300"/>
              </a:spcBef>
              <a:spcAft>
                <a:spcPts val="0"/>
              </a:spcAft>
              <a:buSzPts val="1400"/>
              <a:buChar char="•"/>
              <a:defRPr/>
            </a:lvl4pPr>
            <a:lvl5pPr indent="-317500" lvl="4" marL="2286000" rtl="0" algn="l">
              <a:spcBef>
                <a:spcPts val="300"/>
              </a:spcBef>
              <a:spcAft>
                <a:spcPts val="0"/>
              </a:spcAft>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theme" Target="../theme/theme3.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0.xml"/><Relationship Id="rId10" Type="http://schemas.openxmlformats.org/officeDocument/2006/relationships/slideLayout" Target="../slideLayouts/slideLayout39.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5" Type="http://schemas.openxmlformats.org/officeDocument/2006/relationships/slideLayout" Target="../slideLayouts/slideLayout34.xml"/><Relationship Id="rId19" Type="http://schemas.openxmlformats.org/officeDocument/2006/relationships/theme" Target="../theme/theme2.xml"/><Relationship Id="rId6" Type="http://schemas.openxmlformats.org/officeDocument/2006/relationships/slideLayout" Target="../slideLayouts/slideLayout35.xml"/><Relationship Id="rId18" Type="http://schemas.openxmlformats.org/officeDocument/2006/relationships/slideLayout" Target="../slideLayouts/slideLayout47.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5" Type="http://schemas.openxmlformats.org/officeDocument/2006/relationships/slideLayout" Target="../slideLayouts/slideLayout62.xml"/><Relationship Id="rId14" Type="http://schemas.openxmlformats.org/officeDocument/2006/relationships/slideLayout" Target="../slideLayouts/slideLayout61.xml"/><Relationship Id="rId17" Type="http://schemas.openxmlformats.org/officeDocument/2006/relationships/slideLayout" Target="../slideLayouts/slideLayout64.xml"/><Relationship Id="rId16" Type="http://schemas.openxmlformats.org/officeDocument/2006/relationships/slideLayout" Target="../slideLayouts/slideLayout63.xml"/><Relationship Id="rId5" Type="http://schemas.openxmlformats.org/officeDocument/2006/relationships/slideLayout" Target="../slideLayouts/slideLayout52.xml"/><Relationship Id="rId19" Type="http://schemas.openxmlformats.org/officeDocument/2006/relationships/theme" Target="../theme/theme1.xml"/><Relationship Id="rId6" Type="http://schemas.openxmlformats.org/officeDocument/2006/relationships/slideLayout" Target="../slideLayouts/slideLayout53.xml"/><Relationship Id="rId18" Type="http://schemas.openxmlformats.org/officeDocument/2006/relationships/slideLayout" Target="../slideLayouts/slideLayout65.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971602" y="1221581"/>
            <a:ext cx="7200800" cy="3509963"/>
          </a:xfrm>
          <a:prstGeom prst="rect">
            <a:avLst/>
          </a:prstGeom>
          <a:noFill/>
          <a:ln>
            <a:noFill/>
          </a:ln>
        </p:spPr>
        <p:txBody>
          <a:bodyPr anchorCtr="0" anchor="t" bIns="34275" lIns="68575" spcFirstLastPara="1" rIns="68575" wrap="square" tIns="34275">
            <a:normAutofit/>
          </a:bodyPr>
          <a:lstStyle>
            <a:lvl1pPr indent="-381000" lvl="0" marL="457200" marR="0" rtl="0" algn="l">
              <a:spcBef>
                <a:spcPts val="500"/>
              </a:spcBef>
              <a:spcAft>
                <a:spcPts val="0"/>
              </a:spcAft>
              <a:buClr>
                <a:schemeClr val="accent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1pPr>
            <a:lvl2pPr indent="-361950" lvl="1" marL="914400" marR="0" rtl="0" algn="l">
              <a:spcBef>
                <a:spcPts val="400"/>
              </a:spcBef>
              <a:spcAft>
                <a:spcPts val="0"/>
              </a:spcAft>
              <a:buClr>
                <a:schemeClr val="accent1"/>
              </a:buClr>
              <a:buSzPts val="2100"/>
              <a:buFont typeface="Arial"/>
              <a:buChar char="•"/>
              <a:defRPr b="0" i="0" sz="2100" u="none" cap="none" strike="noStrike">
                <a:solidFill>
                  <a:schemeClr val="dk1"/>
                </a:solidFill>
                <a:latin typeface="Quattrocento Sans"/>
                <a:ea typeface="Quattrocento Sans"/>
                <a:cs typeface="Quattrocento Sans"/>
                <a:sym typeface="Quattrocento Sans"/>
              </a:defRPr>
            </a:lvl2pPr>
            <a:lvl3pPr indent="-342900" lvl="2" marL="1371600" marR="0" rtl="0" algn="l">
              <a:spcBef>
                <a:spcPts val="400"/>
              </a:spcBef>
              <a:spcAft>
                <a:spcPts val="0"/>
              </a:spcAft>
              <a:buClr>
                <a:schemeClr val="accent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indent="-323850" lvl="3" marL="1828800" marR="0" rtl="0" algn="l">
              <a:spcBef>
                <a:spcPts val="300"/>
              </a:spcBef>
              <a:spcAft>
                <a:spcPts val="0"/>
              </a:spcAft>
              <a:buClr>
                <a:schemeClr val="accent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4pPr>
            <a:lvl5pPr indent="-323850" lvl="4" marL="2286000" marR="0" rtl="0" algn="l">
              <a:spcBef>
                <a:spcPts val="300"/>
              </a:spcBef>
              <a:spcAft>
                <a:spcPts val="0"/>
              </a:spcAft>
              <a:buClr>
                <a:schemeClr val="accent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9pPr>
          </a:lstStyle>
          <a:p/>
        </p:txBody>
      </p:sp>
      <p:sp>
        <p:nvSpPr>
          <p:cNvPr id="52" name="Google Shape;52;p1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lvl1pPr lvl="0" marR="0" rtl="0" algn="l">
              <a:spcBef>
                <a:spcPts val="0"/>
              </a:spcBef>
              <a:spcAft>
                <a:spcPts val="0"/>
              </a:spcAft>
              <a:buClr>
                <a:schemeClr val="accent1"/>
              </a:buClr>
              <a:buSzPts val="3300"/>
              <a:buFont typeface="Quattrocento Sans"/>
              <a:buNone/>
              <a:defRPr b="0" i="0" sz="3300" u="none" cap="none" strike="noStrike">
                <a:solidFill>
                  <a:schemeClr val="accent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59">
          <p15:clr>
            <a:srgbClr val="F26B43"/>
          </p15:clr>
        </p15:guide>
        <p15:guide id="2" pos="2880">
          <p15:clr>
            <a:srgbClr val="F26B43"/>
          </p15:clr>
        </p15:guide>
        <p15:guide id="3" orient="horz" pos="769">
          <p15:clr>
            <a:srgbClr val="F26B43"/>
          </p15:clr>
        </p15:guide>
        <p15:guide id="4" orient="horz" pos="2471">
          <p15:clr>
            <a:srgbClr val="F26B43"/>
          </p15:clr>
        </p15:guide>
        <p15:guide id="5" pos="5148">
          <p15:clr>
            <a:srgbClr val="F26B43"/>
          </p15:clr>
        </p15:guide>
        <p15:guide id="6" pos="612">
          <p15:clr>
            <a:srgbClr val="F26B43"/>
          </p15:clr>
        </p15:guide>
        <p15:guide id="7" orient="horz" pos="1620">
          <p15:clr>
            <a:srgbClr val="F26B43"/>
          </p15:clr>
        </p15:guide>
        <p15:guide id="8" orient="horz" pos="2981">
          <p15:clr>
            <a:srgbClr val="F26B43"/>
          </p15:clr>
        </p15:guide>
        <p15:guide id="9" pos="1179">
          <p15:clr>
            <a:srgbClr val="FDE53C"/>
          </p15:clr>
        </p15:guide>
        <p15:guide id="10" pos="4581">
          <p15:clr>
            <a:srgbClr val="FDE53C"/>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32"/>
          <p:cNvSpPr txBox="1"/>
          <p:nvPr>
            <p:ph idx="1" type="body"/>
          </p:nvPr>
        </p:nvSpPr>
        <p:spPr>
          <a:xfrm>
            <a:off x="971602" y="1221581"/>
            <a:ext cx="7200900" cy="3510000"/>
          </a:xfrm>
          <a:prstGeom prst="rect">
            <a:avLst/>
          </a:prstGeom>
          <a:noFill/>
          <a:ln>
            <a:noFill/>
          </a:ln>
        </p:spPr>
        <p:txBody>
          <a:bodyPr anchorCtr="0" anchor="t" bIns="34275" lIns="68575" spcFirstLastPara="1" rIns="68575" wrap="square" tIns="34275">
            <a:normAutofit/>
          </a:bodyPr>
          <a:lstStyle>
            <a:lvl1pPr indent="-381000" lvl="0" marL="457200" marR="0" rtl="0" algn="l">
              <a:spcBef>
                <a:spcPts val="500"/>
              </a:spcBef>
              <a:spcAft>
                <a:spcPts val="0"/>
              </a:spcAft>
              <a:buClr>
                <a:schemeClr val="accent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1pPr>
            <a:lvl2pPr indent="-361950" lvl="1" marL="914400" marR="0" rtl="0" algn="l">
              <a:spcBef>
                <a:spcPts val="400"/>
              </a:spcBef>
              <a:spcAft>
                <a:spcPts val="0"/>
              </a:spcAft>
              <a:buClr>
                <a:schemeClr val="accent1"/>
              </a:buClr>
              <a:buSzPts val="2100"/>
              <a:buFont typeface="Arial"/>
              <a:buChar char="•"/>
              <a:defRPr b="0" i="0" sz="2100" u="none" cap="none" strike="noStrike">
                <a:solidFill>
                  <a:schemeClr val="dk1"/>
                </a:solidFill>
                <a:latin typeface="Quattrocento Sans"/>
                <a:ea typeface="Quattrocento Sans"/>
                <a:cs typeface="Quattrocento Sans"/>
                <a:sym typeface="Quattrocento Sans"/>
              </a:defRPr>
            </a:lvl2pPr>
            <a:lvl3pPr indent="-342900" lvl="2" marL="1371600" marR="0" rtl="0" algn="l">
              <a:spcBef>
                <a:spcPts val="400"/>
              </a:spcBef>
              <a:spcAft>
                <a:spcPts val="0"/>
              </a:spcAft>
              <a:buClr>
                <a:schemeClr val="accent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indent="-323850" lvl="3" marL="1828800" marR="0" rtl="0" algn="l">
              <a:spcBef>
                <a:spcPts val="300"/>
              </a:spcBef>
              <a:spcAft>
                <a:spcPts val="0"/>
              </a:spcAft>
              <a:buClr>
                <a:schemeClr val="accent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4pPr>
            <a:lvl5pPr indent="-323850" lvl="4" marL="2286000" marR="0" rtl="0" algn="l">
              <a:spcBef>
                <a:spcPts val="300"/>
              </a:spcBef>
              <a:spcAft>
                <a:spcPts val="0"/>
              </a:spcAft>
              <a:buClr>
                <a:schemeClr val="accent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9pPr>
          </a:lstStyle>
          <a:p/>
        </p:txBody>
      </p:sp>
      <p:sp>
        <p:nvSpPr>
          <p:cNvPr id="124" name="Google Shape;124;p32"/>
          <p:cNvSpPr txBox="1"/>
          <p:nvPr>
            <p:ph type="title"/>
          </p:nvPr>
        </p:nvSpPr>
        <p:spPr>
          <a:xfrm>
            <a:off x="971602" y="411957"/>
            <a:ext cx="7200900" cy="594300"/>
          </a:xfrm>
          <a:prstGeom prst="rect">
            <a:avLst/>
          </a:prstGeom>
          <a:noFill/>
          <a:ln>
            <a:noFill/>
          </a:ln>
        </p:spPr>
        <p:txBody>
          <a:bodyPr anchorCtr="0" anchor="b" bIns="45900" lIns="0" spcFirstLastPara="1" rIns="0" wrap="square" tIns="45900">
            <a:noAutofit/>
          </a:bodyPr>
          <a:lstStyle>
            <a:lvl1pPr lvl="0" marR="0" rtl="0" algn="l">
              <a:spcBef>
                <a:spcPts val="0"/>
              </a:spcBef>
              <a:spcAft>
                <a:spcPts val="0"/>
              </a:spcAft>
              <a:buClr>
                <a:schemeClr val="accent1"/>
              </a:buClr>
              <a:buSzPts val="3300"/>
              <a:buFont typeface="Quattrocento Sans"/>
              <a:buNone/>
              <a:defRPr b="0" i="0" sz="3300" u="none" cap="none" strike="noStrike">
                <a:solidFill>
                  <a:schemeClr val="accent1"/>
                </a:solidFill>
                <a:latin typeface="Quattrocento Sans"/>
                <a:ea typeface="Quattrocento Sans"/>
                <a:cs typeface="Quattrocento Sans"/>
                <a:sym typeface="Quattrocento San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59">
          <p15:clr>
            <a:srgbClr val="F26B43"/>
          </p15:clr>
        </p15:guide>
        <p15:guide id="2" pos="2880">
          <p15:clr>
            <a:srgbClr val="F26B43"/>
          </p15:clr>
        </p15:guide>
        <p15:guide id="3" orient="horz" pos="769">
          <p15:clr>
            <a:srgbClr val="F26B43"/>
          </p15:clr>
        </p15:guide>
        <p15:guide id="4" orient="horz" pos="2471">
          <p15:clr>
            <a:srgbClr val="F26B43"/>
          </p15:clr>
        </p15:guide>
        <p15:guide id="5" pos="5148">
          <p15:clr>
            <a:srgbClr val="F26B43"/>
          </p15:clr>
        </p15:guide>
        <p15:guide id="6" pos="612">
          <p15:clr>
            <a:srgbClr val="F26B43"/>
          </p15:clr>
        </p15:guide>
        <p15:guide id="7" orient="horz" pos="1620">
          <p15:clr>
            <a:srgbClr val="F26B43"/>
          </p15:clr>
        </p15:guide>
        <p15:guide id="8" orient="horz" pos="2981">
          <p15:clr>
            <a:srgbClr val="F26B43"/>
          </p15:clr>
        </p15:guide>
        <p15:guide id="9" pos="1179">
          <p15:clr>
            <a:srgbClr val="FDE53C"/>
          </p15:clr>
        </p15:guide>
        <p15:guide id="10" pos="4581">
          <p15:clr>
            <a:srgbClr val="FDE53C"/>
          </p15:clr>
        </p15:guide>
      </p15:sldGuideLst>
    </p:ext>
  </p:extLst>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51"/>
          <p:cNvSpPr txBox="1"/>
          <p:nvPr>
            <p:ph idx="1" type="body"/>
          </p:nvPr>
        </p:nvSpPr>
        <p:spPr>
          <a:xfrm>
            <a:off x="971602" y="1221581"/>
            <a:ext cx="7200900" cy="3510000"/>
          </a:xfrm>
          <a:prstGeom prst="rect">
            <a:avLst/>
          </a:prstGeom>
          <a:noFill/>
          <a:ln>
            <a:noFill/>
          </a:ln>
        </p:spPr>
        <p:txBody>
          <a:bodyPr anchorCtr="0" anchor="t" bIns="34275" lIns="68575" spcFirstLastPara="1" rIns="68575" wrap="square" tIns="34275">
            <a:normAutofit/>
          </a:bodyPr>
          <a:lstStyle>
            <a:lvl1pPr indent="-381000" lvl="0" marL="457200" marR="0" rtl="0" algn="l">
              <a:spcBef>
                <a:spcPts val="500"/>
              </a:spcBef>
              <a:spcAft>
                <a:spcPts val="0"/>
              </a:spcAft>
              <a:buClr>
                <a:schemeClr val="accent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1pPr>
            <a:lvl2pPr indent="-361950" lvl="1" marL="914400" marR="0" rtl="0" algn="l">
              <a:spcBef>
                <a:spcPts val="400"/>
              </a:spcBef>
              <a:spcAft>
                <a:spcPts val="0"/>
              </a:spcAft>
              <a:buClr>
                <a:schemeClr val="accent1"/>
              </a:buClr>
              <a:buSzPts val="2100"/>
              <a:buFont typeface="Arial"/>
              <a:buChar char="•"/>
              <a:defRPr b="0" i="0" sz="2100" u="none" cap="none" strike="noStrike">
                <a:solidFill>
                  <a:schemeClr val="dk1"/>
                </a:solidFill>
                <a:latin typeface="Quattrocento Sans"/>
                <a:ea typeface="Quattrocento Sans"/>
                <a:cs typeface="Quattrocento Sans"/>
                <a:sym typeface="Quattrocento Sans"/>
              </a:defRPr>
            </a:lvl2pPr>
            <a:lvl3pPr indent="-342900" lvl="2" marL="1371600" marR="0" rtl="0" algn="l">
              <a:spcBef>
                <a:spcPts val="400"/>
              </a:spcBef>
              <a:spcAft>
                <a:spcPts val="0"/>
              </a:spcAft>
              <a:buClr>
                <a:schemeClr val="accent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3pPr>
            <a:lvl4pPr indent="-323850" lvl="3" marL="1828800" marR="0" rtl="0" algn="l">
              <a:spcBef>
                <a:spcPts val="300"/>
              </a:spcBef>
              <a:spcAft>
                <a:spcPts val="0"/>
              </a:spcAft>
              <a:buClr>
                <a:schemeClr val="accent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4pPr>
            <a:lvl5pPr indent="-323850" lvl="4" marL="2286000" marR="0" rtl="0" algn="l">
              <a:spcBef>
                <a:spcPts val="300"/>
              </a:spcBef>
              <a:spcAft>
                <a:spcPts val="0"/>
              </a:spcAft>
              <a:buClr>
                <a:schemeClr val="accent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9pPr>
          </a:lstStyle>
          <a:p/>
        </p:txBody>
      </p:sp>
      <p:sp>
        <p:nvSpPr>
          <p:cNvPr id="196" name="Google Shape;196;p51"/>
          <p:cNvSpPr txBox="1"/>
          <p:nvPr>
            <p:ph type="title"/>
          </p:nvPr>
        </p:nvSpPr>
        <p:spPr>
          <a:xfrm>
            <a:off x="971602" y="411957"/>
            <a:ext cx="7200900" cy="594000"/>
          </a:xfrm>
          <a:prstGeom prst="rect">
            <a:avLst/>
          </a:prstGeom>
          <a:noFill/>
          <a:ln>
            <a:noFill/>
          </a:ln>
        </p:spPr>
        <p:txBody>
          <a:bodyPr anchorCtr="0" anchor="b" bIns="45900" lIns="0" spcFirstLastPara="1" rIns="0" wrap="square" tIns="45900">
            <a:noAutofit/>
          </a:bodyPr>
          <a:lstStyle>
            <a:lvl1pPr lvl="0" marR="0" rtl="0" algn="l">
              <a:spcBef>
                <a:spcPts val="0"/>
              </a:spcBef>
              <a:spcAft>
                <a:spcPts val="0"/>
              </a:spcAft>
              <a:buClr>
                <a:schemeClr val="accent1"/>
              </a:buClr>
              <a:buSzPts val="3300"/>
              <a:buFont typeface="Quattrocento Sans"/>
              <a:buNone/>
              <a:defRPr b="0" i="0" sz="3300" u="none" cap="none" strike="noStrike">
                <a:solidFill>
                  <a:schemeClr val="accent1"/>
                </a:solidFill>
                <a:latin typeface="Quattrocento Sans"/>
                <a:ea typeface="Quattrocento Sans"/>
                <a:cs typeface="Quattrocento Sans"/>
                <a:sym typeface="Quattrocento San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Tree>
  </p:cSld>
  <p:clrMap accent1="accent1" accent2="accent2" accent3="accent3" accent4="accent4" accent5="accent5" accent6="accent6" bg1="lt1" bg2="dk2" tx1="dk1" tx2="lt2" folHlink="folHlink" hlink="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59">
          <p15:clr>
            <a:srgbClr val="F26B43"/>
          </p15:clr>
        </p15:guide>
        <p15:guide id="2" pos="2880">
          <p15:clr>
            <a:srgbClr val="F26B43"/>
          </p15:clr>
        </p15:guide>
        <p15:guide id="3" orient="horz" pos="769">
          <p15:clr>
            <a:srgbClr val="F26B43"/>
          </p15:clr>
        </p15:guide>
        <p15:guide id="4" orient="horz" pos="2471">
          <p15:clr>
            <a:srgbClr val="F26B43"/>
          </p15:clr>
        </p15:guide>
        <p15:guide id="5" pos="5148">
          <p15:clr>
            <a:srgbClr val="F26B43"/>
          </p15:clr>
        </p15:guide>
        <p15:guide id="6" pos="612">
          <p15:clr>
            <a:srgbClr val="F26B43"/>
          </p15:clr>
        </p15:guide>
        <p15:guide id="7" orient="horz" pos="1620">
          <p15:clr>
            <a:srgbClr val="F26B43"/>
          </p15:clr>
        </p15:guide>
        <p15:guide id="8" orient="horz" pos="2981">
          <p15:clr>
            <a:srgbClr val="F26B43"/>
          </p15:clr>
        </p15:guide>
        <p15:guide id="9" pos="1179">
          <p15:clr>
            <a:srgbClr val="FDE53C"/>
          </p15:clr>
        </p15:guide>
        <p15:guide id="10" pos="4581">
          <p15:clr>
            <a:srgbClr val="FDE53C"/>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github.com/kontur-csharper/clean-code" TargetMode="External"/><Relationship Id="rId4" Type="http://schemas.openxmlformats.org/officeDocument/2006/relationships/hyperlink" Target="https://github.com/kontur-courses/di" TargetMode="External"/><Relationship Id="rId5" Type="http://schemas.openxmlformats.org/officeDocument/2006/relationships/hyperlink" Target="https://github.com/kontur-csharper/clean-code" TargetMode="External"/><Relationship Id="rId6" Type="http://schemas.openxmlformats.org/officeDocument/2006/relationships/hyperlink" Target="https://github.com/kontur-csharper/clean-code" TargetMode="External"/><Relationship Id="rId7"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web.uettaxila.edu.pk/CMS/AUT2011/seSCbs/tutorial/Object%20Oriented%20Software%20Construction.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2.xml"/><Relationship Id="rId3" Type="http://schemas.openxmlformats.org/officeDocument/2006/relationships/image" Target="../media/image25.gi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3.xml"/><Relationship Id="rId3" Type="http://schemas.openxmlformats.org/officeDocument/2006/relationships/image" Target="../media/image18.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4.xml"/><Relationship Id="rId3" Type="http://schemas.openxmlformats.org/officeDocument/2006/relationships/image" Target="../media/image18.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5.xml"/><Relationship Id="rId3" Type="http://schemas.openxmlformats.org/officeDocument/2006/relationships/image" Target="../media/image18.jpg"/><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56.xml"/><Relationship Id="rId3" Type="http://schemas.openxmlformats.org/officeDocument/2006/relationships/image" Target="../media/image18.jpg"/><Relationship Id="rId4"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8.xml"/><Relationship Id="rId3" Type="http://schemas.openxmlformats.org/officeDocument/2006/relationships/image" Target="../media/image23.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9.xml"/><Relationship Id="rId3" Type="http://schemas.openxmlformats.org/officeDocument/2006/relationships/image" Target="../media/image2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0.xml"/><Relationship Id="rId3" Type="http://schemas.openxmlformats.org/officeDocument/2006/relationships/image" Target="../media/image23.jpg"/><Relationship Id="rId4"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61.xml"/><Relationship Id="rId3" Type="http://schemas.openxmlformats.org/officeDocument/2006/relationships/image" Target="../media/image23.jpg"/><Relationship Id="rId4" Type="http://schemas.openxmlformats.org/officeDocument/2006/relationships/image" Target="../media/image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 Id="rId3" Type="http://schemas.openxmlformats.org/officeDocument/2006/relationships/image" Target="../media/image1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5.xml"/><Relationship Id="rId3" Type="http://schemas.openxmlformats.org/officeDocument/2006/relationships/image" Target="../media/image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6.xml"/><Relationship Id="rId3" Type="http://schemas.openxmlformats.org/officeDocument/2006/relationships/image" Target="../media/image18.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7.xml"/><Relationship Id="rId3" Type="http://schemas.openxmlformats.org/officeDocument/2006/relationships/image" Target="../media/image18.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8.xml"/><Relationship Id="rId3" Type="http://schemas.openxmlformats.org/officeDocument/2006/relationships/image" Target="../media/image18.jpg"/><Relationship Id="rId4" Type="http://schemas.openxmlformats.org/officeDocument/2006/relationships/image" Target="../media/image1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69.xml"/><Relationship Id="rId3" Type="http://schemas.openxmlformats.org/officeDocument/2006/relationships/image" Target="../media/image18.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2.jpg"/><Relationship Id="rId5" Type="http://schemas.openxmlformats.org/officeDocument/2006/relationships/image" Target="../media/image21.jpg"/><Relationship Id="rId6" Type="http://schemas.openxmlformats.org/officeDocument/2006/relationships/image" Target="../media/image7.jpg"/><Relationship Id="rId7" Type="http://schemas.openxmlformats.org/officeDocument/2006/relationships/image" Target="../media/image6.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0.xml"/><Relationship Id="rId3" Type="http://schemas.openxmlformats.org/officeDocument/2006/relationships/image" Target="../media/image24.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1.xml"/><Relationship Id="rId3" Type="http://schemas.openxmlformats.org/officeDocument/2006/relationships/image" Target="../media/image23.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2.xml"/><Relationship Id="rId3" Type="http://schemas.openxmlformats.org/officeDocument/2006/relationships/image" Target="../media/image23.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3.xml"/><Relationship Id="rId3" Type="http://schemas.openxmlformats.org/officeDocument/2006/relationships/image" Target="../media/image23.jpg"/><Relationship Id="rId4" Type="http://schemas.openxmlformats.org/officeDocument/2006/relationships/image" Target="../media/image1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74.xml"/><Relationship Id="rId3" Type="http://schemas.openxmlformats.org/officeDocument/2006/relationships/image" Target="../media/image23.jpg"/><Relationship Id="rId4" Type="http://schemas.openxmlformats.org/officeDocument/2006/relationships/image" Target="../media/image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 Id="rId3" Type="http://schemas.openxmlformats.org/officeDocument/2006/relationships/image" Target="../media/image28.png"/><Relationship Id="rId4" Type="http://schemas.openxmlformats.org/officeDocument/2006/relationships/image" Target="../media/image3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9.xml"/><Relationship Id="rId3" Type="http://schemas.openxmlformats.org/officeDocument/2006/relationships/image" Target="../media/image3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0.xml"/><Relationship Id="rId3" Type="http://schemas.openxmlformats.org/officeDocument/2006/relationships/image" Target="../media/image33.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 Id="rId3" Type="http://schemas.openxmlformats.org/officeDocument/2006/relationships/image" Target="../media/image35.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 Id="rId3" Type="http://schemas.openxmlformats.org/officeDocument/2006/relationships/hyperlink" Target="http://bit.ly/kontur-courses-feedback" TargetMode="Externa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70"/>
          <p:cNvSpPr txBox="1"/>
          <p:nvPr>
            <p:ph idx="4294967295" type="title"/>
          </p:nvPr>
        </p:nvSpPr>
        <p:spPr>
          <a:xfrm>
            <a:off x="971550" y="411956"/>
            <a:ext cx="7200900" cy="2159794"/>
          </a:xfrm>
          <a:prstGeom prst="rect">
            <a:avLst/>
          </a:prstGeom>
          <a:noFill/>
          <a:ln>
            <a:noFill/>
          </a:ln>
        </p:spPr>
        <p:txBody>
          <a:bodyPr anchorCtr="0" anchor="b" bIns="45900" lIns="0" spcFirstLastPara="1" rIns="0" wrap="square" tIns="45900">
            <a:noAutofit/>
          </a:bodyPr>
          <a:lstStyle/>
          <a:p>
            <a:pPr indent="0" lvl="0" marL="0" marR="0" rtl="0" algn="ctr">
              <a:spcBef>
                <a:spcPts val="0"/>
              </a:spcBef>
              <a:spcAft>
                <a:spcPts val="0"/>
              </a:spcAft>
              <a:buClr>
                <a:schemeClr val="accent1"/>
              </a:buClr>
              <a:buSzPts val="3300"/>
              <a:buFont typeface="Quattrocento Sans"/>
              <a:buNone/>
            </a:pPr>
            <a:r>
              <a:rPr b="0" i="0" lang="ru" sz="3300" u="none" cap="none" strike="noStrike">
                <a:solidFill>
                  <a:schemeClr val="accent1"/>
                </a:solidFill>
                <a:latin typeface="Quattrocento Sans"/>
                <a:ea typeface="Quattrocento Sans"/>
                <a:cs typeface="Quattrocento Sans"/>
                <a:sym typeface="Quattrocento Sans"/>
              </a:rPr>
              <a:t>CLEAN CODE</a:t>
            </a:r>
            <a:endParaRPr/>
          </a:p>
        </p:txBody>
      </p:sp>
      <p:sp>
        <p:nvSpPr>
          <p:cNvPr id="271" name="Google Shape;271;p70"/>
          <p:cNvSpPr txBox="1"/>
          <p:nvPr>
            <p:ph idx="1" type="subTitle"/>
          </p:nvPr>
        </p:nvSpPr>
        <p:spPr>
          <a:xfrm>
            <a:off x="971550" y="2571750"/>
            <a:ext cx="7200900" cy="1350169"/>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1800"/>
              <a:buNone/>
            </a:pPr>
            <a:r>
              <a:rPr lang="ru" u="sng">
                <a:solidFill>
                  <a:schemeClr val="hlink"/>
                </a:solidFill>
                <a:hlinkClick r:id="rId3"/>
              </a:rPr>
              <a:t>https://github.com/</a:t>
            </a:r>
            <a:r>
              <a:rPr lang="ru" u="sng">
                <a:solidFill>
                  <a:schemeClr val="hlink"/>
                </a:solidFill>
                <a:hlinkClick r:id="rId4"/>
              </a:rPr>
              <a:t>kontur-courses</a:t>
            </a:r>
            <a:r>
              <a:rPr lang="ru" u="sng">
                <a:solidFill>
                  <a:schemeClr val="hlink"/>
                </a:solidFill>
                <a:hlinkClick r:id="rId5"/>
              </a:rPr>
              <a:t>/</a:t>
            </a:r>
            <a:r>
              <a:rPr b="1" lang="ru" u="sng">
                <a:solidFill>
                  <a:schemeClr val="hlink"/>
                </a:solidFill>
                <a:hlinkClick r:id="rId6"/>
              </a:rPr>
              <a:t>clean-code</a:t>
            </a:r>
            <a:endParaRPr b="1"/>
          </a:p>
          <a:p>
            <a:pPr indent="0" lvl="0" marL="0" rtl="0" algn="ctr">
              <a:spcBef>
                <a:spcPts val="400"/>
              </a:spcBef>
              <a:spcAft>
                <a:spcPts val="0"/>
              </a:spcAft>
              <a:buSzPts val="1800"/>
              <a:buNone/>
            </a:pPr>
            <a:r>
              <a:t/>
            </a:r>
            <a:endParaRPr/>
          </a:p>
        </p:txBody>
      </p:sp>
      <p:pic>
        <p:nvPicPr>
          <p:cNvPr id="272" name="Google Shape;272;p70"/>
          <p:cNvPicPr preferRelativeResize="0"/>
          <p:nvPr/>
        </p:nvPicPr>
        <p:blipFill rotWithShape="1">
          <a:blip r:embed="rId7">
            <a:alphaModFix/>
          </a:blip>
          <a:srcRect b="0" l="0" r="0" t="0"/>
          <a:stretch/>
        </p:blipFill>
        <p:spPr>
          <a:xfrm>
            <a:off x="845586" y="3759882"/>
            <a:ext cx="471443" cy="487944"/>
          </a:xfrm>
          <a:prstGeom prst="rect">
            <a:avLst/>
          </a:prstGeom>
          <a:solidFill>
            <a:schemeClr val="lt1"/>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79"/>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lang="ru" sz="2100">
                <a:latin typeface="Quattrocento Sans"/>
                <a:ea typeface="Quattrocento Sans"/>
                <a:cs typeface="Quattrocento Sans"/>
                <a:sym typeface="Quattrocento Sans"/>
              </a:rPr>
              <a:t>Реализуйте алгоритм расчета контрольного числа для UPC: </a:t>
            </a:r>
            <a:r>
              <a:rPr lang="ru" sz="2100">
                <a:solidFill>
                  <a:srgbClr val="C00000"/>
                </a:solidFill>
                <a:latin typeface="Quattrocento Sans"/>
                <a:ea typeface="Quattrocento Sans"/>
                <a:cs typeface="Quattrocento Sans"/>
                <a:sym typeface="Quattrocento Sans"/>
              </a:rPr>
              <a:t>ControlDigit/Upc/</a:t>
            </a:r>
            <a:endParaRPr sz="2100">
              <a:solidFill>
                <a:srgbClr val="C00000"/>
              </a:solidFill>
              <a:latin typeface="Quattrocento Sans"/>
              <a:ea typeface="Quattrocento Sans"/>
              <a:cs typeface="Quattrocento Sans"/>
              <a:sym typeface="Quattrocento Sans"/>
            </a:endParaRPr>
          </a:p>
        </p:txBody>
      </p:sp>
      <p:sp>
        <p:nvSpPr>
          <p:cNvPr id="339" name="Google Shape;339;p79"/>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CONTROLDIGIT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80"/>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i="1" lang="ru" sz="2100">
                <a:latin typeface="Quattrocento Sans"/>
                <a:ea typeface="Quattrocento Sans"/>
                <a:cs typeface="Quattrocento Sans"/>
                <a:sym typeface="Quattrocento Sans"/>
              </a:rPr>
              <a:t>Контрольное число для UPC:</a:t>
            </a:r>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Цифры на нечетных позициях (начиная с наименьшего разряда) умножаются на 3 и суммируются</a:t>
            </a:r>
            <a:endParaRPr sz="2100">
              <a:latin typeface="Quattrocento Sans"/>
              <a:ea typeface="Quattrocento Sans"/>
              <a:cs typeface="Quattrocento Sans"/>
              <a:sym typeface="Quattrocento Sans"/>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К результату первого шага прибавляются цифры четных позиций</a:t>
            </a:r>
            <a:endParaRPr sz="21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Считается остаток от деления на 10, результат назовем M</a:t>
            </a:r>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M — ноль, то контрольное число 0, иначе контрольное число = 10 - М</a:t>
            </a:r>
            <a:endParaRPr sz="1800">
              <a:latin typeface="Quattrocento Sans"/>
              <a:ea typeface="Quattrocento Sans"/>
              <a:cs typeface="Quattrocento Sans"/>
              <a:sym typeface="Quattrocento Sans"/>
            </a:endParaRPr>
          </a:p>
          <a:p>
            <a:pPr indent="0" lvl="0" marL="0" rtl="0" algn="l">
              <a:spcBef>
                <a:spcPts val="400"/>
              </a:spcBef>
              <a:spcAft>
                <a:spcPts val="0"/>
              </a:spcAft>
              <a:buSzPts val="2100"/>
              <a:buNone/>
            </a:pPr>
            <a:r>
              <a:t/>
            </a:r>
            <a:endParaRPr i="1" sz="2100">
              <a:latin typeface="Quattrocento Sans"/>
              <a:ea typeface="Quattrocento Sans"/>
              <a:cs typeface="Quattrocento Sans"/>
              <a:sym typeface="Quattrocento Sans"/>
            </a:endParaRPr>
          </a:p>
        </p:txBody>
      </p:sp>
      <p:sp>
        <p:nvSpPr>
          <p:cNvPr id="346" name="Google Shape;346;p8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CONTROLDIGIT</a:t>
            </a:r>
            <a:endParaRPr/>
          </a:p>
        </p:txBody>
      </p:sp>
      <p:pic>
        <p:nvPicPr>
          <p:cNvPr id="347" name="Google Shape;347;p80"/>
          <p:cNvPicPr preferRelativeResize="0"/>
          <p:nvPr/>
        </p:nvPicPr>
        <p:blipFill rotWithShape="1">
          <a:blip r:embed="rId3">
            <a:alphaModFix/>
          </a:blip>
          <a:srcRect b="0" l="0" r="0" t="0"/>
          <a:stretch/>
        </p:blipFill>
        <p:spPr>
          <a:xfrm>
            <a:off x="6786246" y="1113588"/>
            <a:ext cx="2152576" cy="8846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81"/>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p>
            <a:pPr indent="0" lvl="0" marL="0" rtl="0" algn="ctr">
              <a:spcBef>
                <a:spcPts val="0"/>
              </a:spcBef>
              <a:spcAft>
                <a:spcPts val="0"/>
              </a:spcAft>
              <a:buClr>
                <a:schemeClr val="accent1"/>
              </a:buClr>
              <a:buSzPts val="3300"/>
              <a:buFont typeface="Quattrocento Sans"/>
              <a:buNone/>
            </a:pPr>
            <a:r>
              <a:rPr lang="ru"/>
              <a:t>CONTROLDIGIT / ISBN13</a:t>
            </a:r>
            <a:endParaRPr/>
          </a:p>
        </p:txBody>
      </p:sp>
      <p:pic>
        <p:nvPicPr>
          <p:cNvPr descr="C:\Users\sapogoff\Documents\sapogoff_work\SKB Kontur\01_presentation_templates\03_final\wmf_icons\документ.wmf" id="354" name="Google Shape;354;p81"/>
          <p:cNvPicPr preferRelativeResize="0"/>
          <p:nvPr/>
        </p:nvPicPr>
        <p:blipFill rotWithShape="1">
          <a:blip r:embed="rId3">
            <a:alphaModFix/>
          </a:blip>
          <a:srcRect b="0" l="0" r="0" t="0"/>
          <a:stretch/>
        </p:blipFill>
        <p:spPr>
          <a:xfrm>
            <a:off x="4086050" y="411956"/>
            <a:ext cx="972000" cy="11877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82"/>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В файле с performance тестами есть одна из реализаций алгоритма UPC. Тесты сравнивают ее скорость с вашим кодом.</a:t>
            </a:r>
            <a:endParaRPr/>
          </a:p>
          <a:p>
            <a:pPr indent="-222250" lvl="1" marL="558800" rtl="0" algn="l">
              <a:spcBef>
                <a:spcPts val="400"/>
              </a:spcBef>
              <a:spcAft>
                <a:spcPts val="0"/>
              </a:spcAft>
              <a:buSzPts val="2100"/>
              <a:buChar char="•"/>
            </a:pPr>
            <a:r>
              <a:rPr lang="ru"/>
              <a:t>Сравните производительность.</a:t>
            </a:r>
            <a:endParaRPr/>
          </a:p>
          <a:p>
            <a:pPr indent="-222250" lvl="1" marL="558800" rtl="0" algn="l">
              <a:spcBef>
                <a:spcPts val="400"/>
              </a:spcBef>
              <a:spcAft>
                <a:spcPts val="0"/>
              </a:spcAft>
              <a:buSzPts val="2100"/>
              <a:buChar char="•"/>
            </a:pPr>
            <a:r>
              <a:rPr lang="ru"/>
              <a:t>Насколько критично проседание в производительности в данном случае? </a:t>
            </a:r>
            <a:endParaRPr/>
          </a:p>
        </p:txBody>
      </p:sp>
      <p:sp>
        <p:nvSpPr>
          <p:cNvPr id="360" name="Google Shape;360;p8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РАЗБОР ЗАДАЧИ</a:t>
            </a:r>
            <a:r>
              <a:rPr lang="ru"/>
              <a:t> </a:t>
            </a:r>
            <a:r>
              <a:rPr lang="ru">
                <a:solidFill>
                  <a:schemeClr val="accent1"/>
                </a:solidFill>
              </a:rPr>
              <a:t>CONTROLDIGIT</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83"/>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fontScale="85000" lnSpcReduction="10000"/>
          </a:bodyPr>
          <a:lstStyle/>
          <a:p>
            <a:pPr indent="-383540" lvl="0" marL="381000" rtl="0" algn="l">
              <a:spcBef>
                <a:spcPts val="0"/>
              </a:spcBef>
              <a:spcAft>
                <a:spcPts val="0"/>
              </a:spcAft>
              <a:buSzPct val="100000"/>
              <a:buAutoNum type="arabicPeriod"/>
            </a:pPr>
            <a:r>
              <a:rPr lang="ru">
                <a:solidFill>
                  <a:schemeClr val="accent1"/>
                </a:solidFill>
              </a:rPr>
              <a:t>Decomposition</a:t>
            </a:r>
            <a:r>
              <a:rPr lang="ru"/>
              <a:t> — задача должна разбиваться на более простые подзадачи</a:t>
            </a:r>
            <a:endParaRPr/>
          </a:p>
          <a:p>
            <a:pPr indent="-383540" lvl="0" marL="381000" rtl="0" algn="l">
              <a:spcBef>
                <a:spcPts val="400"/>
              </a:spcBef>
              <a:spcAft>
                <a:spcPts val="0"/>
              </a:spcAft>
              <a:buSzPct val="100000"/>
              <a:buAutoNum type="arabicPeriod"/>
            </a:pPr>
            <a:r>
              <a:rPr lang="ru">
                <a:solidFill>
                  <a:schemeClr val="accent1"/>
                </a:solidFill>
              </a:rPr>
              <a:t>Composability</a:t>
            </a:r>
            <a:r>
              <a:rPr lang="ru"/>
              <a:t> — подзадачи должны быть самоценны и вне контекста задачи</a:t>
            </a:r>
            <a:endParaRPr/>
          </a:p>
          <a:p>
            <a:pPr indent="-383540" lvl="0" marL="381000" rtl="0" algn="l">
              <a:spcBef>
                <a:spcPts val="400"/>
              </a:spcBef>
              <a:spcAft>
                <a:spcPts val="0"/>
              </a:spcAft>
              <a:buSzPct val="100000"/>
              <a:buAutoNum type="arabicPeriod"/>
            </a:pPr>
            <a:r>
              <a:rPr lang="ru">
                <a:solidFill>
                  <a:schemeClr val="accent1"/>
                </a:solidFill>
              </a:rPr>
              <a:t>Readability</a:t>
            </a:r>
            <a:r>
              <a:rPr lang="ru"/>
              <a:t> — корректность кода модуля должна быть очевидна без изучения кода смежных модулей</a:t>
            </a:r>
            <a:endParaRPr/>
          </a:p>
          <a:p>
            <a:pPr indent="-383540" lvl="0" marL="381000" rtl="0" algn="l">
              <a:spcBef>
                <a:spcPts val="400"/>
              </a:spcBef>
              <a:spcAft>
                <a:spcPts val="0"/>
              </a:spcAft>
              <a:buSzPct val="100000"/>
              <a:buAutoNum type="arabicPeriod"/>
            </a:pPr>
            <a:r>
              <a:rPr lang="ru">
                <a:solidFill>
                  <a:srgbClr val="7F7F7F"/>
                </a:solidFill>
              </a:rPr>
              <a:t>Protection</a:t>
            </a:r>
            <a:r>
              <a:rPr lang="ru"/>
              <a:t> — защита других модулей от ошибок, происходящих внутри модуля</a:t>
            </a:r>
            <a:endParaRPr/>
          </a:p>
          <a:p>
            <a:pPr indent="0" lvl="0" marL="0" rtl="0" algn="l">
              <a:spcBef>
                <a:spcPts val="400"/>
              </a:spcBef>
              <a:spcAft>
                <a:spcPts val="0"/>
              </a:spcAft>
              <a:buSzPct val="100000"/>
              <a:buNone/>
            </a:pPr>
            <a:r>
              <a:t/>
            </a:r>
            <a:endParaRPr/>
          </a:p>
          <a:p>
            <a:pPr indent="0" lvl="0" marL="0" rtl="0" algn="l">
              <a:spcBef>
                <a:spcPts val="400"/>
              </a:spcBef>
              <a:spcAft>
                <a:spcPts val="0"/>
              </a:spcAft>
              <a:buSzPct val="100000"/>
              <a:buNone/>
            </a:pPr>
            <a:r>
              <a:t/>
            </a:r>
            <a:endParaRPr/>
          </a:p>
          <a:p>
            <a:pPr indent="0" lvl="0" marL="0" rtl="0" algn="l">
              <a:spcBef>
                <a:spcPts val="400"/>
              </a:spcBef>
              <a:spcAft>
                <a:spcPts val="0"/>
              </a:spcAft>
              <a:buSzPct val="100000"/>
              <a:buNone/>
            </a:pPr>
            <a:r>
              <a:rPr lang="ru" u="sng">
                <a:solidFill>
                  <a:schemeClr val="hlink"/>
                </a:solidFill>
                <a:hlinkClick r:id="rId3"/>
              </a:rPr>
              <a:t>Object oriented software construction</a:t>
            </a:r>
            <a:r>
              <a:rPr lang="ru"/>
              <a:t> by Meyer</a:t>
            </a:r>
            <a:endParaRPr/>
          </a:p>
        </p:txBody>
      </p:sp>
      <p:sp>
        <p:nvSpPr>
          <p:cNvPr id="367" name="Google Shape;367;p8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accent1"/>
              </a:buClr>
              <a:buSzPct val="100000"/>
              <a:buFont typeface="Quattrocento Sans"/>
              <a:buNone/>
            </a:pPr>
            <a:r>
              <a:rPr lang="ru"/>
              <a:t>MODULAR DESIGN PRINCIPLES?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84"/>
          <p:cNvSpPr txBox="1"/>
          <p:nvPr>
            <p:ph type="title"/>
          </p:nvPr>
        </p:nvSpPr>
        <p:spPr>
          <a:xfrm>
            <a:off x="1871662" y="1977684"/>
            <a:ext cx="5396026" cy="594122"/>
          </a:xfrm>
          <a:prstGeom prst="rect">
            <a:avLst/>
          </a:prstGeom>
          <a:noFill/>
          <a:ln>
            <a:noFill/>
          </a:ln>
        </p:spPr>
        <p:txBody>
          <a:bodyPr anchorCtr="0" anchor="b" bIns="45900" lIns="0" spcFirstLastPara="1" rIns="0" wrap="square" tIns="45900">
            <a:noAutofit/>
          </a:bodyPr>
          <a:lstStyle/>
          <a:p>
            <a:pPr indent="0" lvl="0" marL="0" rtl="0" algn="ctr">
              <a:spcBef>
                <a:spcPts val="0"/>
              </a:spcBef>
              <a:spcAft>
                <a:spcPts val="0"/>
              </a:spcAft>
              <a:buClr>
                <a:schemeClr val="accent1"/>
              </a:buClr>
              <a:buSzPts val="2700"/>
              <a:buFont typeface="Quattrocento Sans"/>
              <a:buNone/>
            </a:pPr>
            <a:r>
              <a:rPr lang="ru" sz="2700"/>
              <a:t>ПОМОГАЕТ ЛИ МОДУЛЬНОСТЬ?</a:t>
            </a:r>
            <a:endParaRPr sz="2700"/>
          </a:p>
        </p:txBody>
      </p:sp>
      <p:sp>
        <p:nvSpPr>
          <p:cNvPr id="373" name="Google Shape;373;p84"/>
          <p:cNvSpPr txBox="1"/>
          <p:nvPr/>
        </p:nvSpPr>
        <p:spPr>
          <a:xfrm>
            <a:off x="1871663" y="2571806"/>
            <a:ext cx="5400675" cy="34624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ru" sz="1800" u="none" cap="none" strike="noStrike">
                <a:solidFill>
                  <a:schemeClr val="dk1"/>
                </a:solidFill>
                <a:latin typeface="Quattrocento Sans"/>
                <a:ea typeface="Quattrocento Sans"/>
                <a:cs typeface="Quattrocento Sans"/>
                <a:sym typeface="Quattrocento Sans"/>
              </a:rPr>
              <a:t>когда приходит новая задача или</a:t>
            </a:r>
            <a:endParaRPr b="0" i="0" sz="1800" u="none" cap="none" strike="noStrike">
              <a:solidFill>
                <a:schemeClr val="dk1"/>
              </a:solidFill>
              <a:latin typeface="Quattrocento Sans"/>
              <a:ea typeface="Quattrocento Sans"/>
              <a:cs typeface="Quattrocento Sans"/>
              <a:sym typeface="Quattrocento Sans"/>
            </a:endParaRPr>
          </a:p>
        </p:txBody>
      </p:sp>
      <p:sp>
        <p:nvSpPr>
          <p:cNvPr id="374" name="Google Shape;374;p84"/>
          <p:cNvSpPr txBox="1"/>
          <p:nvPr/>
        </p:nvSpPr>
        <p:spPr>
          <a:xfrm>
            <a:off x="1871663" y="411510"/>
            <a:ext cx="2700338" cy="94641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ru" sz="1500" u="none" cap="none" strike="noStrike">
                <a:solidFill>
                  <a:srgbClr val="7F7F7F"/>
                </a:solidFill>
                <a:latin typeface="Quattrocento Sans"/>
                <a:ea typeface="Quattrocento Sans"/>
                <a:cs typeface="Quattrocento Sans"/>
                <a:sym typeface="Quattrocento Sans"/>
              </a:rPr>
              <a:t>viscosity</a:t>
            </a:r>
            <a:endParaRPr sz="1100"/>
          </a:p>
          <a:p>
            <a:pPr indent="0" lvl="0" marL="0" marR="0" rtl="0" algn="l">
              <a:spcBef>
                <a:spcPts val="0"/>
              </a:spcBef>
              <a:spcAft>
                <a:spcPts val="0"/>
              </a:spcAft>
              <a:buNone/>
            </a:pPr>
            <a:r>
              <a:rPr lang="ru" sz="2700">
                <a:solidFill>
                  <a:schemeClr val="accent1"/>
                </a:solidFill>
                <a:latin typeface="Quattrocento Sans"/>
                <a:ea typeface="Quattrocento Sans"/>
                <a:cs typeface="Quattrocento Sans"/>
                <a:sym typeface="Quattrocento Sans"/>
              </a:rPr>
              <a:t>вязкость</a:t>
            </a:r>
            <a:endParaRPr sz="1400">
              <a:solidFill>
                <a:schemeClr val="accent1"/>
              </a:solidFill>
              <a:latin typeface="Quattrocento Sans"/>
              <a:ea typeface="Quattrocento Sans"/>
              <a:cs typeface="Quattrocento Sans"/>
              <a:sym typeface="Quattrocento Sans"/>
            </a:endParaRPr>
          </a:p>
          <a:p>
            <a:pPr indent="0" lvl="0" marL="0" marR="0" rtl="0" algn="l">
              <a:spcBef>
                <a:spcPts val="0"/>
              </a:spcBef>
              <a:spcAft>
                <a:spcPts val="0"/>
              </a:spcAft>
              <a:buNone/>
            </a:pPr>
            <a:r>
              <a:rPr lang="ru" sz="1500">
                <a:solidFill>
                  <a:schemeClr val="dk1"/>
                </a:solidFill>
                <a:latin typeface="Quattrocento Sans"/>
                <a:ea typeface="Quattrocento Sans"/>
                <a:cs typeface="Quattrocento Sans"/>
                <a:sym typeface="Quattrocento Sans"/>
              </a:rPr>
              <a:t>…проще сделать «в обход»</a:t>
            </a:r>
            <a:endParaRPr sz="1400">
              <a:solidFill>
                <a:schemeClr val="dk1"/>
              </a:solidFill>
              <a:latin typeface="Quattrocento Sans"/>
              <a:ea typeface="Quattrocento Sans"/>
              <a:cs typeface="Quattrocento Sans"/>
              <a:sym typeface="Quattrocento Sans"/>
            </a:endParaRPr>
          </a:p>
        </p:txBody>
      </p:sp>
      <p:sp>
        <p:nvSpPr>
          <p:cNvPr id="375" name="Google Shape;375;p84"/>
          <p:cNvSpPr txBox="1"/>
          <p:nvPr/>
        </p:nvSpPr>
        <p:spPr>
          <a:xfrm>
            <a:off x="4572000" y="411510"/>
            <a:ext cx="2695688" cy="946413"/>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ru" sz="1500">
                <a:solidFill>
                  <a:srgbClr val="7F7F7F"/>
                </a:solidFill>
                <a:latin typeface="Quattrocento Sans"/>
                <a:ea typeface="Quattrocento Sans"/>
                <a:cs typeface="Quattrocento Sans"/>
                <a:sym typeface="Quattrocento Sans"/>
              </a:rPr>
              <a:t>rigidity</a:t>
            </a:r>
            <a:endParaRPr sz="1100"/>
          </a:p>
          <a:p>
            <a:pPr indent="0" lvl="0" marL="0" marR="0" rtl="0" algn="r">
              <a:spcBef>
                <a:spcPts val="0"/>
              </a:spcBef>
              <a:spcAft>
                <a:spcPts val="0"/>
              </a:spcAft>
              <a:buNone/>
            </a:pPr>
            <a:r>
              <a:rPr lang="ru" sz="2700">
                <a:solidFill>
                  <a:schemeClr val="accent1"/>
                </a:solidFill>
                <a:latin typeface="Quattrocento Sans"/>
                <a:ea typeface="Quattrocento Sans"/>
                <a:cs typeface="Quattrocento Sans"/>
                <a:sym typeface="Quattrocento Sans"/>
              </a:rPr>
              <a:t>жесткость</a:t>
            </a:r>
            <a:endParaRPr sz="1400">
              <a:solidFill>
                <a:schemeClr val="accent1"/>
              </a:solidFill>
              <a:latin typeface="Quattrocento Sans"/>
              <a:ea typeface="Quattrocento Sans"/>
              <a:cs typeface="Quattrocento Sans"/>
              <a:sym typeface="Quattrocento Sans"/>
            </a:endParaRPr>
          </a:p>
          <a:p>
            <a:pPr indent="0" lvl="0" marL="0" marR="0" rtl="0" algn="r">
              <a:spcBef>
                <a:spcPts val="0"/>
              </a:spcBef>
              <a:spcAft>
                <a:spcPts val="0"/>
              </a:spcAft>
              <a:buNone/>
            </a:pPr>
            <a:r>
              <a:rPr lang="ru" sz="1500">
                <a:solidFill>
                  <a:schemeClr val="dk1"/>
                </a:solidFill>
                <a:latin typeface="Quattrocento Sans"/>
                <a:ea typeface="Quattrocento Sans"/>
                <a:cs typeface="Quattrocento Sans"/>
                <a:sym typeface="Quattrocento Sans"/>
              </a:rPr>
              <a:t>…надо много переделывать</a:t>
            </a:r>
            <a:endParaRPr sz="1400">
              <a:solidFill>
                <a:schemeClr val="dk1"/>
              </a:solidFill>
              <a:latin typeface="Quattrocento Sans"/>
              <a:ea typeface="Quattrocento Sans"/>
              <a:cs typeface="Quattrocento Sans"/>
              <a:sym typeface="Quattrocento Sans"/>
            </a:endParaRPr>
          </a:p>
        </p:txBody>
      </p:sp>
      <p:sp>
        <p:nvSpPr>
          <p:cNvPr id="376" name="Google Shape;376;p84"/>
          <p:cNvSpPr txBox="1"/>
          <p:nvPr/>
        </p:nvSpPr>
        <p:spPr>
          <a:xfrm>
            <a:off x="1874782" y="3646631"/>
            <a:ext cx="2700338" cy="1084913"/>
          </a:xfrm>
          <a:prstGeom prst="rect">
            <a:avLst/>
          </a:prstGeom>
          <a:noFill/>
          <a:ln>
            <a:noFill/>
          </a:ln>
        </p:spPr>
        <p:txBody>
          <a:bodyPr anchorCtr="1" anchor="b" bIns="34275" lIns="68575" spcFirstLastPara="1" rIns="68575" wrap="square" tIns="34275">
            <a:spAutoFit/>
          </a:bodyPr>
          <a:lstStyle/>
          <a:p>
            <a:pPr indent="0" lvl="0" marL="0" marR="0" rtl="0" algn="l">
              <a:spcBef>
                <a:spcPts val="0"/>
              </a:spcBef>
              <a:spcAft>
                <a:spcPts val="0"/>
              </a:spcAft>
              <a:buNone/>
            </a:pPr>
            <a:r>
              <a:rPr lang="ru" sz="1200">
                <a:solidFill>
                  <a:schemeClr val="dk1"/>
                </a:solidFill>
                <a:latin typeface="Quattrocento Sans"/>
                <a:ea typeface="Quattrocento Sans"/>
                <a:cs typeface="Quattrocento Sans"/>
                <a:sym typeface="Quattrocento Sans"/>
              </a:rPr>
              <a:t>…не получается использовать готовое решение в новом контексте</a:t>
            </a:r>
            <a:endParaRPr sz="1400">
              <a:solidFill>
                <a:srgbClr val="7F7F7F"/>
              </a:solidFill>
              <a:latin typeface="Quattrocento Sans"/>
              <a:ea typeface="Quattrocento Sans"/>
              <a:cs typeface="Quattrocento Sans"/>
              <a:sym typeface="Quattrocento Sans"/>
            </a:endParaRPr>
          </a:p>
          <a:p>
            <a:pPr indent="0" lvl="0" marL="0" marR="0" rtl="0" algn="l">
              <a:spcBef>
                <a:spcPts val="0"/>
              </a:spcBef>
              <a:spcAft>
                <a:spcPts val="0"/>
              </a:spcAft>
              <a:buNone/>
            </a:pPr>
            <a:r>
              <a:rPr lang="ru" sz="2700">
                <a:solidFill>
                  <a:schemeClr val="accent1"/>
                </a:solidFill>
                <a:latin typeface="Quattrocento Sans"/>
                <a:ea typeface="Quattrocento Sans"/>
                <a:cs typeface="Quattrocento Sans"/>
                <a:sym typeface="Quattrocento Sans"/>
              </a:rPr>
              <a:t>неподвижность</a:t>
            </a:r>
            <a:endParaRPr sz="1400">
              <a:solidFill>
                <a:schemeClr val="accent1"/>
              </a:solidFill>
              <a:latin typeface="Quattrocento Sans"/>
              <a:ea typeface="Quattrocento Sans"/>
              <a:cs typeface="Quattrocento Sans"/>
              <a:sym typeface="Quattrocento Sans"/>
            </a:endParaRPr>
          </a:p>
          <a:p>
            <a:pPr indent="0" lvl="0" marL="0" marR="0" rtl="0" algn="l">
              <a:spcBef>
                <a:spcPts val="0"/>
              </a:spcBef>
              <a:spcAft>
                <a:spcPts val="0"/>
              </a:spcAft>
              <a:buNone/>
            </a:pPr>
            <a:r>
              <a:rPr lang="ru" sz="1500">
                <a:solidFill>
                  <a:srgbClr val="7F7F7F"/>
                </a:solidFill>
                <a:latin typeface="Quattrocento Sans"/>
                <a:ea typeface="Quattrocento Sans"/>
                <a:cs typeface="Quattrocento Sans"/>
                <a:sym typeface="Quattrocento Sans"/>
              </a:rPr>
              <a:t>immobility</a:t>
            </a:r>
            <a:endParaRPr sz="1100"/>
          </a:p>
        </p:txBody>
      </p:sp>
      <p:sp>
        <p:nvSpPr>
          <p:cNvPr id="377" name="Google Shape;377;p84"/>
          <p:cNvSpPr txBox="1"/>
          <p:nvPr/>
        </p:nvSpPr>
        <p:spPr>
          <a:xfrm>
            <a:off x="4572000" y="3785131"/>
            <a:ext cx="2695688" cy="946413"/>
          </a:xfrm>
          <a:prstGeom prst="rect">
            <a:avLst/>
          </a:prstGeom>
          <a:noFill/>
          <a:ln>
            <a:noFill/>
          </a:ln>
        </p:spPr>
        <p:txBody>
          <a:bodyPr anchorCtr="0" anchor="b" bIns="34275" lIns="68575" spcFirstLastPara="1" rIns="68575" wrap="square" tIns="34275">
            <a:spAutoFit/>
          </a:bodyPr>
          <a:lstStyle/>
          <a:p>
            <a:pPr indent="0" lvl="0" marL="0" marR="0" rtl="0" algn="r">
              <a:spcBef>
                <a:spcPts val="0"/>
              </a:spcBef>
              <a:spcAft>
                <a:spcPts val="0"/>
              </a:spcAft>
              <a:buNone/>
            </a:pPr>
            <a:r>
              <a:rPr lang="ru" sz="1500">
                <a:solidFill>
                  <a:schemeClr val="dk1"/>
                </a:solidFill>
                <a:latin typeface="Quattrocento Sans"/>
                <a:ea typeface="Quattrocento Sans"/>
                <a:cs typeface="Quattrocento Sans"/>
                <a:sym typeface="Quattrocento Sans"/>
              </a:rPr>
              <a:t>…трогать код опасно</a:t>
            </a:r>
            <a:endParaRPr sz="1500">
              <a:solidFill>
                <a:srgbClr val="7F7F7F"/>
              </a:solidFill>
              <a:latin typeface="Quattrocento Sans"/>
              <a:ea typeface="Quattrocento Sans"/>
              <a:cs typeface="Quattrocento Sans"/>
              <a:sym typeface="Quattrocento Sans"/>
            </a:endParaRPr>
          </a:p>
          <a:p>
            <a:pPr indent="0" lvl="0" marL="0" marR="0" rtl="0" algn="r">
              <a:spcBef>
                <a:spcPts val="0"/>
              </a:spcBef>
              <a:spcAft>
                <a:spcPts val="0"/>
              </a:spcAft>
              <a:buNone/>
            </a:pPr>
            <a:r>
              <a:rPr lang="ru" sz="2700">
                <a:solidFill>
                  <a:schemeClr val="accent1"/>
                </a:solidFill>
                <a:latin typeface="Quattrocento Sans"/>
                <a:ea typeface="Quattrocento Sans"/>
                <a:cs typeface="Quattrocento Sans"/>
                <a:sym typeface="Quattrocento Sans"/>
              </a:rPr>
              <a:t>хрупкость</a:t>
            </a:r>
            <a:endParaRPr sz="1400">
              <a:solidFill>
                <a:schemeClr val="accent1"/>
              </a:solidFill>
              <a:latin typeface="Quattrocento Sans"/>
              <a:ea typeface="Quattrocento Sans"/>
              <a:cs typeface="Quattrocento Sans"/>
              <a:sym typeface="Quattrocento Sans"/>
            </a:endParaRPr>
          </a:p>
          <a:p>
            <a:pPr indent="0" lvl="0" marL="0" marR="0" rtl="0" algn="r">
              <a:spcBef>
                <a:spcPts val="0"/>
              </a:spcBef>
              <a:spcAft>
                <a:spcPts val="0"/>
              </a:spcAft>
              <a:buNone/>
            </a:pPr>
            <a:r>
              <a:rPr lang="ru" sz="1500">
                <a:solidFill>
                  <a:srgbClr val="7F7F7F"/>
                </a:solidFill>
                <a:latin typeface="Quattrocento Sans"/>
                <a:ea typeface="Quattrocento Sans"/>
                <a:cs typeface="Quattrocento Sans"/>
                <a:sym typeface="Quattrocento Sans"/>
              </a:rPr>
              <a:t>fragility</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1" name="Shape 381"/>
        <p:cNvGrpSpPr/>
        <p:nvPr/>
      </p:nvGrpSpPr>
      <p:grpSpPr>
        <a:xfrm>
          <a:off x="0" y="0"/>
          <a:ext cx="0" cy="0"/>
          <a:chOff x="0" y="0"/>
          <a:chExt cx="0" cy="0"/>
        </a:xfrm>
      </p:grpSpPr>
      <p:sp>
        <p:nvSpPr>
          <p:cNvPr id="382" name="Google Shape;382;p85"/>
          <p:cNvSpPr txBox="1"/>
          <p:nvPr>
            <p:ph idx="1" type="body"/>
          </p:nvPr>
        </p:nvSpPr>
        <p:spPr>
          <a:xfrm>
            <a:off x="971550" y="1221584"/>
            <a:ext cx="7200850" cy="3509963"/>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3000"/>
              <a:buNone/>
            </a:pPr>
            <a:r>
              <a:rPr lang="ru" sz="3000"/>
              <a:t>Повтор кода – это признак отсутствующей абстракции</a:t>
            </a:r>
            <a:endParaRPr sz="3000"/>
          </a:p>
        </p:txBody>
      </p:sp>
      <p:sp>
        <p:nvSpPr>
          <p:cNvPr id="383" name="Google Shape;383;p8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МАРКЕР</a:t>
            </a:r>
            <a:r>
              <a:rPr lang="ru"/>
              <a:t> </a:t>
            </a:r>
            <a:r>
              <a:rPr lang="ru">
                <a:solidFill>
                  <a:schemeClr val="accent1"/>
                </a:solidFill>
              </a:rPr>
              <a:t>DRY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86"/>
          <p:cNvSpPr txBox="1"/>
          <p:nvPr>
            <p:ph type="title"/>
          </p:nvPr>
        </p:nvSpPr>
        <p:spPr>
          <a:xfrm>
            <a:off x="975376" y="2571785"/>
            <a:ext cx="7200800" cy="1350169"/>
          </a:xfrm>
          <a:prstGeom prst="rect">
            <a:avLst/>
          </a:prstGeom>
          <a:noFill/>
          <a:ln>
            <a:noFill/>
          </a:ln>
        </p:spPr>
        <p:txBody>
          <a:bodyPr anchorCtr="0" anchor="t"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DECOMPOSITION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87"/>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2100"/>
              <a:buNone/>
            </a:pPr>
            <a:r>
              <a:rPr lang="ru" sz="2100">
                <a:latin typeface="Consolas"/>
                <a:ea typeface="Consolas"/>
                <a:cs typeface="Consolas"/>
                <a:sym typeface="Consolas"/>
              </a:rPr>
              <a:t>Field1 Field2 "Field 3 with spaces" "\"quote\""</a:t>
            </a:r>
            <a:endParaRPr/>
          </a:p>
          <a:p>
            <a:pPr indent="-101600" lvl="0" marL="254000" rtl="0" algn="l">
              <a:spcBef>
                <a:spcPts val="500"/>
              </a:spcBef>
              <a:spcAft>
                <a:spcPts val="0"/>
              </a:spcAft>
              <a:buClr>
                <a:schemeClr val="accent1"/>
              </a:buClr>
              <a:buSzPts val="2400"/>
              <a:buNone/>
            </a:pPr>
            <a:r>
              <a:t/>
            </a:r>
            <a:endParaRPr/>
          </a:p>
          <a:p>
            <a:pPr indent="0" lvl="0" marL="0" rtl="0" algn="l">
              <a:spcBef>
                <a:spcPts val="500"/>
              </a:spcBef>
              <a:spcAft>
                <a:spcPts val="0"/>
              </a:spcAft>
              <a:buSzPts val="2400"/>
              <a:buNone/>
            </a:pPr>
            <a:r>
              <a:rPr lang="ru">
                <a:solidFill>
                  <a:srgbClr val="0000FF"/>
                </a:solidFill>
                <a:latin typeface="Consolas"/>
                <a:ea typeface="Consolas"/>
                <a:cs typeface="Consolas"/>
                <a:sym typeface="Consolas"/>
              </a:rPr>
              <a:t>string</a:t>
            </a:r>
            <a:r>
              <a:rPr lang="ru">
                <a:latin typeface="Consolas"/>
                <a:ea typeface="Consolas"/>
                <a:cs typeface="Consolas"/>
                <a:sym typeface="Consolas"/>
              </a:rPr>
              <a:t>[] </a:t>
            </a:r>
            <a:r>
              <a:rPr lang="ru">
                <a:solidFill>
                  <a:srgbClr val="118776"/>
                </a:solidFill>
                <a:latin typeface="Consolas"/>
                <a:ea typeface="Consolas"/>
                <a:cs typeface="Consolas"/>
                <a:sym typeface="Consolas"/>
              </a:rPr>
              <a:t>SplitToFields</a:t>
            </a:r>
            <a:r>
              <a:rPr lang="ru">
                <a:latin typeface="Consolas"/>
                <a:ea typeface="Consolas"/>
                <a:cs typeface="Consolas"/>
                <a:sym typeface="Consolas"/>
              </a:rPr>
              <a:t>(</a:t>
            </a:r>
            <a:r>
              <a:rPr lang="ru">
                <a:solidFill>
                  <a:srgbClr val="0000FF"/>
                </a:solidFill>
                <a:latin typeface="Consolas"/>
                <a:ea typeface="Consolas"/>
                <a:cs typeface="Consolas"/>
                <a:sym typeface="Consolas"/>
              </a:rPr>
              <a:t>string</a:t>
            </a:r>
            <a:r>
              <a:rPr lang="ru">
                <a:latin typeface="Consolas"/>
                <a:ea typeface="Consolas"/>
                <a:cs typeface="Consolas"/>
                <a:sym typeface="Consolas"/>
              </a:rPr>
              <a:t> line)</a:t>
            </a:r>
            <a:endParaRPr>
              <a:latin typeface="Consolas"/>
              <a:ea typeface="Consolas"/>
              <a:cs typeface="Consolas"/>
              <a:sym typeface="Consolas"/>
            </a:endParaRPr>
          </a:p>
          <a:p>
            <a:pPr indent="0" lvl="0" marL="0" rtl="0" algn="l">
              <a:spcBef>
                <a:spcPts val="500"/>
              </a:spcBef>
              <a:spcAft>
                <a:spcPts val="0"/>
              </a:spcAft>
              <a:buSzPts val="2400"/>
              <a:buNone/>
            </a:pPr>
            <a:r>
              <a:t/>
            </a:r>
            <a:endParaRPr/>
          </a:p>
          <a:p>
            <a:pPr indent="0" lvl="0" marL="0" rtl="0" algn="l">
              <a:spcBef>
                <a:spcPts val="500"/>
              </a:spcBef>
              <a:spcAft>
                <a:spcPts val="0"/>
              </a:spcAft>
              <a:buSzPts val="2400"/>
              <a:buNone/>
            </a:pPr>
            <a:r>
              <a:t/>
            </a:r>
            <a:endParaRPr/>
          </a:p>
          <a:p>
            <a:pPr indent="0" lvl="0" marL="0" rtl="0" algn="l">
              <a:spcBef>
                <a:spcPts val="400"/>
              </a:spcBef>
              <a:spcAft>
                <a:spcPts val="0"/>
              </a:spcAft>
              <a:buSzPts val="2100"/>
              <a:buNone/>
            </a:pPr>
            <a:r>
              <a:rPr lang="ru" sz="2100">
                <a:latin typeface="Consolas"/>
                <a:ea typeface="Consolas"/>
                <a:cs typeface="Consolas"/>
                <a:sym typeface="Consolas"/>
              </a:rPr>
              <a:t>Field1</a:t>
            </a:r>
            <a:endParaRPr/>
          </a:p>
          <a:p>
            <a:pPr indent="0" lvl="0" marL="0" rtl="0" algn="l">
              <a:spcBef>
                <a:spcPts val="400"/>
              </a:spcBef>
              <a:spcAft>
                <a:spcPts val="0"/>
              </a:spcAft>
              <a:buSzPts val="2100"/>
              <a:buNone/>
            </a:pPr>
            <a:r>
              <a:rPr lang="ru" sz="2100">
                <a:latin typeface="Consolas"/>
                <a:ea typeface="Consolas"/>
                <a:cs typeface="Consolas"/>
                <a:sym typeface="Consolas"/>
              </a:rPr>
              <a:t>Field2</a:t>
            </a:r>
            <a:endParaRPr/>
          </a:p>
          <a:p>
            <a:pPr indent="0" lvl="0" marL="0" rtl="0" algn="l">
              <a:spcBef>
                <a:spcPts val="400"/>
              </a:spcBef>
              <a:spcAft>
                <a:spcPts val="0"/>
              </a:spcAft>
              <a:buSzPts val="2100"/>
              <a:buNone/>
            </a:pPr>
            <a:r>
              <a:rPr lang="ru" sz="2100">
                <a:latin typeface="Consolas"/>
                <a:ea typeface="Consolas"/>
                <a:cs typeface="Consolas"/>
                <a:sym typeface="Consolas"/>
              </a:rPr>
              <a:t>Field 3 with spaces</a:t>
            </a:r>
            <a:endParaRPr/>
          </a:p>
          <a:p>
            <a:pPr indent="0" lvl="0" marL="0" rtl="0" algn="l">
              <a:spcBef>
                <a:spcPts val="400"/>
              </a:spcBef>
              <a:spcAft>
                <a:spcPts val="0"/>
              </a:spcAft>
              <a:buSzPts val="2100"/>
              <a:buNone/>
            </a:pPr>
            <a:r>
              <a:rPr lang="ru" sz="2100">
                <a:latin typeface="Consolas"/>
                <a:ea typeface="Consolas"/>
                <a:cs typeface="Consolas"/>
                <a:sym typeface="Consolas"/>
              </a:rPr>
              <a:t>"quote"</a:t>
            </a:r>
            <a:endParaRPr sz="2100">
              <a:latin typeface="Consolas"/>
              <a:ea typeface="Consolas"/>
              <a:cs typeface="Consolas"/>
              <a:sym typeface="Consolas"/>
            </a:endParaRPr>
          </a:p>
        </p:txBody>
      </p:sp>
      <p:sp>
        <p:nvSpPr>
          <p:cNvPr id="394" name="Google Shape;394;p8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РАЗБИТЬ НА ПОЛЯ CSV</a:t>
            </a:r>
            <a:endParaRPr/>
          </a:p>
        </p:txBody>
      </p:sp>
      <p:sp>
        <p:nvSpPr>
          <p:cNvPr id="395" name="Google Shape;395;p87"/>
          <p:cNvSpPr/>
          <p:nvPr/>
        </p:nvSpPr>
        <p:spPr>
          <a:xfrm>
            <a:off x="6300192" y="1545636"/>
            <a:ext cx="216024" cy="432048"/>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396" name="Google Shape;396;p87"/>
          <p:cNvSpPr/>
          <p:nvPr/>
        </p:nvSpPr>
        <p:spPr>
          <a:xfrm>
            <a:off x="1331640" y="2531384"/>
            <a:ext cx="216024" cy="432048"/>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88"/>
          <p:cNvPicPr preferRelativeResize="0"/>
          <p:nvPr/>
        </p:nvPicPr>
        <p:blipFill rotWithShape="1">
          <a:blip r:embed="rId3">
            <a:alphaModFix/>
          </a:blip>
          <a:srcRect b="0" l="0" r="0" t="0"/>
          <a:stretch/>
        </p:blipFill>
        <p:spPr>
          <a:xfrm>
            <a:off x="1493658" y="87474"/>
            <a:ext cx="3551085" cy="4953380"/>
          </a:xfrm>
          <a:prstGeom prst="rect">
            <a:avLst/>
          </a:prstGeom>
          <a:noFill/>
          <a:ln>
            <a:noFill/>
          </a:ln>
        </p:spPr>
      </p:pic>
      <p:sp>
        <p:nvSpPr>
          <p:cNvPr id="403" name="Google Shape;403;p8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r">
              <a:spcBef>
                <a:spcPts val="0"/>
              </a:spcBef>
              <a:spcAft>
                <a:spcPts val="0"/>
              </a:spcAft>
              <a:buClr>
                <a:schemeClr val="accent1"/>
              </a:buClr>
              <a:buSzPts val="3300"/>
              <a:buFont typeface="Quattrocento Sans"/>
              <a:buNone/>
            </a:pPr>
            <a:r>
              <a:rPr lang="ru"/>
              <a:t>NO DECOMPOSITION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71"/>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Большие проекты</a:t>
            </a:r>
            <a:endParaRPr/>
          </a:p>
          <a:p>
            <a:pPr indent="-254000" lvl="0" marL="254000" rtl="0" algn="l">
              <a:spcBef>
                <a:spcPts val="500"/>
              </a:spcBef>
              <a:spcAft>
                <a:spcPts val="0"/>
              </a:spcAft>
              <a:buClr>
                <a:schemeClr val="accent1"/>
              </a:buClr>
              <a:buSzPts val="2400"/>
              <a:buChar char="•"/>
            </a:pPr>
            <a:r>
              <a:rPr lang="ru"/>
              <a:t>Большие команды</a:t>
            </a:r>
            <a:endParaRPr/>
          </a:p>
          <a:p>
            <a:pPr indent="-254000" lvl="0" marL="254000" rtl="0" algn="l">
              <a:spcBef>
                <a:spcPts val="500"/>
              </a:spcBef>
              <a:spcAft>
                <a:spcPts val="0"/>
              </a:spcAft>
              <a:buClr>
                <a:schemeClr val="accent1"/>
              </a:buClr>
              <a:buSzPts val="2400"/>
              <a:buChar char="•"/>
            </a:pPr>
            <a:r>
              <a:rPr lang="ru"/>
              <a:t>Длительное сопровождение</a:t>
            </a:r>
            <a:endParaRPr/>
          </a:p>
        </p:txBody>
      </p:sp>
      <p:sp>
        <p:nvSpPr>
          <p:cNvPr id="279" name="Google Shape;279;p71"/>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000"/>
              <a:buFont typeface="Quattrocento Sans"/>
              <a:buNone/>
            </a:pPr>
            <a:r>
              <a:rPr lang="ru" sz="3000"/>
              <a:t>ЗАЧЕМ ЗАБОТИТЬСЯ О КАЧЕСТВЕ КОДА?</a:t>
            </a:r>
            <a:endParaRPr sz="3000"/>
          </a:p>
        </p:txBody>
      </p:sp>
      <p:sp>
        <p:nvSpPr>
          <p:cNvPr id="280" name="Google Shape;280;p71"/>
          <p:cNvSpPr txBox="1"/>
          <p:nvPr/>
        </p:nvSpPr>
        <p:spPr>
          <a:xfrm rot="-720000">
            <a:off x="3911356" y="3026257"/>
            <a:ext cx="4310844"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1" lang="ru" sz="2100" u="none" cap="none" strike="noStrike">
                <a:solidFill>
                  <a:schemeClr val="accent1"/>
                </a:solidFill>
                <a:latin typeface="Quattrocento Sans"/>
                <a:ea typeface="Quattrocento Sans"/>
                <a:cs typeface="Quattrocento Sans"/>
                <a:sym typeface="Quattrocento Sans"/>
              </a:rPr>
              <a:t>А когда качество важно меньше?</a:t>
            </a:r>
            <a:endParaRPr sz="1100"/>
          </a:p>
        </p:txBody>
      </p:sp>
      <p:sp>
        <p:nvSpPr>
          <p:cNvPr id="281" name="Google Shape;281;p71"/>
          <p:cNvSpPr txBox="1"/>
          <p:nvPr/>
        </p:nvSpPr>
        <p:spPr>
          <a:xfrm rot="-720000">
            <a:off x="4313551" y="3341566"/>
            <a:ext cx="3880245" cy="1038746"/>
          </a:xfrm>
          <a:prstGeom prst="rect">
            <a:avLst/>
          </a:prstGeom>
          <a:noFill/>
          <a:ln>
            <a:noFill/>
          </a:ln>
        </p:spPr>
        <p:txBody>
          <a:bodyPr anchorCtr="0" anchor="t" bIns="34275" lIns="68575" spcFirstLastPara="1" rIns="68575" wrap="square" tIns="34275">
            <a:spAutoFit/>
          </a:bodyPr>
          <a:lstStyle/>
          <a:p>
            <a:pPr indent="-336550" lvl="0" marL="342900" marR="0" rtl="0" algn="l">
              <a:spcBef>
                <a:spcPts val="0"/>
              </a:spcBef>
              <a:spcAft>
                <a:spcPts val="0"/>
              </a:spcAft>
              <a:buClr>
                <a:schemeClr val="dk1"/>
              </a:buClr>
              <a:buSzPts val="2100"/>
              <a:buFont typeface="Arial"/>
              <a:buChar char="•"/>
            </a:pPr>
            <a:r>
              <a:rPr b="0" i="1" lang="ru" sz="2100" u="none" cap="none" strike="noStrike">
                <a:solidFill>
                  <a:schemeClr val="dk1"/>
                </a:solidFill>
                <a:latin typeface="Quattrocento Sans"/>
                <a:ea typeface="Quattrocento Sans"/>
                <a:cs typeface="Quattrocento Sans"/>
                <a:sym typeface="Quattrocento Sans"/>
              </a:rPr>
              <a:t>Заказная разработка</a:t>
            </a:r>
            <a:endParaRPr sz="1100"/>
          </a:p>
          <a:p>
            <a:pPr indent="-336550" lvl="0" marL="342900" marR="0" rtl="0" algn="l">
              <a:spcBef>
                <a:spcPts val="0"/>
              </a:spcBef>
              <a:spcAft>
                <a:spcPts val="0"/>
              </a:spcAft>
              <a:buClr>
                <a:schemeClr val="dk1"/>
              </a:buClr>
              <a:buSzPts val="2100"/>
              <a:buFont typeface="Arial"/>
              <a:buChar char="•"/>
            </a:pPr>
            <a:r>
              <a:rPr b="0" i="1" lang="ru" sz="2100" u="none" cap="none" strike="noStrike">
                <a:solidFill>
                  <a:schemeClr val="dk1"/>
                </a:solidFill>
                <a:latin typeface="Quattrocento Sans"/>
                <a:ea typeface="Quattrocento Sans"/>
                <a:cs typeface="Quattrocento Sans"/>
                <a:sym typeface="Quattrocento Sans"/>
              </a:rPr>
              <a:t>Проверка научных гипотез</a:t>
            </a:r>
            <a:endParaRPr sz="1100"/>
          </a:p>
          <a:p>
            <a:pPr indent="-336550" lvl="0" marL="342900" marR="0" rtl="0" algn="l">
              <a:spcBef>
                <a:spcPts val="0"/>
              </a:spcBef>
              <a:spcAft>
                <a:spcPts val="0"/>
              </a:spcAft>
              <a:buClr>
                <a:schemeClr val="dk1"/>
              </a:buClr>
              <a:buSzPts val="2100"/>
              <a:buFont typeface="Arial"/>
              <a:buChar char="•"/>
            </a:pPr>
            <a:r>
              <a:rPr b="0" i="1" lang="ru" sz="2100" u="none" cap="none" strike="noStrike">
                <a:solidFill>
                  <a:schemeClr val="dk1"/>
                </a:solidFill>
                <a:latin typeface="Quattrocento Sans"/>
                <a:ea typeface="Quattrocento Sans"/>
                <a:cs typeface="Quattrocento Sans"/>
                <a:sym typeface="Quattrocento Sans"/>
              </a:rPr>
              <a:t>Начало стартапа</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89"/>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381000" lvl="0" marL="381000" rtl="0" algn="l">
              <a:spcBef>
                <a:spcPts val="0"/>
              </a:spcBef>
              <a:spcAft>
                <a:spcPts val="0"/>
              </a:spcAft>
              <a:buSzPts val="2400"/>
              <a:buFont typeface="Quattrocento Sans"/>
              <a:buAutoNum type="arabicPeriod"/>
            </a:pPr>
            <a:r>
              <a:rPr lang="ru"/>
              <a:t>Слишком длинный метод / класс</a:t>
            </a:r>
            <a:endParaRPr/>
          </a:p>
          <a:p>
            <a:pPr indent="-381000" lvl="0" marL="381000" rtl="0" algn="l">
              <a:spcBef>
                <a:spcPts val="500"/>
              </a:spcBef>
              <a:spcAft>
                <a:spcPts val="0"/>
              </a:spcAft>
              <a:buSzPts val="2400"/>
              <a:buFont typeface="Quattrocento Sans"/>
              <a:buAutoNum type="arabicPeriod"/>
            </a:pPr>
            <a:r>
              <a:rPr lang="ru"/>
              <a:t>Слишком общее название метода</a:t>
            </a:r>
            <a:endParaRPr/>
          </a:p>
          <a:p>
            <a:pPr indent="-381000" lvl="0" marL="381000" rtl="0" algn="l">
              <a:spcBef>
                <a:spcPts val="500"/>
              </a:spcBef>
              <a:spcAft>
                <a:spcPts val="0"/>
              </a:spcAft>
              <a:buSzPts val="2400"/>
              <a:buFont typeface="Quattrocento Sans"/>
              <a:buAutoNum type="arabicPeriod"/>
            </a:pPr>
            <a:r>
              <a:rPr lang="ru"/>
              <a:t>Слишком сложное название метода</a:t>
            </a:r>
            <a:endParaRPr/>
          </a:p>
        </p:txBody>
      </p:sp>
      <p:sp>
        <p:nvSpPr>
          <p:cNvPr id="410" name="Google Shape;410;p89"/>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МАРКЕРЫ ПЛОХОЙ ДЕКОМПОЗИЦИИ</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90"/>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2100"/>
              <a:buNone/>
            </a:pPr>
            <a:r>
              <a:rPr lang="ru" sz="2100">
                <a:latin typeface="Consolas"/>
                <a:ea typeface="Consolas"/>
                <a:cs typeface="Consolas"/>
                <a:sym typeface="Consolas"/>
              </a:rPr>
              <a:t>Field1 Field2 "Field 3 with spaces" "\"quote\""</a:t>
            </a:r>
            <a:endParaRPr/>
          </a:p>
          <a:p>
            <a:pPr indent="-101600" lvl="0" marL="254000" rtl="0" algn="l">
              <a:spcBef>
                <a:spcPts val="500"/>
              </a:spcBef>
              <a:spcAft>
                <a:spcPts val="0"/>
              </a:spcAft>
              <a:buClr>
                <a:schemeClr val="accent1"/>
              </a:buClr>
              <a:buSzPts val="2400"/>
              <a:buNone/>
            </a:pPr>
            <a:r>
              <a:t/>
            </a:r>
            <a:endParaRPr/>
          </a:p>
          <a:p>
            <a:pPr indent="0" lvl="0" marL="0" rtl="0" algn="l">
              <a:spcBef>
                <a:spcPts val="500"/>
              </a:spcBef>
              <a:spcAft>
                <a:spcPts val="0"/>
              </a:spcAft>
              <a:buSzPts val="2400"/>
              <a:buNone/>
            </a:pPr>
            <a:r>
              <a:rPr lang="ru">
                <a:solidFill>
                  <a:srgbClr val="0000FF"/>
                </a:solidFill>
                <a:latin typeface="Consolas"/>
                <a:ea typeface="Consolas"/>
                <a:cs typeface="Consolas"/>
                <a:sym typeface="Consolas"/>
              </a:rPr>
              <a:t>string</a:t>
            </a:r>
            <a:r>
              <a:rPr lang="ru">
                <a:latin typeface="Consolas"/>
                <a:ea typeface="Consolas"/>
                <a:cs typeface="Consolas"/>
                <a:sym typeface="Consolas"/>
              </a:rPr>
              <a:t>[] </a:t>
            </a:r>
            <a:r>
              <a:rPr lang="ru">
                <a:solidFill>
                  <a:srgbClr val="118776"/>
                </a:solidFill>
                <a:latin typeface="Consolas"/>
                <a:ea typeface="Consolas"/>
                <a:cs typeface="Consolas"/>
                <a:sym typeface="Consolas"/>
              </a:rPr>
              <a:t>SplitToFields</a:t>
            </a:r>
            <a:r>
              <a:rPr lang="ru">
                <a:latin typeface="Consolas"/>
                <a:ea typeface="Consolas"/>
                <a:cs typeface="Consolas"/>
                <a:sym typeface="Consolas"/>
              </a:rPr>
              <a:t>(</a:t>
            </a:r>
            <a:r>
              <a:rPr lang="ru">
                <a:solidFill>
                  <a:srgbClr val="0000FF"/>
                </a:solidFill>
                <a:latin typeface="Consolas"/>
                <a:ea typeface="Consolas"/>
                <a:cs typeface="Consolas"/>
                <a:sym typeface="Consolas"/>
              </a:rPr>
              <a:t>string</a:t>
            </a:r>
            <a:r>
              <a:rPr lang="ru">
                <a:latin typeface="Consolas"/>
                <a:ea typeface="Consolas"/>
                <a:cs typeface="Consolas"/>
                <a:sym typeface="Consolas"/>
              </a:rPr>
              <a:t> line)</a:t>
            </a:r>
            <a:endParaRPr>
              <a:latin typeface="Consolas"/>
              <a:ea typeface="Consolas"/>
              <a:cs typeface="Consolas"/>
              <a:sym typeface="Consolas"/>
            </a:endParaRPr>
          </a:p>
          <a:p>
            <a:pPr indent="0" lvl="0" marL="0" rtl="0" algn="l">
              <a:spcBef>
                <a:spcPts val="500"/>
              </a:spcBef>
              <a:spcAft>
                <a:spcPts val="0"/>
              </a:spcAft>
              <a:buSzPts val="2400"/>
              <a:buNone/>
            </a:pPr>
            <a:r>
              <a:t/>
            </a:r>
            <a:endParaRPr/>
          </a:p>
          <a:p>
            <a:pPr indent="0" lvl="0" marL="0" rtl="0" algn="l">
              <a:spcBef>
                <a:spcPts val="500"/>
              </a:spcBef>
              <a:spcAft>
                <a:spcPts val="0"/>
              </a:spcAft>
              <a:buSzPts val="2400"/>
              <a:buNone/>
            </a:pPr>
            <a:r>
              <a:t/>
            </a:r>
            <a:endParaRPr/>
          </a:p>
          <a:p>
            <a:pPr indent="0" lvl="0" marL="0" rtl="0" algn="l">
              <a:spcBef>
                <a:spcPts val="400"/>
              </a:spcBef>
              <a:spcAft>
                <a:spcPts val="0"/>
              </a:spcAft>
              <a:buSzPts val="2100"/>
              <a:buNone/>
            </a:pPr>
            <a:r>
              <a:rPr lang="ru" sz="2100">
                <a:latin typeface="Consolas"/>
                <a:ea typeface="Consolas"/>
                <a:cs typeface="Consolas"/>
                <a:sym typeface="Consolas"/>
              </a:rPr>
              <a:t>Field1</a:t>
            </a:r>
            <a:endParaRPr/>
          </a:p>
          <a:p>
            <a:pPr indent="0" lvl="0" marL="0" rtl="0" algn="l">
              <a:spcBef>
                <a:spcPts val="400"/>
              </a:spcBef>
              <a:spcAft>
                <a:spcPts val="0"/>
              </a:spcAft>
              <a:buSzPts val="2100"/>
              <a:buNone/>
            </a:pPr>
            <a:r>
              <a:rPr lang="ru" sz="2100">
                <a:latin typeface="Consolas"/>
                <a:ea typeface="Consolas"/>
                <a:cs typeface="Consolas"/>
                <a:sym typeface="Consolas"/>
              </a:rPr>
              <a:t>Field2</a:t>
            </a:r>
            <a:endParaRPr/>
          </a:p>
          <a:p>
            <a:pPr indent="0" lvl="0" marL="0" rtl="0" algn="l">
              <a:spcBef>
                <a:spcPts val="400"/>
              </a:spcBef>
              <a:spcAft>
                <a:spcPts val="0"/>
              </a:spcAft>
              <a:buSzPts val="2100"/>
              <a:buNone/>
            </a:pPr>
            <a:r>
              <a:rPr lang="ru" sz="2100">
                <a:latin typeface="Consolas"/>
                <a:ea typeface="Consolas"/>
                <a:cs typeface="Consolas"/>
                <a:sym typeface="Consolas"/>
              </a:rPr>
              <a:t>Field 3 with spaces</a:t>
            </a:r>
            <a:endParaRPr/>
          </a:p>
          <a:p>
            <a:pPr indent="0" lvl="0" marL="0" rtl="0" algn="l">
              <a:spcBef>
                <a:spcPts val="400"/>
              </a:spcBef>
              <a:spcAft>
                <a:spcPts val="0"/>
              </a:spcAft>
              <a:buSzPts val="2100"/>
              <a:buNone/>
            </a:pPr>
            <a:r>
              <a:rPr lang="ru" sz="2100">
                <a:latin typeface="Consolas"/>
                <a:ea typeface="Consolas"/>
                <a:cs typeface="Consolas"/>
                <a:sym typeface="Consolas"/>
              </a:rPr>
              <a:t>"quote"</a:t>
            </a:r>
            <a:endParaRPr sz="2100">
              <a:latin typeface="Consolas"/>
              <a:ea typeface="Consolas"/>
              <a:cs typeface="Consolas"/>
              <a:sym typeface="Consolas"/>
            </a:endParaRPr>
          </a:p>
        </p:txBody>
      </p:sp>
      <p:sp>
        <p:nvSpPr>
          <p:cNvPr id="416" name="Google Shape;416;p9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ВЕРНЕМСЯ К ЗАДАЧЕ</a:t>
            </a:r>
            <a:endParaRPr/>
          </a:p>
        </p:txBody>
      </p:sp>
      <p:sp>
        <p:nvSpPr>
          <p:cNvPr id="417" name="Google Shape;417;p90"/>
          <p:cNvSpPr/>
          <p:nvPr/>
        </p:nvSpPr>
        <p:spPr>
          <a:xfrm>
            <a:off x="6300192" y="1545636"/>
            <a:ext cx="216024" cy="432048"/>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418" name="Google Shape;418;p90"/>
          <p:cNvSpPr/>
          <p:nvPr/>
        </p:nvSpPr>
        <p:spPr>
          <a:xfrm>
            <a:off x="1331640" y="2531384"/>
            <a:ext cx="216024" cy="432048"/>
          </a:xfrm>
          <a:prstGeom prst="downArrow">
            <a:avLst>
              <a:gd fmla="val 50000" name="adj1"/>
              <a:gd fmla="val 50000" name="adj2"/>
            </a:avLst>
          </a:prstGeom>
          <a:solidFill>
            <a:schemeClr val="accent1"/>
          </a:solidFill>
          <a:ln cap="flat" cmpd="sng" w="25400">
            <a:solidFill>
              <a:srgbClr val="9E312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91"/>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solidFill>
                  <a:srgbClr val="0000FF"/>
                </a:solidFill>
                <a:latin typeface="Consolas"/>
                <a:ea typeface="Consolas"/>
                <a:cs typeface="Consolas"/>
                <a:sym typeface="Consolas"/>
              </a:rPr>
              <a:t>class</a:t>
            </a:r>
            <a:r>
              <a:rPr lang="ru">
                <a:latin typeface="Consolas"/>
                <a:ea typeface="Consolas"/>
                <a:cs typeface="Consolas"/>
                <a:sym typeface="Consolas"/>
              </a:rPr>
              <a:t> </a:t>
            </a:r>
            <a:r>
              <a:rPr lang="ru">
                <a:solidFill>
                  <a:srgbClr val="00007F"/>
                </a:solidFill>
                <a:latin typeface="Consolas"/>
                <a:ea typeface="Consolas"/>
                <a:cs typeface="Consolas"/>
                <a:sym typeface="Consolas"/>
              </a:rPr>
              <a:t>Token</a:t>
            </a:r>
            <a:endParaRPr/>
          </a:p>
          <a:p>
            <a:pPr indent="0" lvl="0" marL="0" rtl="0" algn="l">
              <a:spcBef>
                <a:spcPts val="500"/>
              </a:spcBef>
              <a:spcAft>
                <a:spcPts val="0"/>
              </a:spcAft>
              <a:buSzPts val="2400"/>
              <a:buNone/>
            </a:pPr>
            <a:r>
              <a:rPr lang="ru">
                <a:latin typeface="Consolas"/>
                <a:ea typeface="Consolas"/>
                <a:cs typeface="Consolas"/>
                <a:sym typeface="Consolas"/>
              </a:rPr>
              <a:t>{</a:t>
            </a:r>
            <a:endParaRPr/>
          </a:p>
          <a:p>
            <a:pPr indent="0" lvl="0" marL="0" rtl="0" algn="l">
              <a:spcBef>
                <a:spcPts val="500"/>
              </a:spcBef>
              <a:spcAft>
                <a:spcPts val="0"/>
              </a:spcAft>
              <a:buSzPts val="2400"/>
              <a:buNone/>
            </a:pPr>
            <a:r>
              <a:rPr lang="ru">
                <a:latin typeface="Consolas"/>
                <a:ea typeface="Consolas"/>
                <a:cs typeface="Consolas"/>
                <a:sym typeface="Consolas"/>
              </a:rPr>
              <a:t>	</a:t>
            </a:r>
            <a:r>
              <a:rPr lang="ru">
                <a:solidFill>
                  <a:srgbClr val="0000FF"/>
                </a:solidFill>
                <a:latin typeface="Consolas"/>
                <a:ea typeface="Consolas"/>
                <a:cs typeface="Consolas"/>
                <a:sym typeface="Consolas"/>
              </a:rPr>
              <a:t>int </a:t>
            </a:r>
            <a:r>
              <a:rPr lang="ru">
                <a:latin typeface="Consolas"/>
                <a:ea typeface="Consolas"/>
                <a:cs typeface="Consolas"/>
                <a:sym typeface="Consolas"/>
              </a:rPr>
              <a:t>Position;</a:t>
            </a:r>
            <a:endParaRPr/>
          </a:p>
          <a:p>
            <a:pPr indent="0" lvl="0" marL="0" rtl="0" algn="l">
              <a:spcBef>
                <a:spcPts val="500"/>
              </a:spcBef>
              <a:spcAft>
                <a:spcPts val="0"/>
              </a:spcAft>
              <a:buSzPts val="2400"/>
              <a:buNone/>
            </a:pPr>
            <a:r>
              <a:rPr lang="ru">
                <a:latin typeface="Consolas"/>
                <a:ea typeface="Consolas"/>
                <a:cs typeface="Consolas"/>
                <a:sym typeface="Consolas"/>
              </a:rPr>
              <a:t>	</a:t>
            </a:r>
            <a:r>
              <a:rPr lang="ru">
                <a:solidFill>
                  <a:srgbClr val="0000FF"/>
                </a:solidFill>
                <a:latin typeface="Consolas"/>
                <a:ea typeface="Consolas"/>
                <a:cs typeface="Consolas"/>
                <a:sym typeface="Consolas"/>
              </a:rPr>
              <a:t>int </a:t>
            </a:r>
            <a:r>
              <a:rPr lang="ru">
                <a:latin typeface="Consolas"/>
                <a:ea typeface="Consolas"/>
                <a:cs typeface="Consolas"/>
                <a:sym typeface="Consolas"/>
              </a:rPr>
              <a:t>Length;</a:t>
            </a:r>
            <a:endParaRPr/>
          </a:p>
          <a:p>
            <a:pPr indent="0" lvl="0" marL="0" rtl="0" algn="l">
              <a:spcBef>
                <a:spcPts val="500"/>
              </a:spcBef>
              <a:spcAft>
                <a:spcPts val="0"/>
              </a:spcAft>
              <a:buSzPts val="2400"/>
              <a:buNone/>
            </a:pPr>
            <a:r>
              <a:rPr lang="ru">
                <a:latin typeface="Consolas"/>
                <a:ea typeface="Consolas"/>
                <a:cs typeface="Consolas"/>
                <a:sym typeface="Consolas"/>
              </a:rPr>
              <a:t>	</a:t>
            </a:r>
            <a:r>
              <a:rPr lang="ru">
                <a:solidFill>
                  <a:srgbClr val="0000FF"/>
                </a:solidFill>
                <a:latin typeface="Consolas"/>
                <a:ea typeface="Consolas"/>
                <a:cs typeface="Consolas"/>
                <a:sym typeface="Consolas"/>
              </a:rPr>
              <a:t>string </a:t>
            </a:r>
            <a:r>
              <a:rPr lang="ru">
                <a:latin typeface="Consolas"/>
                <a:ea typeface="Consolas"/>
                <a:cs typeface="Consolas"/>
                <a:sym typeface="Consolas"/>
              </a:rPr>
              <a:t>Value;</a:t>
            </a:r>
            <a:endParaRPr/>
          </a:p>
          <a:p>
            <a:pPr indent="0" lvl="0" marL="0" rtl="0" algn="l">
              <a:spcBef>
                <a:spcPts val="500"/>
              </a:spcBef>
              <a:spcAft>
                <a:spcPts val="0"/>
              </a:spcAft>
              <a:buSzPts val="2400"/>
              <a:buNone/>
            </a:pPr>
            <a:r>
              <a:rPr lang="ru">
                <a:latin typeface="Consolas"/>
                <a:ea typeface="Consolas"/>
                <a:cs typeface="Consolas"/>
                <a:sym typeface="Consolas"/>
              </a:rPr>
              <a:t>}</a:t>
            </a:r>
            <a:endParaRPr>
              <a:latin typeface="Consolas"/>
              <a:ea typeface="Consolas"/>
              <a:cs typeface="Consolas"/>
              <a:sym typeface="Consolas"/>
            </a:endParaRPr>
          </a:p>
        </p:txBody>
      </p:sp>
      <p:sp>
        <p:nvSpPr>
          <p:cNvPr id="425" name="Google Shape;425;p91"/>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ВВЕДЕМ ПОНЯТИЕ ТОКЕНА</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9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КАК ИСПОЛЬЗОВАТЬ ТОКЕНЫ</a:t>
            </a:r>
            <a:endParaRPr/>
          </a:p>
        </p:txBody>
      </p:sp>
      <p:pic>
        <p:nvPicPr>
          <p:cNvPr descr="Отображается файл &quot;Token (Clean code).png&quot;" id="431" name="Google Shape;431;p92"/>
          <p:cNvPicPr preferRelativeResize="0"/>
          <p:nvPr/>
        </p:nvPicPr>
        <p:blipFill rotWithShape="1">
          <a:blip r:embed="rId3">
            <a:alphaModFix/>
          </a:blip>
          <a:srcRect b="0" l="0" r="0" t="0"/>
          <a:stretch/>
        </p:blipFill>
        <p:spPr>
          <a:xfrm>
            <a:off x="987539" y="1226227"/>
            <a:ext cx="7168922" cy="2754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93"/>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solidFill>
                  <a:srgbClr val="0000FF"/>
                </a:solidFill>
                <a:latin typeface="Consolas"/>
                <a:ea typeface="Consolas"/>
                <a:cs typeface="Consolas"/>
                <a:sym typeface="Consolas"/>
              </a:rPr>
              <a:t>string</a:t>
            </a:r>
            <a:r>
              <a:rPr lang="ru">
                <a:latin typeface="Consolas"/>
                <a:ea typeface="Consolas"/>
                <a:cs typeface="Consolas"/>
                <a:sym typeface="Consolas"/>
              </a:rPr>
              <a:t>[] </a:t>
            </a:r>
            <a:r>
              <a:rPr lang="ru">
                <a:solidFill>
                  <a:srgbClr val="118776"/>
                </a:solidFill>
                <a:latin typeface="Consolas"/>
                <a:ea typeface="Consolas"/>
                <a:cs typeface="Consolas"/>
                <a:sym typeface="Consolas"/>
              </a:rPr>
              <a:t>SplitToFields</a:t>
            </a:r>
            <a:r>
              <a:rPr lang="ru">
                <a:latin typeface="Consolas"/>
                <a:ea typeface="Consolas"/>
                <a:cs typeface="Consolas"/>
                <a:sym typeface="Consolas"/>
              </a:rPr>
              <a:t>(</a:t>
            </a:r>
            <a:r>
              <a:rPr lang="ru">
                <a:solidFill>
                  <a:srgbClr val="0000FF"/>
                </a:solidFill>
                <a:latin typeface="Consolas"/>
                <a:ea typeface="Consolas"/>
                <a:cs typeface="Consolas"/>
                <a:sym typeface="Consolas"/>
              </a:rPr>
              <a:t>string</a:t>
            </a:r>
            <a:r>
              <a:rPr lang="ru">
                <a:latin typeface="Consolas"/>
                <a:ea typeface="Consolas"/>
                <a:cs typeface="Consolas"/>
                <a:sym typeface="Consolas"/>
              </a:rPr>
              <a:t> line)</a:t>
            </a:r>
            <a:endParaRPr sz="2100">
              <a:latin typeface="Consolas"/>
              <a:ea typeface="Consolas"/>
              <a:cs typeface="Consolas"/>
              <a:sym typeface="Consolas"/>
            </a:endParaRPr>
          </a:p>
          <a:p>
            <a:pPr indent="0" lvl="0" marL="0" rtl="0" algn="l">
              <a:spcBef>
                <a:spcPts val="400"/>
              </a:spcBef>
              <a:spcAft>
                <a:spcPts val="0"/>
              </a:spcAft>
              <a:buSzPts val="2100"/>
              <a:buNone/>
            </a:pPr>
            <a:r>
              <a:rPr lang="ru" sz="2100">
                <a:solidFill>
                  <a:srgbClr val="0000FF"/>
                </a:solidFill>
                <a:latin typeface="Consolas"/>
                <a:ea typeface="Consolas"/>
                <a:cs typeface="Consolas"/>
                <a:sym typeface="Consolas"/>
              </a:rPr>
              <a:t>  int</a:t>
            </a:r>
            <a:r>
              <a:rPr lang="ru" sz="2100">
                <a:latin typeface="Consolas"/>
                <a:ea typeface="Consolas"/>
                <a:cs typeface="Consolas"/>
                <a:sym typeface="Consolas"/>
              </a:rPr>
              <a:t> </a:t>
            </a:r>
            <a:r>
              <a:rPr lang="ru" sz="2100">
                <a:solidFill>
                  <a:srgbClr val="118776"/>
                </a:solidFill>
                <a:latin typeface="Consolas"/>
                <a:ea typeface="Consolas"/>
                <a:cs typeface="Consolas"/>
                <a:sym typeface="Consolas"/>
              </a:rPr>
              <a:t>SkipSpaces</a:t>
            </a:r>
            <a:r>
              <a:rPr lang="ru" sz="2100">
                <a:latin typeface="Consolas"/>
                <a:ea typeface="Consolas"/>
                <a:cs typeface="Consolas"/>
                <a:sym typeface="Consolas"/>
              </a:rPr>
              <a:t>(</a:t>
            </a:r>
            <a:r>
              <a:rPr lang="ru" sz="2100">
                <a:solidFill>
                  <a:srgbClr val="0000FF"/>
                </a:solidFill>
                <a:latin typeface="Consolas"/>
                <a:ea typeface="Consolas"/>
                <a:cs typeface="Consolas"/>
                <a:sym typeface="Consolas"/>
              </a:rPr>
              <a:t>string</a:t>
            </a:r>
            <a:r>
              <a:rPr lang="ru" sz="2100">
                <a:latin typeface="Consolas"/>
                <a:ea typeface="Consolas"/>
                <a:cs typeface="Consolas"/>
                <a:sym typeface="Consolas"/>
              </a:rPr>
              <a:t> line, </a:t>
            </a:r>
            <a:r>
              <a:rPr lang="ru" sz="2100">
                <a:solidFill>
                  <a:srgbClr val="0000FF"/>
                </a:solidFill>
                <a:latin typeface="Consolas"/>
                <a:ea typeface="Consolas"/>
                <a:cs typeface="Consolas"/>
                <a:sym typeface="Consolas"/>
              </a:rPr>
              <a:t>int</a:t>
            </a:r>
            <a:r>
              <a:rPr lang="ru" sz="2100">
                <a:latin typeface="Consolas"/>
                <a:ea typeface="Consolas"/>
                <a:cs typeface="Consolas"/>
                <a:sym typeface="Consolas"/>
              </a:rPr>
              <a:t> startPos) </a:t>
            </a:r>
            <a:endParaRPr/>
          </a:p>
          <a:p>
            <a:pPr indent="0" lvl="0" marL="0" rtl="0" algn="l">
              <a:spcBef>
                <a:spcPts val="400"/>
              </a:spcBef>
              <a:spcAft>
                <a:spcPts val="0"/>
              </a:spcAft>
              <a:buSzPts val="2100"/>
              <a:buNone/>
            </a:pPr>
            <a:r>
              <a:rPr lang="ru" sz="2100">
                <a:solidFill>
                  <a:srgbClr val="0000FF"/>
                </a:solidFill>
                <a:latin typeface="Consolas"/>
                <a:ea typeface="Consolas"/>
                <a:cs typeface="Consolas"/>
                <a:sym typeface="Consolas"/>
              </a:rPr>
              <a:t>  </a:t>
            </a:r>
            <a:r>
              <a:rPr lang="ru" sz="2100">
                <a:solidFill>
                  <a:srgbClr val="00007F"/>
                </a:solidFill>
                <a:latin typeface="Consolas"/>
                <a:ea typeface="Consolas"/>
                <a:cs typeface="Consolas"/>
                <a:sym typeface="Consolas"/>
              </a:rPr>
              <a:t>Token</a:t>
            </a:r>
            <a:r>
              <a:rPr lang="ru" sz="2100">
                <a:latin typeface="Consolas"/>
                <a:ea typeface="Consolas"/>
                <a:cs typeface="Consolas"/>
                <a:sym typeface="Consolas"/>
              </a:rPr>
              <a:t> </a:t>
            </a:r>
            <a:r>
              <a:rPr lang="ru" sz="2100">
                <a:solidFill>
                  <a:srgbClr val="118776"/>
                </a:solidFill>
                <a:latin typeface="Consolas"/>
                <a:ea typeface="Consolas"/>
                <a:cs typeface="Consolas"/>
                <a:sym typeface="Consolas"/>
              </a:rPr>
              <a:t>ReadField</a:t>
            </a:r>
            <a:r>
              <a:rPr lang="ru" sz="2100">
                <a:latin typeface="Consolas"/>
                <a:ea typeface="Consolas"/>
                <a:cs typeface="Consolas"/>
                <a:sym typeface="Consolas"/>
              </a:rPr>
              <a:t>(</a:t>
            </a:r>
            <a:r>
              <a:rPr lang="ru" sz="2100">
                <a:solidFill>
                  <a:srgbClr val="0000FF"/>
                </a:solidFill>
                <a:latin typeface="Consolas"/>
                <a:ea typeface="Consolas"/>
                <a:cs typeface="Consolas"/>
                <a:sym typeface="Consolas"/>
              </a:rPr>
              <a:t>string</a:t>
            </a:r>
            <a:r>
              <a:rPr lang="ru" sz="2100">
                <a:latin typeface="Consolas"/>
                <a:ea typeface="Consolas"/>
                <a:cs typeface="Consolas"/>
                <a:sym typeface="Consolas"/>
              </a:rPr>
              <a:t> line, </a:t>
            </a:r>
            <a:r>
              <a:rPr lang="ru" sz="2100">
                <a:solidFill>
                  <a:srgbClr val="0000FF"/>
                </a:solidFill>
                <a:latin typeface="Consolas"/>
                <a:ea typeface="Consolas"/>
                <a:cs typeface="Consolas"/>
                <a:sym typeface="Consolas"/>
              </a:rPr>
              <a:t>int</a:t>
            </a:r>
            <a:r>
              <a:rPr lang="ru" sz="2100">
                <a:latin typeface="Consolas"/>
                <a:ea typeface="Consolas"/>
                <a:cs typeface="Consolas"/>
                <a:sym typeface="Consolas"/>
              </a:rPr>
              <a:t> startPos)</a:t>
            </a:r>
            <a:r>
              <a:rPr lang="ru" sz="1800">
                <a:solidFill>
                  <a:srgbClr val="0000FF"/>
                </a:solidFill>
                <a:latin typeface="Consolas"/>
                <a:ea typeface="Consolas"/>
                <a:cs typeface="Consolas"/>
                <a:sym typeface="Consolas"/>
              </a:rPr>
              <a:t>		</a:t>
            </a:r>
            <a:r>
              <a:rPr lang="ru" sz="1800">
                <a:solidFill>
                  <a:srgbClr val="00007F"/>
                </a:solidFill>
                <a:latin typeface="Consolas"/>
                <a:ea typeface="Consolas"/>
                <a:cs typeface="Consolas"/>
                <a:sym typeface="Consolas"/>
              </a:rPr>
              <a:t>Token</a:t>
            </a:r>
            <a:r>
              <a:rPr lang="ru" sz="1800">
                <a:latin typeface="Consolas"/>
                <a:ea typeface="Consolas"/>
                <a:cs typeface="Consolas"/>
                <a:sym typeface="Consolas"/>
              </a:rPr>
              <a:t> </a:t>
            </a:r>
            <a:r>
              <a:rPr lang="ru" sz="1800">
                <a:solidFill>
                  <a:srgbClr val="118776"/>
                </a:solidFill>
                <a:latin typeface="Consolas"/>
                <a:ea typeface="Consolas"/>
                <a:cs typeface="Consolas"/>
                <a:sym typeface="Consolas"/>
              </a:rPr>
              <a:t>ReadSimpleField</a:t>
            </a:r>
            <a:r>
              <a:rPr lang="ru" sz="1800">
                <a:latin typeface="Consolas"/>
                <a:ea typeface="Consolas"/>
                <a:cs typeface="Consolas"/>
                <a:sym typeface="Consolas"/>
              </a:rPr>
              <a:t>(</a:t>
            </a:r>
            <a:r>
              <a:rPr lang="ru" sz="1800">
                <a:solidFill>
                  <a:srgbClr val="0000FF"/>
                </a:solidFill>
                <a:latin typeface="Consolas"/>
                <a:ea typeface="Consolas"/>
                <a:cs typeface="Consolas"/>
                <a:sym typeface="Consolas"/>
              </a:rPr>
              <a:t>string</a:t>
            </a:r>
            <a:r>
              <a:rPr lang="ru" sz="1800">
                <a:latin typeface="Consolas"/>
                <a:ea typeface="Consolas"/>
                <a:cs typeface="Consolas"/>
                <a:sym typeface="Consolas"/>
              </a:rPr>
              <a:t> line, </a:t>
            </a:r>
            <a:r>
              <a:rPr lang="ru" sz="1800">
                <a:solidFill>
                  <a:srgbClr val="0000FF"/>
                </a:solidFill>
                <a:latin typeface="Consolas"/>
                <a:ea typeface="Consolas"/>
                <a:cs typeface="Consolas"/>
                <a:sym typeface="Consolas"/>
              </a:rPr>
              <a:t>int</a:t>
            </a:r>
            <a:r>
              <a:rPr lang="ru" sz="1800">
                <a:latin typeface="Consolas"/>
                <a:ea typeface="Consolas"/>
                <a:cs typeface="Consolas"/>
                <a:sym typeface="Consolas"/>
              </a:rPr>
              <a:t> startPos) </a:t>
            </a:r>
            <a:endParaRPr/>
          </a:p>
          <a:p>
            <a:pPr indent="0" lvl="1" marL="304800" rtl="0" algn="l">
              <a:spcBef>
                <a:spcPts val="400"/>
              </a:spcBef>
              <a:spcAft>
                <a:spcPts val="0"/>
              </a:spcAft>
              <a:buSzPts val="1800"/>
              <a:buNone/>
            </a:pPr>
            <a:r>
              <a:rPr lang="ru" sz="1800">
                <a:solidFill>
                  <a:srgbClr val="0000FF"/>
                </a:solidFill>
                <a:latin typeface="Consolas"/>
                <a:ea typeface="Consolas"/>
                <a:cs typeface="Consolas"/>
                <a:sym typeface="Consolas"/>
              </a:rPr>
              <a:t>	</a:t>
            </a:r>
            <a:r>
              <a:rPr lang="ru" sz="1800">
                <a:solidFill>
                  <a:srgbClr val="00007F"/>
                </a:solidFill>
                <a:latin typeface="Consolas"/>
                <a:ea typeface="Consolas"/>
                <a:cs typeface="Consolas"/>
                <a:sym typeface="Consolas"/>
              </a:rPr>
              <a:t>Token</a:t>
            </a:r>
            <a:r>
              <a:rPr lang="ru" sz="1800">
                <a:latin typeface="Consolas"/>
                <a:ea typeface="Consolas"/>
                <a:cs typeface="Consolas"/>
                <a:sym typeface="Consolas"/>
              </a:rPr>
              <a:t> </a:t>
            </a:r>
            <a:r>
              <a:rPr lang="ru" sz="1800">
                <a:solidFill>
                  <a:srgbClr val="118776"/>
                </a:solidFill>
                <a:latin typeface="Consolas"/>
                <a:ea typeface="Consolas"/>
                <a:cs typeface="Consolas"/>
                <a:sym typeface="Consolas"/>
              </a:rPr>
              <a:t>ReadQuotedField</a:t>
            </a:r>
            <a:r>
              <a:rPr lang="ru" sz="1800">
                <a:latin typeface="Consolas"/>
                <a:ea typeface="Consolas"/>
                <a:cs typeface="Consolas"/>
                <a:sym typeface="Consolas"/>
              </a:rPr>
              <a:t>(</a:t>
            </a:r>
            <a:r>
              <a:rPr lang="ru" sz="1800">
                <a:solidFill>
                  <a:srgbClr val="0000FF"/>
                </a:solidFill>
                <a:latin typeface="Consolas"/>
                <a:ea typeface="Consolas"/>
                <a:cs typeface="Consolas"/>
                <a:sym typeface="Consolas"/>
              </a:rPr>
              <a:t>string</a:t>
            </a:r>
            <a:r>
              <a:rPr lang="ru" sz="1800">
                <a:latin typeface="Consolas"/>
                <a:ea typeface="Consolas"/>
                <a:cs typeface="Consolas"/>
                <a:sym typeface="Consolas"/>
              </a:rPr>
              <a:t> line, </a:t>
            </a:r>
            <a:r>
              <a:rPr lang="ru" sz="1800">
                <a:solidFill>
                  <a:srgbClr val="0000FF"/>
                </a:solidFill>
                <a:latin typeface="Consolas"/>
                <a:ea typeface="Consolas"/>
                <a:cs typeface="Consolas"/>
                <a:sym typeface="Consolas"/>
              </a:rPr>
              <a:t>int</a:t>
            </a:r>
            <a:r>
              <a:rPr lang="ru" sz="1800">
                <a:latin typeface="Consolas"/>
                <a:ea typeface="Consolas"/>
                <a:cs typeface="Consolas"/>
                <a:sym typeface="Consolas"/>
              </a:rPr>
              <a:t> startPos)</a:t>
            </a:r>
            <a:endParaRPr sz="1800">
              <a:latin typeface="Consolas"/>
              <a:ea typeface="Consolas"/>
              <a:cs typeface="Consolas"/>
              <a:sym typeface="Consolas"/>
            </a:endParaRPr>
          </a:p>
        </p:txBody>
      </p:sp>
      <p:sp>
        <p:nvSpPr>
          <p:cNvPr id="437" name="Google Shape;437;p9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DECOMPOSITION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94"/>
          <p:cNvSpPr txBox="1"/>
          <p:nvPr>
            <p:ph type="title"/>
          </p:nvPr>
        </p:nvSpPr>
        <p:spPr>
          <a:xfrm>
            <a:off x="975376" y="2571785"/>
            <a:ext cx="7200800" cy="1350169"/>
          </a:xfrm>
          <a:prstGeom prst="rect">
            <a:avLst/>
          </a:prstGeom>
          <a:noFill/>
          <a:ln>
            <a:noFill/>
          </a:ln>
        </p:spPr>
        <p:txBody>
          <a:bodyPr anchorCtr="0" anchor="t"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COMPOSABILITY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95"/>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lang="ru" sz="1800">
                <a:solidFill>
                  <a:srgbClr val="0000FF"/>
                </a:solidFill>
                <a:latin typeface="Consolas"/>
                <a:ea typeface="Consolas"/>
                <a:cs typeface="Consolas"/>
                <a:sym typeface="Consolas"/>
              </a:rPr>
              <a:t>class </a:t>
            </a:r>
            <a:r>
              <a:rPr lang="ru" sz="1800">
                <a:solidFill>
                  <a:srgbClr val="00007F"/>
                </a:solidFill>
                <a:latin typeface="Consolas"/>
                <a:ea typeface="Consolas"/>
                <a:cs typeface="Consolas"/>
                <a:sym typeface="Consolas"/>
              </a:rPr>
              <a:t>TokenReader</a:t>
            </a:r>
            <a:r>
              <a:rPr lang="ru" sz="1800">
                <a:latin typeface="Consolas"/>
                <a:ea typeface="Consolas"/>
                <a:cs typeface="Consolas"/>
                <a:sym typeface="Consolas"/>
              </a:rPr>
              <a:t> {</a:t>
            </a:r>
            <a:br>
              <a:rPr lang="ru" sz="1800">
                <a:latin typeface="Consolas"/>
                <a:ea typeface="Consolas"/>
                <a:cs typeface="Consolas"/>
                <a:sym typeface="Consolas"/>
              </a:rPr>
            </a:br>
            <a:r>
              <a:rPr lang="ru" sz="1800">
                <a:solidFill>
                  <a:srgbClr val="0000FF"/>
                </a:solidFill>
                <a:latin typeface="Consolas"/>
                <a:ea typeface="Consolas"/>
                <a:cs typeface="Consolas"/>
                <a:sym typeface="Consolas"/>
              </a:rPr>
              <a:t>    </a:t>
            </a:r>
            <a:r>
              <a:rPr lang="ru" sz="1800">
                <a:solidFill>
                  <a:srgbClr val="00007F"/>
                </a:solidFill>
                <a:latin typeface="Consolas"/>
                <a:ea typeface="Consolas"/>
                <a:cs typeface="Consolas"/>
                <a:sym typeface="Consolas"/>
              </a:rPr>
              <a:t>Token</a:t>
            </a:r>
            <a:r>
              <a:rPr lang="ru" sz="1800">
                <a:solidFill>
                  <a:srgbClr val="007F6B"/>
                </a:solidFill>
                <a:latin typeface="Consolas"/>
                <a:ea typeface="Consolas"/>
                <a:cs typeface="Consolas"/>
                <a:sym typeface="Consolas"/>
              </a:rPr>
              <a:t> </a:t>
            </a:r>
            <a:r>
              <a:rPr lang="ru" sz="1800">
                <a:solidFill>
                  <a:srgbClr val="118776"/>
                </a:solidFill>
                <a:latin typeface="Consolas"/>
                <a:ea typeface="Consolas"/>
                <a:cs typeface="Consolas"/>
                <a:sym typeface="Consolas"/>
              </a:rPr>
              <a:t>ReadUntil</a:t>
            </a:r>
            <a:r>
              <a:rPr lang="ru" sz="1800">
                <a:latin typeface="Consolas"/>
                <a:ea typeface="Consolas"/>
                <a:cs typeface="Consolas"/>
                <a:sym typeface="Consolas"/>
              </a:rPr>
              <a:t>(</a:t>
            </a:r>
            <a:r>
              <a:rPr lang="ru" sz="1800">
                <a:solidFill>
                  <a:srgbClr val="00007F"/>
                </a:solidFill>
                <a:latin typeface="Consolas"/>
                <a:ea typeface="Consolas"/>
                <a:cs typeface="Consolas"/>
                <a:sym typeface="Consolas"/>
              </a:rPr>
              <a:t>Func</a:t>
            </a:r>
            <a:r>
              <a:rPr lang="ru" sz="1800">
                <a:latin typeface="Consolas"/>
                <a:ea typeface="Consolas"/>
                <a:cs typeface="Consolas"/>
                <a:sym typeface="Consolas"/>
              </a:rPr>
              <a:t>&lt;</a:t>
            </a:r>
            <a:r>
              <a:rPr lang="ru" sz="1800">
                <a:solidFill>
                  <a:srgbClr val="0000FF"/>
                </a:solidFill>
                <a:latin typeface="Consolas"/>
                <a:ea typeface="Consolas"/>
                <a:cs typeface="Consolas"/>
                <a:sym typeface="Consolas"/>
              </a:rPr>
              <a:t>char</a:t>
            </a:r>
            <a:r>
              <a:rPr lang="ru" sz="1800">
                <a:latin typeface="Consolas"/>
                <a:ea typeface="Consolas"/>
                <a:cs typeface="Consolas"/>
                <a:sym typeface="Consolas"/>
              </a:rPr>
              <a:t>, </a:t>
            </a:r>
            <a:r>
              <a:rPr lang="ru" sz="1800">
                <a:solidFill>
                  <a:srgbClr val="0000FF"/>
                </a:solidFill>
                <a:latin typeface="Consolas"/>
                <a:ea typeface="Consolas"/>
                <a:cs typeface="Consolas"/>
                <a:sym typeface="Consolas"/>
              </a:rPr>
              <a:t>bool</a:t>
            </a:r>
            <a:r>
              <a:rPr lang="ru" sz="1800">
                <a:latin typeface="Consolas"/>
                <a:ea typeface="Consolas"/>
                <a:cs typeface="Consolas"/>
                <a:sym typeface="Consolas"/>
              </a:rPr>
              <a:t>&gt; isStopChar);</a:t>
            </a:r>
            <a:br>
              <a:rPr lang="ru" sz="1800">
                <a:latin typeface="Consolas"/>
                <a:ea typeface="Consolas"/>
                <a:cs typeface="Consolas"/>
                <a:sym typeface="Consolas"/>
              </a:rPr>
            </a:br>
            <a:r>
              <a:rPr lang="ru" sz="1800">
                <a:solidFill>
                  <a:srgbClr val="0000FF"/>
                </a:solidFill>
                <a:latin typeface="Consolas"/>
                <a:ea typeface="Consolas"/>
                <a:cs typeface="Consolas"/>
                <a:sym typeface="Consolas"/>
              </a:rPr>
              <a:t>    </a:t>
            </a:r>
            <a:r>
              <a:rPr lang="ru" sz="1800">
                <a:solidFill>
                  <a:srgbClr val="00007F"/>
                </a:solidFill>
                <a:latin typeface="Consolas"/>
                <a:ea typeface="Consolas"/>
                <a:cs typeface="Consolas"/>
                <a:sym typeface="Consolas"/>
              </a:rPr>
              <a:t>Token</a:t>
            </a:r>
            <a:r>
              <a:rPr lang="ru" sz="1800">
                <a:solidFill>
                  <a:srgbClr val="007F6B"/>
                </a:solidFill>
                <a:latin typeface="Consolas"/>
                <a:ea typeface="Consolas"/>
                <a:cs typeface="Consolas"/>
                <a:sym typeface="Consolas"/>
              </a:rPr>
              <a:t> </a:t>
            </a:r>
            <a:r>
              <a:rPr lang="ru" sz="1800">
                <a:solidFill>
                  <a:srgbClr val="118776"/>
                </a:solidFill>
                <a:latin typeface="Consolas"/>
                <a:ea typeface="Consolas"/>
                <a:cs typeface="Consolas"/>
                <a:sym typeface="Consolas"/>
              </a:rPr>
              <a:t>ReadWhile</a:t>
            </a:r>
            <a:r>
              <a:rPr lang="ru" sz="1800">
                <a:latin typeface="Consolas"/>
                <a:ea typeface="Consolas"/>
                <a:cs typeface="Consolas"/>
                <a:sym typeface="Consolas"/>
              </a:rPr>
              <a:t>(</a:t>
            </a:r>
            <a:r>
              <a:rPr lang="ru" sz="1800">
                <a:solidFill>
                  <a:srgbClr val="00007F"/>
                </a:solidFill>
                <a:latin typeface="Consolas"/>
                <a:ea typeface="Consolas"/>
                <a:cs typeface="Consolas"/>
                <a:sym typeface="Consolas"/>
              </a:rPr>
              <a:t>Func</a:t>
            </a:r>
            <a:r>
              <a:rPr lang="ru" sz="1800">
                <a:latin typeface="Consolas"/>
                <a:ea typeface="Consolas"/>
                <a:cs typeface="Consolas"/>
                <a:sym typeface="Consolas"/>
              </a:rPr>
              <a:t>&lt;</a:t>
            </a:r>
            <a:r>
              <a:rPr lang="ru" sz="1800">
                <a:solidFill>
                  <a:srgbClr val="0000FF"/>
                </a:solidFill>
                <a:latin typeface="Consolas"/>
                <a:ea typeface="Consolas"/>
                <a:cs typeface="Consolas"/>
                <a:sym typeface="Consolas"/>
              </a:rPr>
              <a:t>char</a:t>
            </a:r>
            <a:r>
              <a:rPr lang="ru" sz="1800">
                <a:latin typeface="Consolas"/>
                <a:ea typeface="Consolas"/>
                <a:cs typeface="Consolas"/>
                <a:sym typeface="Consolas"/>
              </a:rPr>
              <a:t>, </a:t>
            </a:r>
            <a:r>
              <a:rPr lang="ru" sz="1800">
                <a:solidFill>
                  <a:srgbClr val="0000FF"/>
                </a:solidFill>
                <a:latin typeface="Consolas"/>
                <a:ea typeface="Consolas"/>
                <a:cs typeface="Consolas"/>
                <a:sym typeface="Consolas"/>
              </a:rPr>
              <a:t>bool</a:t>
            </a:r>
            <a:r>
              <a:rPr lang="ru" sz="1800">
                <a:latin typeface="Consolas"/>
                <a:ea typeface="Consolas"/>
                <a:cs typeface="Consolas"/>
                <a:sym typeface="Consolas"/>
              </a:rPr>
              <a:t>&gt; accept);</a:t>
            </a:r>
            <a:br>
              <a:rPr lang="ru" sz="1800">
                <a:latin typeface="Consolas"/>
                <a:ea typeface="Consolas"/>
                <a:cs typeface="Consolas"/>
                <a:sym typeface="Consolas"/>
              </a:rPr>
            </a:br>
            <a:r>
              <a:rPr lang="ru" sz="1800">
                <a:latin typeface="Consolas"/>
                <a:ea typeface="Consolas"/>
                <a:cs typeface="Consolas"/>
                <a:sym typeface="Consolas"/>
              </a:rPr>
              <a:t>    </a:t>
            </a:r>
            <a:r>
              <a:rPr lang="ru" sz="1800">
                <a:solidFill>
                  <a:srgbClr val="0000FF"/>
                </a:solidFill>
                <a:latin typeface="Consolas"/>
                <a:ea typeface="Consolas"/>
                <a:cs typeface="Consolas"/>
                <a:sym typeface="Consolas"/>
              </a:rPr>
              <a:t>int</a:t>
            </a:r>
            <a:r>
              <a:rPr lang="ru" sz="1800">
                <a:latin typeface="Consolas"/>
                <a:ea typeface="Consolas"/>
                <a:cs typeface="Consolas"/>
                <a:sym typeface="Consolas"/>
              </a:rPr>
              <a:t> Position { </a:t>
            </a:r>
            <a:r>
              <a:rPr lang="ru" sz="1800">
                <a:solidFill>
                  <a:srgbClr val="0000FF"/>
                </a:solidFill>
                <a:latin typeface="Consolas"/>
                <a:ea typeface="Consolas"/>
                <a:cs typeface="Consolas"/>
                <a:sym typeface="Consolas"/>
              </a:rPr>
              <a:t>get</a:t>
            </a:r>
            <a:r>
              <a:rPr lang="ru" sz="1800">
                <a:latin typeface="Consolas"/>
                <a:ea typeface="Consolas"/>
                <a:cs typeface="Consolas"/>
                <a:sym typeface="Consolas"/>
              </a:rPr>
              <a:t>; }</a:t>
            </a:r>
            <a:br>
              <a:rPr lang="ru" sz="1800">
                <a:latin typeface="Consolas"/>
                <a:ea typeface="Consolas"/>
                <a:cs typeface="Consolas"/>
                <a:sym typeface="Consolas"/>
              </a:rPr>
            </a:br>
            <a:r>
              <a:rPr lang="ru"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400"/>
              </a:spcBef>
              <a:spcAft>
                <a:spcPts val="0"/>
              </a:spcAft>
              <a:buSzPts val="1800"/>
              <a:buNone/>
            </a:pPr>
            <a:r>
              <a:rPr lang="ru" sz="1800">
                <a:latin typeface="Consolas"/>
                <a:ea typeface="Consolas"/>
                <a:cs typeface="Consolas"/>
                <a:sym typeface="Consolas"/>
              </a:rPr>
              <a:t>}</a:t>
            </a:r>
            <a:endParaRPr/>
          </a:p>
          <a:p>
            <a:pPr indent="0" lvl="0" marL="0" rtl="0" algn="l">
              <a:spcBef>
                <a:spcPts val="400"/>
              </a:spcBef>
              <a:spcAft>
                <a:spcPts val="0"/>
              </a:spcAft>
              <a:buSzPts val="1800"/>
              <a:buNone/>
            </a:pPr>
            <a:r>
              <a:t/>
            </a:r>
            <a:endParaRPr sz="1800"/>
          </a:p>
        </p:txBody>
      </p:sp>
      <p:sp>
        <p:nvSpPr>
          <p:cNvPr id="449" name="Google Shape;449;p9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COMPOSABILITY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96"/>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solidFill>
                  <a:srgbClr val="0000FF"/>
                </a:solidFill>
                <a:latin typeface="Consolas"/>
                <a:ea typeface="Consolas"/>
                <a:cs typeface="Consolas"/>
                <a:sym typeface="Consolas"/>
              </a:rPr>
              <a:t>string</a:t>
            </a:r>
            <a:r>
              <a:rPr lang="ru">
                <a:latin typeface="Consolas"/>
                <a:ea typeface="Consolas"/>
                <a:cs typeface="Consolas"/>
                <a:sym typeface="Consolas"/>
              </a:rPr>
              <a:t>[] </a:t>
            </a:r>
            <a:r>
              <a:rPr lang="ru">
                <a:solidFill>
                  <a:srgbClr val="118776"/>
                </a:solidFill>
                <a:latin typeface="Consolas"/>
                <a:ea typeface="Consolas"/>
                <a:cs typeface="Consolas"/>
                <a:sym typeface="Consolas"/>
              </a:rPr>
              <a:t>SplitToFields</a:t>
            </a:r>
            <a:r>
              <a:rPr lang="ru">
                <a:latin typeface="Consolas"/>
                <a:ea typeface="Consolas"/>
                <a:cs typeface="Consolas"/>
                <a:sym typeface="Consolas"/>
              </a:rPr>
              <a:t>(</a:t>
            </a:r>
            <a:r>
              <a:rPr lang="ru">
                <a:solidFill>
                  <a:srgbClr val="0000FF"/>
                </a:solidFill>
                <a:latin typeface="Consolas"/>
                <a:ea typeface="Consolas"/>
                <a:cs typeface="Consolas"/>
                <a:sym typeface="Consolas"/>
              </a:rPr>
              <a:t>string</a:t>
            </a:r>
            <a:r>
              <a:rPr lang="ru">
                <a:latin typeface="Consolas"/>
                <a:ea typeface="Consolas"/>
                <a:cs typeface="Consolas"/>
                <a:sym typeface="Consolas"/>
              </a:rPr>
              <a:t> line)</a:t>
            </a:r>
            <a:endParaRPr sz="2100">
              <a:latin typeface="Consolas"/>
              <a:ea typeface="Consolas"/>
              <a:cs typeface="Consolas"/>
              <a:sym typeface="Consolas"/>
            </a:endParaRPr>
          </a:p>
          <a:p>
            <a:pPr indent="0" lvl="0" marL="0" rtl="0" algn="l">
              <a:spcBef>
                <a:spcPts val="400"/>
              </a:spcBef>
              <a:spcAft>
                <a:spcPts val="0"/>
              </a:spcAft>
              <a:buSzPts val="2100"/>
              <a:buNone/>
            </a:pPr>
            <a:r>
              <a:rPr lang="ru" sz="2100">
                <a:solidFill>
                  <a:srgbClr val="0000FF"/>
                </a:solidFill>
                <a:latin typeface="Consolas"/>
                <a:ea typeface="Consolas"/>
                <a:cs typeface="Consolas"/>
                <a:sym typeface="Consolas"/>
              </a:rPr>
              <a:t>	</a:t>
            </a:r>
            <a:r>
              <a:rPr lang="ru" sz="2100">
                <a:solidFill>
                  <a:srgbClr val="00007F"/>
                </a:solidFill>
                <a:latin typeface="Consolas"/>
                <a:ea typeface="Consolas"/>
                <a:cs typeface="Consolas"/>
                <a:sym typeface="Consolas"/>
              </a:rPr>
              <a:t>Token</a:t>
            </a:r>
            <a:r>
              <a:rPr lang="ru" sz="2100">
                <a:latin typeface="Consolas"/>
                <a:ea typeface="Consolas"/>
                <a:cs typeface="Consolas"/>
                <a:sym typeface="Consolas"/>
              </a:rPr>
              <a:t> </a:t>
            </a:r>
            <a:r>
              <a:rPr lang="ru" sz="2100">
                <a:solidFill>
                  <a:srgbClr val="118776"/>
                </a:solidFill>
                <a:latin typeface="Consolas"/>
                <a:ea typeface="Consolas"/>
                <a:cs typeface="Consolas"/>
                <a:sym typeface="Consolas"/>
              </a:rPr>
              <a:t>SkipSpaces</a:t>
            </a:r>
            <a:r>
              <a:rPr lang="ru" sz="2100">
                <a:latin typeface="Consolas"/>
                <a:ea typeface="Consolas"/>
                <a:cs typeface="Consolas"/>
                <a:sym typeface="Consolas"/>
              </a:rPr>
              <a:t>(</a:t>
            </a:r>
            <a:r>
              <a:rPr lang="ru" sz="2100">
                <a:solidFill>
                  <a:srgbClr val="00007F"/>
                </a:solidFill>
                <a:latin typeface="Consolas"/>
                <a:ea typeface="Consolas"/>
                <a:cs typeface="Consolas"/>
                <a:sym typeface="Consolas"/>
              </a:rPr>
              <a:t>TokenReader</a:t>
            </a:r>
            <a:r>
              <a:rPr lang="ru" sz="2100">
                <a:solidFill>
                  <a:srgbClr val="0000FF"/>
                </a:solidFill>
                <a:latin typeface="Consolas"/>
                <a:ea typeface="Consolas"/>
                <a:cs typeface="Consolas"/>
                <a:sym typeface="Consolas"/>
              </a:rPr>
              <a:t> </a:t>
            </a:r>
            <a:r>
              <a:rPr lang="ru" sz="2100">
                <a:latin typeface="Consolas"/>
                <a:ea typeface="Consolas"/>
                <a:cs typeface="Consolas"/>
                <a:sym typeface="Consolas"/>
              </a:rPr>
              <a:t>reader) </a:t>
            </a:r>
            <a:endParaRPr/>
          </a:p>
          <a:p>
            <a:pPr indent="0" lvl="0" marL="0" rtl="0" algn="l">
              <a:spcBef>
                <a:spcPts val="400"/>
              </a:spcBef>
              <a:spcAft>
                <a:spcPts val="0"/>
              </a:spcAft>
              <a:buSzPts val="2100"/>
              <a:buNone/>
            </a:pPr>
            <a:r>
              <a:rPr lang="ru" sz="2100">
                <a:solidFill>
                  <a:srgbClr val="0000FF"/>
                </a:solidFill>
                <a:latin typeface="Consolas"/>
                <a:ea typeface="Consolas"/>
                <a:cs typeface="Consolas"/>
                <a:sym typeface="Consolas"/>
              </a:rPr>
              <a:t>	</a:t>
            </a:r>
            <a:r>
              <a:rPr lang="ru" sz="2100">
                <a:solidFill>
                  <a:srgbClr val="00007F"/>
                </a:solidFill>
                <a:latin typeface="Consolas"/>
                <a:ea typeface="Consolas"/>
                <a:cs typeface="Consolas"/>
                <a:sym typeface="Consolas"/>
              </a:rPr>
              <a:t>Token</a:t>
            </a:r>
            <a:r>
              <a:rPr lang="ru" sz="2100">
                <a:latin typeface="Consolas"/>
                <a:ea typeface="Consolas"/>
                <a:cs typeface="Consolas"/>
                <a:sym typeface="Consolas"/>
              </a:rPr>
              <a:t> </a:t>
            </a:r>
            <a:r>
              <a:rPr lang="ru" sz="2100">
                <a:solidFill>
                  <a:srgbClr val="118776"/>
                </a:solidFill>
                <a:latin typeface="Consolas"/>
                <a:ea typeface="Consolas"/>
                <a:cs typeface="Consolas"/>
                <a:sym typeface="Consolas"/>
              </a:rPr>
              <a:t>ReadField</a:t>
            </a:r>
            <a:r>
              <a:rPr lang="ru" sz="2100">
                <a:latin typeface="Consolas"/>
                <a:ea typeface="Consolas"/>
                <a:cs typeface="Consolas"/>
                <a:sym typeface="Consolas"/>
              </a:rPr>
              <a:t>(</a:t>
            </a:r>
            <a:r>
              <a:rPr lang="ru" sz="2100">
                <a:solidFill>
                  <a:srgbClr val="00007F"/>
                </a:solidFill>
                <a:latin typeface="Consolas"/>
                <a:ea typeface="Consolas"/>
                <a:cs typeface="Consolas"/>
                <a:sym typeface="Consolas"/>
              </a:rPr>
              <a:t>TokenReader</a:t>
            </a:r>
            <a:r>
              <a:rPr lang="ru" sz="2100">
                <a:solidFill>
                  <a:srgbClr val="0000FF"/>
                </a:solidFill>
                <a:latin typeface="Consolas"/>
                <a:ea typeface="Consolas"/>
                <a:cs typeface="Consolas"/>
                <a:sym typeface="Consolas"/>
              </a:rPr>
              <a:t> </a:t>
            </a:r>
            <a:r>
              <a:rPr lang="ru" sz="2100">
                <a:latin typeface="Consolas"/>
                <a:ea typeface="Consolas"/>
                <a:cs typeface="Consolas"/>
                <a:sym typeface="Consolas"/>
              </a:rPr>
              <a:t>reader)</a:t>
            </a:r>
            <a:br>
              <a:rPr lang="ru" sz="1800">
                <a:solidFill>
                  <a:srgbClr val="0000FF"/>
                </a:solidFill>
                <a:latin typeface="Consolas"/>
                <a:ea typeface="Consolas"/>
                <a:cs typeface="Consolas"/>
                <a:sym typeface="Consolas"/>
              </a:rPr>
            </a:br>
            <a:r>
              <a:rPr lang="ru" sz="1800">
                <a:solidFill>
                  <a:srgbClr val="0000FF"/>
                </a:solidFill>
                <a:latin typeface="Consolas"/>
                <a:ea typeface="Consolas"/>
                <a:cs typeface="Consolas"/>
                <a:sym typeface="Consolas"/>
              </a:rPr>
              <a:t>	    </a:t>
            </a:r>
            <a:r>
              <a:rPr lang="ru" sz="1800">
                <a:solidFill>
                  <a:srgbClr val="00007F"/>
                </a:solidFill>
                <a:latin typeface="Consolas"/>
                <a:ea typeface="Consolas"/>
                <a:cs typeface="Consolas"/>
                <a:sym typeface="Consolas"/>
              </a:rPr>
              <a:t>Token</a:t>
            </a:r>
            <a:r>
              <a:rPr lang="ru" sz="1800">
                <a:latin typeface="Consolas"/>
                <a:ea typeface="Consolas"/>
                <a:cs typeface="Consolas"/>
                <a:sym typeface="Consolas"/>
              </a:rPr>
              <a:t> </a:t>
            </a:r>
            <a:r>
              <a:rPr lang="ru" sz="1800">
                <a:solidFill>
                  <a:srgbClr val="118776"/>
                </a:solidFill>
                <a:latin typeface="Consolas"/>
                <a:ea typeface="Consolas"/>
                <a:cs typeface="Consolas"/>
                <a:sym typeface="Consolas"/>
              </a:rPr>
              <a:t>ReadSimpleField</a:t>
            </a:r>
            <a:r>
              <a:rPr lang="ru" sz="1800">
                <a:latin typeface="Consolas"/>
                <a:ea typeface="Consolas"/>
                <a:cs typeface="Consolas"/>
                <a:sym typeface="Consolas"/>
              </a:rPr>
              <a:t>(</a:t>
            </a:r>
            <a:r>
              <a:rPr lang="ru" sz="1800">
                <a:solidFill>
                  <a:srgbClr val="00007F"/>
                </a:solidFill>
                <a:latin typeface="Consolas"/>
                <a:ea typeface="Consolas"/>
                <a:cs typeface="Consolas"/>
                <a:sym typeface="Consolas"/>
              </a:rPr>
              <a:t>TokenReader</a:t>
            </a:r>
            <a:r>
              <a:rPr lang="ru" sz="1800">
                <a:solidFill>
                  <a:srgbClr val="0000FF"/>
                </a:solidFill>
                <a:latin typeface="Consolas"/>
                <a:ea typeface="Consolas"/>
                <a:cs typeface="Consolas"/>
                <a:sym typeface="Consolas"/>
              </a:rPr>
              <a:t> </a:t>
            </a:r>
            <a:r>
              <a:rPr lang="ru" sz="1800">
                <a:latin typeface="Consolas"/>
                <a:ea typeface="Consolas"/>
                <a:cs typeface="Consolas"/>
                <a:sym typeface="Consolas"/>
              </a:rPr>
              <a:t>reader)</a:t>
            </a:r>
            <a:br>
              <a:rPr lang="ru" sz="1800">
                <a:latin typeface="Consolas"/>
                <a:ea typeface="Consolas"/>
                <a:cs typeface="Consolas"/>
                <a:sym typeface="Consolas"/>
              </a:rPr>
            </a:br>
            <a:r>
              <a:rPr lang="ru" sz="1800">
                <a:latin typeface="Consolas"/>
                <a:ea typeface="Consolas"/>
                <a:cs typeface="Consolas"/>
                <a:sym typeface="Consolas"/>
              </a:rPr>
              <a:t>	    </a:t>
            </a:r>
            <a:r>
              <a:rPr lang="ru" sz="1800">
                <a:solidFill>
                  <a:srgbClr val="00007F"/>
                </a:solidFill>
                <a:latin typeface="Consolas"/>
                <a:ea typeface="Consolas"/>
                <a:cs typeface="Consolas"/>
                <a:sym typeface="Consolas"/>
              </a:rPr>
              <a:t>Token</a:t>
            </a:r>
            <a:r>
              <a:rPr lang="ru" sz="1800">
                <a:latin typeface="Consolas"/>
                <a:ea typeface="Consolas"/>
                <a:cs typeface="Consolas"/>
                <a:sym typeface="Consolas"/>
              </a:rPr>
              <a:t> </a:t>
            </a:r>
            <a:r>
              <a:rPr lang="ru" sz="1800">
                <a:solidFill>
                  <a:srgbClr val="118776"/>
                </a:solidFill>
                <a:latin typeface="Consolas"/>
                <a:ea typeface="Consolas"/>
                <a:cs typeface="Consolas"/>
                <a:sym typeface="Consolas"/>
              </a:rPr>
              <a:t>ReadQuotedField</a:t>
            </a:r>
            <a:r>
              <a:rPr lang="ru" sz="1800">
                <a:latin typeface="Consolas"/>
                <a:ea typeface="Consolas"/>
                <a:cs typeface="Consolas"/>
                <a:sym typeface="Consolas"/>
              </a:rPr>
              <a:t>(</a:t>
            </a:r>
            <a:r>
              <a:rPr lang="ru" sz="1800">
                <a:solidFill>
                  <a:srgbClr val="00007F"/>
                </a:solidFill>
                <a:latin typeface="Consolas"/>
                <a:ea typeface="Consolas"/>
                <a:cs typeface="Consolas"/>
                <a:sym typeface="Consolas"/>
              </a:rPr>
              <a:t>TokenReader</a:t>
            </a:r>
            <a:r>
              <a:rPr lang="ru" sz="1800">
                <a:solidFill>
                  <a:srgbClr val="0000FF"/>
                </a:solidFill>
                <a:latin typeface="Consolas"/>
                <a:ea typeface="Consolas"/>
                <a:cs typeface="Consolas"/>
                <a:sym typeface="Consolas"/>
              </a:rPr>
              <a:t> </a:t>
            </a:r>
            <a:r>
              <a:rPr lang="ru" sz="1800">
                <a:latin typeface="Consolas"/>
                <a:ea typeface="Consolas"/>
                <a:cs typeface="Consolas"/>
                <a:sym typeface="Consolas"/>
              </a:rPr>
              <a:t>reader)</a:t>
            </a:r>
            <a:endParaRPr/>
          </a:p>
          <a:p>
            <a:pPr indent="0" lvl="0" marL="0" rtl="0" algn="l">
              <a:spcBef>
                <a:spcPts val="400"/>
              </a:spcBef>
              <a:spcAft>
                <a:spcPts val="0"/>
              </a:spcAft>
              <a:buSzPts val="1800"/>
              <a:buNone/>
            </a:pPr>
            <a:r>
              <a:t/>
            </a:r>
            <a:endParaRPr sz="1800">
              <a:latin typeface="Consolas"/>
              <a:ea typeface="Consolas"/>
              <a:cs typeface="Consolas"/>
              <a:sym typeface="Consolas"/>
            </a:endParaRPr>
          </a:p>
          <a:p>
            <a:pPr indent="0" lvl="0" marL="0" rtl="0" algn="l">
              <a:spcBef>
                <a:spcPts val="400"/>
              </a:spcBef>
              <a:spcAft>
                <a:spcPts val="0"/>
              </a:spcAft>
              <a:buSzPts val="1800"/>
              <a:buNone/>
            </a:pPr>
            <a:r>
              <a:t/>
            </a:r>
            <a:endParaRPr sz="1800">
              <a:latin typeface="Consolas"/>
              <a:ea typeface="Consolas"/>
              <a:cs typeface="Consolas"/>
              <a:sym typeface="Consolas"/>
            </a:endParaRPr>
          </a:p>
          <a:p>
            <a:pPr indent="0" lvl="0" marL="0" rtl="0" algn="ctr">
              <a:spcBef>
                <a:spcPts val="400"/>
              </a:spcBef>
              <a:spcAft>
                <a:spcPts val="0"/>
              </a:spcAft>
              <a:buSzPts val="2100"/>
              <a:buNone/>
            </a:pPr>
            <a:r>
              <a:rPr b="1" lang="ru" sz="2100">
                <a:latin typeface="Calibri"/>
                <a:ea typeface="Calibri"/>
                <a:cs typeface="Calibri"/>
                <a:sym typeface="Calibri"/>
              </a:rPr>
              <a:t>TokenReader можно переиспользовать в похожих задач</a:t>
            </a:r>
            <a:endParaRPr/>
          </a:p>
        </p:txBody>
      </p:sp>
      <p:sp>
        <p:nvSpPr>
          <p:cNvPr id="456" name="Google Shape;456;p96"/>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COMPOSABILITY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97"/>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500"/>
              <a:buNone/>
            </a:pPr>
            <a:r>
              <a:rPr lang="ru" sz="1500">
                <a:solidFill>
                  <a:srgbClr val="0000FF"/>
                </a:solidFill>
                <a:highlight>
                  <a:srgbClr val="FFFFFF"/>
                </a:highlight>
                <a:latin typeface="Consolas"/>
                <a:ea typeface="Consolas"/>
                <a:cs typeface="Consolas"/>
                <a:sym typeface="Consolas"/>
              </a:rPr>
              <a:t>static</a:t>
            </a:r>
            <a:r>
              <a:rPr lang="ru" sz="1500">
                <a:solidFill>
                  <a:srgbClr val="000000"/>
                </a:solidFill>
                <a:highlight>
                  <a:srgbClr val="FFFFFF"/>
                </a:highlight>
                <a:latin typeface="Consolas"/>
                <a:ea typeface="Consolas"/>
                <a:cs typeface="Consolas"/>
                <a:sym typeface="Consolas"/>
              </a:rPr>
              <a:t> </a:t>
            </a:r>
            <a:r>
              <a:rPr lang="ru" sz="1500">
                <a:solidFill>
                  <a:srgbClr val="0000FF"/>
                </a:solidFill>
                <a:highlight>
                  <a:srgbClr val="FFFFFF"/>
                </a:highlight>
                <a:latin typeface="Consolas"/>
                <a:ea typeface="Consolas"/>
                <a:cs typeface="Consolas"/>
                <a:sym typeface="Consolas"/>
              </a:rPr>
              <a:t>class</a:t>
            </a:r>
            <a:r>
              <a:rPr lang="ru" sz="1500">
                <a:solidFill>
                  <a:srgbClr val="000000"/>
                </a:solidFill>
                <a:highlight>
                  <a:srgbClr val="FFFFFF"/>
                </a:highlight>
                <a:latin typeface="Consolas"/>
                <a:ea typeface="Consolas"/>
                <a:cs typeface="Consolas"/>
                <a:sym typeface="Consolas"/>
              </a:rPr>
              <a:t> </a:t>
            </a:r>
            <a:r>
              <a:rPr lang="ru" sz="1500">
                <a:solidFill>
                  <a:srgbClr val="00008B"/>
                </a:solidFill>
                <a:highlight>
                  <a:srgbClr val="FFFFFF"/>
                </a:highlight>
                <a:latin typeface="Consolas"/>
                <a:ea typeface="Consolas"/>
                <a:cs typeface="Consolas"/>
                <a:sym typeface="Consolas"/>
              </a:rPr>
              <a:t>TokenReaderExtensions</a:t>
            </a:r>
            <a:r>
              <a:rPr lang="ru" sz="1500">
                <a:solidFill>
                  <a:srgbClr val="000000"/>
                </a:solidFill>
                <a:highlight>
                  <a:srgbClr val="FFFFFF"/>
                </a:highlight>
                <a:latin typeface="Consolas"/>
                <a:ea typeface="Consolas"/>
                <a:cs typeface="Consolas"/>
                <a:sym typeface="Consolas"/>
              </a:rPr>
              <a:t> {</a:t>
            </a:r>
            <a:endParaRPr/>
          </a:p>
          <a:p>
            <a:pPr indent="0" lvl="0" marL="0" rtl="0" algn="l">
              <a:spcBef>
                <a:spcPts val="300"/>
              </a:spcBef>
              <a:spcAft>
                <a:spcPts val="0"/>
              </a:spcAft>
              <a:buSzPts val="1500"/>
              <a:buNone/>
            </a:pPr>
            <a:r>
              <a:rPr lang="ru" sz="1500">
                <a:solidFill>
                  <a:srgbClr val="000000"/>
                </a:solidFill>
                <a:highlight>
                  <a:srgbClr val="FFFFFF"/>
                </a:highlight>
                <a:latin typeface="Consolas"/>
                <a:ea typeface="Consolas"/>
                <a:cs typeface="Consolas"/>
                <a:sym typeface="Consolas"/>
              </a:rPr>
              <a:t>    </a:t>
            </a:r>
            <a:r>
              <a:rPr lang="ru" sz="1500">
                <a:solidFill>
                  <a:srgbClr val="0000FF"/>
                </a:solidFill>
                <a:highlight>
                  <a:srgbClr val="FFFFFF"/>
                </a:highlight>
                <a:latin typeface="Consolas"/>
                <a:ea typeface="Consolas"/>
                <a:cs typeface="Consolas"/>
                <a:sym typeface="Consolas"/>
              </a:rPr>
              <a:t>public</a:t>
            </a:r>
            <a:r>
              <a:rPr lang="ru" sz="1500">
                <a:solidFill>
                  <a:srgbClr val="000000"/>
                </a:solidFill>
                <a:highlight>
                  <a:srgbClr val="FFFFFF"/>
                </a:highlight>
                <a:latin typeface="Consolas"/>
                <a:ea typeface="Consolas"/>
                <a:cs typeface="Consolas"/>
                <a:sym typeface="Consolas"/>
              </a:rPr>
              <a:t> </a:t>
            </a:r>
            <a:r>
              <a:rPr lang="ru" sz="1500">
                <a:solidFill>
                  <a:srgbClr val="0000FF"/>
                </a:solidFill>
                <a:highlight>
                  <a:srgbClr val="FFFFFF"/>
                </a:highlight>
                <a:latin typeface="Consolas"/>
                <a:ea typeface="Consolas"/>
                <a:cs typeface="Consolas"/>
                <a:sym typeface="Consolas"/>
              </a:rPr>
              <a:t>static</a:t>
            </a:r>
            <a:r>
              <a:rPr lang="ru" sz="1500">
                <a:solidFill>
                  <a:srgbClr val="000000"/>
                </a:solidFill>
                <a:highlight>
                  <a:srgbClr val="FFFFFF"/>
                </a:highlight>
                <a:latin typeface="Consolas"/>
                <a:ea typeface="Consolas"/>
                <a:cs typeface="Consolas"/>
                <a:sym typeface="Consolas"/>
              </a:rPr>
              <a:t> </a:t>
            </a:r>
            <a:r>
              <a:rPr lang="ru" sz="1500">
                <a:solidFill>
                  <a:srgbClr val="00008B"/>
                </a:solidFill>
                <a:highlight>
                  <a:srgbClr val="FFFFFF"/>
                </a:highlight>
                <a:latin typeface="Consolas"/>
                <a:ea typeface="Consolas"/>
                <a:cs typeface="Consolas"/>
                <a:sym typeface="Consolas"/>
              </a:rPr>
              <a:t>Token</a:t>
            </a:r>
            <a:r>
              <a:rPr lang="ru" sz="1500">
                <a:solidFill>
                  <a:srgbClr val="000000"/>
                </a:solidFill>
                <a:highlight>
                  <a:srgbClr val="FFFFFF"/>
                </a:highlight>
                <a:latin typeface="Consolas"/>
                <a:ea typeface="Consolas"/>
                <a:cs typeface="Consolas"/>
                <a:sym typeface="Consolas"/>
              </a:rPr>
              <a:t> </a:t>
            </a:r>
            <a:r>
              <a:rPr lang="ru" sz="1500">
                <a:solidFill>
                  <a:srgbClr val="008B8B"/>
                </a:solidFill>
                <a:highlight>
                  <a:srgbClr val="FFFFFF"/>
                </a:highlight>
                <a:latin typeface="Consolas"/>
                <a:ea typeface="Consolas"/>
                <a:cs typeface="Consolas"/>
                <a:sym typeface="Consolas"/>
              </a:rPr>
              <a:t>ReadField</a:t>
            </a:r>
            <a:r>
              <a:rPr lang="ru" sz="1500">
                <a:solidFill>
                  <a:srgbClr val="000000"/>
                </a:solidFill>
                <a:highlight>
                  <a:srgbClr val="FFFFFF"/>
                </a:highlight>
                <a:latin typeface="Consolas"/>
                <a:ea typeface="Consolas"/>
                <a:cs typeface="Consolas"/>
                <a:sym typeface="Consolas"/>
              </a:rPr>
              <a:t>(</a:t>
            </a:r>
            <a:r>
              <a:rPr lang="ru" sz="1500">
                <a:solidFill>
                  <a:srgbClr val="0000FF"/>
                </a:solidFill>
                <a:highlight>
                  <a:srgbClr val="FFFFFF"/>
                </a:highlight>
                <a:latin typeface="Consolas"/>
                <a:ea typeface="Consolas"/>
                <a:cs typeface="Consolas"/>
                <a:sym typeface="Consolas"/>
              </a:rPr>
              <a:t>this</a:t>
            </a:r>
            <a:r>
              <a:rPr lang="ru" sz="1500">
                <a:solidFill>
                  <a:srgbClr val="000000"/>
                </a:solidFill>
                <a:highlight>
                  <a:srgbClr val="FFFFFF"/>
                </a:highlight>
                <a:latin typeface="Consolas"/>
                <a:ea typeface="Consolas"/>
                <a:cs typeface="Consolas"/>
                <a:sym typeface="Consolas"/>
              </a:rPr>
              <a:t> </a:t>
            </a:r>
            <a:r>
              <a:rPr lang="ru" sz="1500">
                <a:solidFill>
                  <a:srgbClr val="00008B"/>
                </a:solidFill>
                <a:highlight>
                  <a:srgbClr val="FFFFFF"/>
                </a:highlight>
                <a:latin typeface="Consolas"/>
                <a:ea typeface="Consolas"/>
                <a:cs typeface="Consolas"/>
                <a:sym typeface="Consolas"/>
              </a:rPr>
              <a:t>TokenReader</a:t>
            </a:r>
            <a:r>
              <a:rPr lang="ru" sz="1500">
                <a:solidFill>
                  <a:srgbClr val="000000"/>
                </a:solidFill>
                <a:highlight>
                  <a:srgbClr val="FFFFFF"/>
                </a:highlight>
                <a:latin typeface="Consolas"/>
                <a:ea typeface="Consolas"/>
                <a:cs typeface="Consolas"/>
                <a:sym typeface="Consolas"/>
              </a:rPr>
              <a:t> reader) { … }</a:t>
            </a:r>
            <a:endParaRPr/>
          </a:p>
          <a:p>
            <a:pPr indent="0" lvl="0" marL="0" rtl="0" algn="l">
              <a:spcBef>
                <a:spcPts val="300"/>
              </a:spcBef>
              <a:spcAft>
                <a:spcPts val="0"/>
              </a:spcAft>
              <a:buSzPts val="1500"/>
              <a:buNone/>
            </a:pPr>
            <a:r>
              <a:rPr lang="ru" sz="1500">
                <a:solidFill>
                  <a:srgbClr val="000000"/>
                </a:solidFill>
                <a:highlight>
                  <a:srgbClr val="FFFFFF"/>
                </a:highlight>
                <a:latin typeface="Consolas"/>
                <a:ea typeface="Consolas"/>
                <a:cs typeface="Consolas"/>
                <a:sym typeface="Consolas"/>
              </a:rPr>
              <a:t>}</a:t>
            </a:r>
            <a:br>
              <a:rPr lang="ru" sz="1500">
                <a:solidFill>
                  <a:srgbClr val="0000FF"/>
                </a:solidFill>
                <a:latin typeface="Consolas"/>
                <a:ea typeface="Consolas"/>
                <a:cs typeface="Consolas"/>
                <a:sym typeface="Consolas"/>
              </a:rPr>
            </a:br>
            <a:endParaRPr sz="1500"/>
          </a:p>
          <a:p>
            <a:pPr indent="0" lvl="0" marL="0" rtl="0" algn="l">
              <a:spcBef>
                <a:spcPts val="300"/>
              </a:spcBef>
              <a:spcAft>
                <a:spcPts val="0"/>
              </a:spcAft>
              <a:buSzPts val="1500"/>
              <a:buNone/>
            </a:pPr>
            <a:r>
              <a:rPr lang="ru" sz="1500">
                <a:solidFill>
                  <a:srgbClr val="008000"/>
                </a:solidFill>
                <a:highlight>
                  <a:srgbClr val="FFFFFF"/>
                </a:highlight>
                <a:latin typeface="Consolas"/>
                <a:ea typeface="Consolas"/>
                <a:cs typeface="Consolas"/>
                <a:sym typeface="Consolas"/>
              </a:rPr>
              <a:t>// Обычный вызов</a:t>
            </a:r>
            <a:endParaRPr sz="1500">
              <a:solidFill>
                <a:srgbClr val="000000"/>
              </a:solidFill>
              <a:highlight>
                <a:srgbClr val="FFFFFF"/>
              </a:highlight>
              <a:latin typeface="Consolas"/>
              <a:ea typeface="Consolas"/>
              <a:cs typeface="Consolas"/>
              <a:sym typeface="Consolas"/>
            </a:endParaRPr>
          </a:p>
          <a:p>
            <a:pPr indent="0" lvl="0" marL="0" rtl="0" algn="l">
              <a:spcBef>
                <a:spcPts val="300"/>
              </a:spcBef>
              <a:spcAft>
                <a:spcPts val="0"/>
              </a:spcAft>
              <a:buSzPts val="1500"/>
              <a:buNone/>
            </a:pPr>
            <a:r>
              <a:rPr lang="ru" sz="1500">
                <a:solidFill>
                  <a:srgbClr val="00008B"/>
                </a:solidFill>
                <a:highlight>
                  <a:srgbClr val="FFFFFF"/>
                </a:highlight>
                <a:latin typeface="Consolas"/>
                <a:ea typeface="Consolas"/>
                <a:cs typeface="Consolas"/>
                <a:sym typeface="Consolas"/>
              </a:rPr>
              <a:t>TokenReaderExtensions</a:t>
            </a:r>
            <a:r>
              <a:rPr lang="ru" sz="1500">
                <a:solidFill>
                  <a:srgbClr val="000000"/>
                </a:solidFill>
                <a:highlight>
                  <a:srgbClr val="FFFFFF"/>
                </a:highlight>
                <a:latin typeface="Consolas"/>
                <a:ea typeface="Consolas"/>
                <a:cs typeface="Consolas"/>
                <a:sym typeface="Consolas"/>
              </a:rPr>
              <a:t>.</a:t>
            </a:r>
            <a:r>
              <a:rPr lang="ru" sz="1500">
                <a:solidFill>
                  <a:srgbClr val="008B8B"/>
                </a:solidFill>
                <a:highlight>
                  <a:srgbClr val="FFFFFF"/>
                </a:highlight>
                <a:latin typeface="Consolas"/>
                <a:ea typeface="Consolas"/>
                <a:cs typeface="Consolas"/>
                <a:sym typeface="Consolas"/>
              </a:rPr>
              <a:t>ReadField</a:t>
            </a:r>
            <a:r>
              <a:rPr lang="ru" sz="1500">
                <a:solidFill>
                  <a:srgbClr val="000000"/>
                </a:solidFill>
                <a:highlight>
                  <a:srgbClr val="FFFFFF"/>
                </a:highlight>
                <a:latin typeface="Consolas"/>
                <a:ea typeface="Consolas"/>
                <a:cs typeface="Consolas"/>
                <a:sym typeface="Consolas"/>
              </a:rPr>
              <a:t>(reader);</a:t>
            </a:r>
            <a:endParaRPr/>
          </a:p>
          <a:p>
            <a:pPr indent="0" lvl="0" marL="0" rtl="0" algn="l">
              <a:spcBef>
                <a:spcPts val="300"/>
              </a:spcBef>
              <a:spcAft>
                <a:spcPts val="0"/>
              </a:spcAft>
              <a:buSzPts val="1500"/>
              <a:buNone/>
            </a:pPr>
            <a:r>
              <a:rPr lang="ru" sz="1500">
                <a:solidFill>
                  <a:srgbClr val="008000"/>
                </a:solidFill>
                <a:highlight>
                  <a:srgbClr val="FFFFFF"/>
                </a:highlight>
                <a:latin typeface="Consolas"/>
                <a:ea typeface="Consolas"/>
                <a:cs typeface="Consolas"/>
                <a:sym typeface="Consolas"/>
              </a:rPr>
              <a:t>// Вызов с "сахарком". Работает автоподстановка!</a:t>
            </a:r>
            <a:endParaRPr sz="1500">
              <a:solidFill>
                <a:srgbClr val="000000"/>
              </a:solidFill>
              <a:highlight>
                <a:srgbClr val="FFFFFF"/>
              </a:highlight>
              <a:latin typeface="Consolas"/>
              <a:ea typeface="Consolas"/>
              <a:cs typeface="Consolas"/>
              <a:sym typeface="Consolas"/>
            </a:endParaRPr>
          </a:p>
          <a:p>
            <a:pPr indent="0" lvl="0" marL="0" rtl="0" algn="l">
              <a:spcBef>
                <a:spcPts val="300"/>
              </a:spcBef>
              <a:spcAft>
                <a:spcPts val="0"/>
              </a:spcAft>
              <a:buSzPts val="1500"/>
              <a:buNone/>
            </a:pPr>
            <a:r>
              <a:rPr lang="ru" sz="1500">
                <a:solidFill>
                  <a:srgbClr val="000000"/>
                </a:solidFill>
                <a:highlight>
                  <a:srgbClr val="FFFFFF"/>
                </a:highlight>
                <a:latin typeface="Consolas"/>
                <a:ea typeface="Consolas"/>
                <a:cs typeface="Consolas"/>
                <a:sym typeface="Consolas"/>
              </a:rPr>
              <a:t>reader.</a:t>
            </a:r>
            <a:r>
              <a:rPr lang="ru" sz="1500">
                <a:solidFill>
                  <a:srgbClr val="008B8B"/>
                </a:solidFill>
                <a:highlight>
                  <a:srgbClr val="FFFFFF"/>
                </a:highlight>
                <a:latin typeface="Consolas"/>
                <a:ea typeface="Consolas"/>
                <a:cs typeface="Consolas"/>
                <a:sym typeface="Consolas"/>
              </a:rPr>
              <a:t>ReadField</a:t>
            </a:r>
            <a:r>
              <a:rPr lang="ru" sz="1500">
                <a:solidFill>
                  <a:srgbClr val="000000"/>
                </a:solidFill>
                <a:highlight>
                  <a:srgbClr val="FFFFFF"/>
                </a:highlight>
                <a:latin typeface="Consolas"/>
                <a:ea typeface="Consolas"/>
                <a:cs typeface="Consolas"/>
                <a:sym typeface="Consolas"/>
              </a:rPr>
              <a:t>();</a:t>
            </a:r>
            <a:endParaRPr sz="1500">
              <a:solidFill>
                <a:srgbClr val="000000"/>
              </a:solidFill>
              <a:highlight>
                <a:srgbClr val="FFFFFF"/>
              </a:highlight>
              <a:latin typeface="Consolas"/>
              <a:ea typeface="Consolas"/>
              <a:cs typeface="Consolas"/>
              <a:sym typeface="Consolas"/>
            </a:endParaRPr>
          </a:p>
          <a:p>
            <a:pPr indent="0" lvl="0" marL="0" rtl="0" algn="l">
              <a:spcBef>
                <a:spcPts val="300"/>
              </a:spcBef>
              <a:spcAft>
                <a:spcPts val="0"/>
              </a:spcAft>
              <a:buSzPts val="1500"/>
              <a:buNone/>
            </a:pPr>
            <a:r>
              <a:rPr lang="ru" sz="1500">
                <a:solidFill>
                  <a:srgbClr val="008000"/>
                </a:solidFill>
                <a:highlight>
                  <a:srgbClr val="FFFFFF"/>
                </a:highlight>
                <a:latin typeface="Consolas"/>
                <a:ea typeface="Consolas"/>
                <a:cs typeface="Consolas"/>
                <a:sym typeface="Consolas"/>
              </a:rPr>
              <a:t>// Свои типы расширять можно и нужно!</a:t>
            </a:r>
            <a:endParaRPr sz="1500">
              <a:solidFill>
                <a:srgbClr val="000000"/>
              </a:solidFill>
              <a:highlight>
                <a:srgbClr val="FFFFFF"/>
              </a:highlight>
              <a:latin typeface="Consolas"/>
              <a:ea typeface="Consolas"/>
              <a:cs typeface="Consolas"/>
              <a:sym typeface="Consolas"/>
            </a:endParaRPr>
          </a:p>
          <a:p>
            <a:pPr indent="0" lvl="0" marL="0" rtl="0" algn="l">
              <a:spcBef>
                <a:spcPts val="300"/>
              </a:spcBef>
              <a:spcAft>
                <a:spcPts val="0"/>
              </a:spcAft>
              <a:buSzPts val="1500"/>
              <a:buNone/>
            </a:pPr>
            <a:r>
              <a:t/>
            </a:r>
            <a:endParaRPr sz="1500"/>
          </a:p>
          <a:p>
            <a:pPr indent="0" lvl="0" marL="0" rtl="0" algn="l">
              <a:spcBef>
                <a:spcPts val="300"/>
              </a:spcBef>
              <a:spcAft>
                <a:spcPts val="0"/>
              </a:spcAft>
              <a:buSzPts val="1500"/>
              <a:buNone/>
            </a:pPr>
            <a:r>
              <a:rPr lang="ru" sz="1500">
                <a:solidFill>
                  <a:srgbClr val="A31515"/>
                </a:solidFill>
                <a:highlight>
                  <a:srgbClr val="FFFFFF"/>
                </a:highlight>
                <a:latin typeface="Consolas"/>
                <a:ea typeface="Consolas"/>
                <a:cs typeface="Consolas"/>
                <a:sym typeface="Consolas"/>
              </a:rPr>
              <a:t>"abc"</a:t>
            </a:r>
            <a:r>
              <a:rPr lang="ru" sz="1500">
                <a:solidFill>
                  <a:srgbClr val="000000"/>
                </a:solidFill>
                <a:highlight>
                  <a:srgbClr val="FFFFFF"/>
                </a:highlight>
                <a:latin typeface="Consolas"/>
                <a:ea typeface="Consolas"/>
                <a:cs typeface="Consolas"/>
                <a:sym typeface="Consolas"/>
              </a:rPr>
              <a:t>.</a:t>
            </a:r>
            <a:r>
              <a:rPr lang="ru" sz="1500">
                <a:solidFill>
                  <a:srgbClr val="008B8B"/>
                </a:solidFill>
                <a:highlight>
                  <a:srgbClr val="FFFFFF"/>
                </a:highlight>
                <a:latin typeface="Consolas"/>
                <a:ea typeface="Consolas"/>
                <a:cs typeface="Consolas"/>
                <a:sym typeface="Consolas"/>
              </a:rPr>
              <a:t>LeftPad</a:t>
            </a:r>
            <a:r>
              <a:rPr lang="ru" sz="1500">
                <a:solidFill>
                  <a:srgbClr val="000000"/>
                </a:solidFill>
                <a:highlight>
                  <a:srgbClr val="FFFFFF"/>
                </a:highlight>
                <a:latin typeface="Consolas"/>
                <a:ea typeface="Consolas"/>
                <a:cs typeface="Consolas"/>
                <a:sym typeface="Consolas"/>
              </a:rPr>
              <a:t>(2); </a:t>
            </a:r>
            <a:r>
              <a:rPr lang="ru" sz="1500">
                <a:solidFill>
                  <a:srgbClr val="008000"/>
                </a:solidFill>
                <a:highlight>
                  <a:srgbClr val="FFFFFF"/>
                </a:highlight>
                <a:latin typeface="Consolas"/>
                <a:ea typeface="Consolas"/>
                <a:cs typeface="Consolas"/>
                <a:sym typeface="Consolas"/>
              </a:rPr>
              <a:t>// можно</a:t>
            </a:r>
            <a:endParaRPr sz="1500">
              <a:solidFill>
                <a:srgbClr val="000000"/>
              </a:solidFill>
              <a:highlight>
                <a:srgbClr val="FFFFFF"/>
              </a:highlight>
              <a:latin typeface="Consolas"/>
              <a:ea typeface="Consolas"/>
              <a:cs typeface="Consolas"/>
              <a:sym typeface="Consolas"/>
            </a:endParaRPr>
          </a:p>
          <a:p>
            <a:pPr indent="0" lvl="0" marL="0" rtl="0" algn="l">
              <a:spcBef>
                <a:spcPts val="300"/>
              </a:spcBef>
              <a:spcAft>
                <a:spcPts val="0"/>
              </a:spcAft>
              <a:buSzPts val="1500"/>
              <a:buNone/>
            </a:pPr>
            <a:r>
              <a:rPr lang="ru" sz="1500">
                <a:solidFill>
                  <a:srgbClr val="A31515"/>
                </a:solidFill>
                <a:highlight>
                  <a:srgbClr val="FFFFFF"/>
                </a:highlight>
                <a:latin typeface="Consolas"/>
                <a:ea typeface="Consolas"/>
                <a:cs typeface="Consolas"/>
                <a:sym typeface="Consolas"/>
              </a:rPr>
              <a:t>"123"</a:t>
            </a:r>
            <a:r>
              <a:rPr lang="ru" sz="1500">
                <a:solidFill>
                  <a:srgbClr val="000000"/>
                </a:solidFill>
                <a:highlight>
                  <a:srgbClr val="FFFFFF"/>
                </a:highlight>
                <a:latin typeface="Consolas"/>
                <a:ea typeface="Consolas"/>
                <a:cs typeface="Consolas"/>
                <a:sym typeface="Consolas"/>
              </a:rPr>
              <a:t>.</a:t>
            </a:r>
            <a:r>
              <a:rPr lang="ru" sz="1500">
                <a:solidFill>
                  <a:srgbClr val="008B8B"/>
                </a:solidFill>
                <a:highlight>
                  <a:srgbClr val="FFFFFF"/>
                </a:highlight>
                <a:latin typeface="Consolas"/>
                <a:ea typeface="Consolas"/>
                <a:cs typeface="Consolas"/>
                <a:sym typeface="Consolas"/>
              </a:rPr>
              <a:t>IsInn</a:t>
            </a:r>
            <a:r>
              <a:rPr lang="ru" sz="1500">
                <a:solidFill>
                  <a:srgbClr val="000000"/>
                </a:solidFill>
                <a:highlight>
                  <a:srgbClr val="FFFFFF"/>
                </a:highlight>
                <a:latin typeface="Consolas"/>
                <a:ea typeface="Consolas"/>
                <a:cs typeface="Consolas"/>
                <a:sym typeface="Consolas"/>
              </a:rPr>
              <a:t>(); </a:t>
            </a:r>
            <a:r>
              <a:rPr lang="ru" sz="1500">
                <a:solidFill>
                  <a:srgbClr val="008000"/>
                </a:solidFill>
                <a:highlight>
                  <a:srgbClr val="FFFFFF"/>
                </a:highlight>
                <a:latin typeface="Consolas"/>
                <a:ea typeface="Consolas"/>
                <a:cs typeface="Consolas"/>
                <a:sym typeface="Consolas"/>
              </a:rPr>
              <a:t>// не надо так: слишком специфичный метод</a:t>
            </a:r>
            <a:endParaRPr sz="1500">
              <a:solidFill>
                <a:srgbClr val="008000"/>
              </a:solidFill>
              <a:highlight>
                <a:srgbClr val="FFFFFF"/>
              </a:highlight>
              <a:latin typeface="Consolas"/>
              <a:ea typeface="Consolas"/>
              <a:cs typeface="Consolas"/>
              <a:sym typeface="Consolas"/>
            </a:endParaRPr>
          </a:p>
          <a:p>
            <a:pPr indent="0" lvl="0" marL="0" rtl="0" algn="l">
              <a:spcBef>
                <a:spcPts val="300"/>
              </a:spcBef>
              <a:spcAft>
                <a:spcPts val="0"/>
              </a:spcAft>
              <a:buSzPts val="1500"/>
              <a:buNone/>
            </a:pPr>
            <a:r>
              <a:t/>
            </a:r>
            <a:endParaRPr sz="1500"/>
          </a:p>
        </p:txBody>
      </p:sp>
      <p:sp>
        <p:nvSpPr>
          <p:cNvPr id="463" name="Google Shape;463;p9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МЕТОДЫ РАСШИРЕНИЯ В C#</a:t>
            </a:r>
            <a:endParaRPr/>
          </a:p>
        </p:txBody>
      </p:sp>
      <p:sp>
        <p:nvSpPr>
          <p:cNvPr id="464" name="Google Shape;464;p97"/>
          <p:cNvSpPr/>
          <p:nvPr/>
        </p:nvSpPr>
        <p:spPr>
          <a:xfrm>
            <a:off x="7362400" y="3921919"/>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98"/>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b="1" lang="ru" sz="1800">
                <a:solidFill>
                  <a:srgbClr val="000080"/>
                </a:solidFill>
                <a:latin typeface="Courier New"/>
                <a:ea typeface="Courier New"/>
                <a:cs typeface="Courier New"/>
                <a:sym typeface="Courier New"/>
              </a:rPr>
              <a:t>class </a:t>
            </a:r>
            <a:r>
              <a:rPr lang="ru" sz="1800">
                <a:solidFill>
                  <a:srgbClr val="000000"/>
                </a:solidFill>
                <a:latin typeface="Courier New"/>
                <a:ea typeface="Courier New"/>
                <a:cs typeface="Courier New"/>
                <a:sym typeface="Courier New"/>
              </a:rPr>
              <a:t>TokenReader {...}</a:t>
            </a:r>
            <a:endParaRPr sz="1800">
              <a:solidFill>
                <a:srgbClr val="000000"/>
              </a:solidFill>
              <a:latin typeface="Courier New"/>
              <a:ea typeface="Courier New"/>
              <a:cs typeface="Courier New"/>
              <a:sym typeface="Courier New"/>
            </a:endParaRPr>
          </a:p>
          <a:p>
            <a:pPr indent="0" lvl="0" marL="0" rtl="0" algn="l">
              <a:spcBef>
                <a:spcPts val="400"/>
              </a:spcBef>
              <a:spcAft>
                <a:spcPts val="0"/>
              </a:spcAft>
              <a:buSzPts val="1800"/>
              <a:buNone/>
            </a:pPr>
            <a:br>
              <a:rPr lang="ru" sz="1800">
                <a:solidFill>
                  <a:srgbClr val="000000"/>
                </a:solidFill>
                <a:latin typeface="Courier New"/>
                <a:ea typeface="Courier New"/>
                <a:cs typeface="Courier New"/>
                <a:sym typeface="Courier New"/>
              </a:rPr>
            </a:br>
            <a:r>
              <a:rPr i="1" lang="ru" sz="1800">
                <a:solidFill>
                  <a:srgbClr val="808080"/>
                </a:solidFill>
                <a:latin typeface="Courier New"/>
                <a:ea typeface="Courier New"/>
                <a:cs typeface="Courier New"/>
                <a:sym typeface="Courier New"/>
              </a:rPr>
              <a:t>// Если надо добавить что-то еще...</a:t>
            </a:r>
            <a:br>
              <a:rPr i="1" lang="ru" sz="1800">
                <a:solidFill>
                  <a:srgbClr val="808080"/>
                </a:solidFill>
                <a:latin typeface="Courier New"/>
                <a:ea typeface="Courier New"/>
                <a:cs typeface="Courier New"/>
                <a:sym typeface="Courier New"/>
              </a:rPr>
            </a:br>
            <a:r>
              <a:rPr lang="ru" sz="1800">
                <a:solidFill>
                  <a:srgbClr val="000000"/>
                </a:solidFill>
                <a:latin typeface="Courier New"/>
                <a:ea typeface="Courier New"/>
                <a:cs typeface="Courier New"/>
                <a:sym typeface="Courier New"/>
              </a:rPr>
              <a:t>TokenReader.</a:t>
            </a:r>
            <a:r>
              <a:rPr b="1" lang="ru" sz="1800">
                <a:solidFill>
                  <a:srgbClr val="660E7A"/>
                </a:solidFill>
                <a:latin typeface="Courier New"/>
                <a:ea typeface="Courier New"/>
                <a:cs typeface="Courier New"/>
                <a:sym typeface="Courier New"/>
              </a:rPr>
              <a:t>prototype</a:t>
            </a:r>
            <a:r>
              <a:rPr lang="ru" sz="1800">
                <a:solidFill>
                  <a:srgbClr val="000000"/>
                </a:solidFill>
                <a:latin typeface="Courier New"/>
                <a:ea typeface="Courier New"/>
                <a:cs typeface="Courier New"/>
                <a:sym typeface="Courier New"/>
              </a:rPr>
              <a:t>.</a:t>
            </a:r>
            <a:r>
              <a:rPr lang="ru" sz="1800">
                <a:solidFill>
                  <a:srgbClr val="7A7A43"/>
                </a:solidFill>
                <a:latin typeface="Courier New"/>
                <a:ea typeface="Courier New"/>
                <a:cs typeface="Courier New"/>
                <a:sym typeface="Courier New"/>
              </a:rPr>
              <a:t>readField </a:t>
            </a:r>
            <a:r>
              <a:rPr lang="ru" sz="1800">
                <a:solidFill>
                  <a:srgbClr val="000000"/>
                </a:solidFill>
                <a:latin typeface="Courier New"/>
                <a:ea typeface="Courier New"/>
                <a:cs typeface="Courier New"/>
                <a:sym typeface="Courier New"/>
              </a:rPr>
              <a:t>= () =&gt; {...};</a:t>
            </a:r>
            <a:br>
              <a:rPr lang="ru" sz="1800">
                <a:solidFill>
                  <a:srgbClr val="000000"/>
                </a:solidFill>
                <a:latin typeface="Courier New"/>
                <a:ea typeface="Courier New"/>
                <a:cs typeface="Courier New"/>
                <a:sym typeface="Courier New"/>
              </a:rPr>
            </a:br>
            <a:br>
              <a:rPr lang="ru" sz="1800">
                <a:solidFill>
                  <a:srgbClr val="000000"/>
                </a:solidFill>
                <a:latin typeface="Courier New"/>
                <a:ea typeface="Courier New"/>
                <a:cs typeface="Courier New"/>
                <a:sym typeface="Courier New"/>
              </a:rPr>
            </a:br>
            <a:r>
              <a:rPr i="1" lang="ru" sz="1800">
                <a:solidFill>
                  <a:srgbClr val="808080"/>
                </a:solidFill>
                <a:latin typeface="Courier New"/>
                <a:ea typeface="Courier New"/>
                <a:cs typeface="Courier New"/>
                <a:sym typeface="Courier New"/>
              </a:rPr>
              <a:t>// И можно использовать</a:t>
            </a:r>
            <a:br>
              <a:rPr i="1" lang="ru" sz="1800">
                <a:solidFill>
                  <a:srgbClr val="808080"/>
                </a:solidFill>
                <a:latin typeface="Courier New"/>
                <a:ea typeface="Courier New"/>
                <a:cs typeface="Courier New"/>
                <a:sym typeface="Courier New"/>
              </a:rPr>
            </a:br>
            <a:r>
              <a:rPr lang="ru" sz="1800">
                <a:solidFill>
                  <a:srgbClr val="458383"/>
                </a:solidFill>
                <a:latin typeface="Courier New"/>
                <a:ea typeface="Courier New"/>
                <a:cs typeface="Courier New"/>
                <a:sym typeface="Courier New"/>
              </a:rPr>
              <a:t>tokenReader</a:t>
            </a:r>
            <a:r>
              <a:rPr lang="ru" sz="1800">
                <a:solidFill>
                  <a:srgbClr val="000000"/>
                </a:solidFill>
                <a:latin typeface="Courier New"/>
                <a:ea typeface="Courier New"/>
                <a:cs typeface="Courier New"/>
                <a:sym typeface="Courier New"/>
              </a:rPr>
              <a:t>.</a:t>
            </a:r>
            <a:r>
              <a:rPr lang="ru" sz="1800">
                <a:solidFill>
                  <a:srgbClr val="7A7A43"/>
                </a:solidFill>
                <a:latin typeface="Courier New"/>
                <a:ea typeface="Courier New"/>
                <a:cs typeface="Courier New"/>
                <a:sym typeface="Courier New"/>
              </a:rPr>
              <a:t>readField</a:t>
            </a:r>
            <a:r>
              <a:rPr lang="ru" sz="1800">
                <a:solidFill>
                  <a:srgbClr val="000000"/>
                </a:solidFill>
                <a:latin typeface="Courier New"/>
                <a:ea typeface="Courier New"/>
                <a:cs typeface="Courier New"/>
                <a:sym typeface="Courier New"/>
              </a:rPr>
              <a:t>();</a:t>
            </a:r>
            <a:endParaRPr sz="1800">
              <a:solidFill>
                <a:srgbClr val="000000"/>
              </a:solidFill>
              <a:latin typeface="Arial"/>
              <a:ea typeface="Arial"/>
              <a:cs typeface="Arial"/>
              <a:sym typeface="Arial"/>
            </a:endParaRPr>
          </a:p>
          <a:p>
            <a:pPr indent="0" lvl="0" marL="0" rtl="0" algn="l">
              <a:spcBef>
                <a:spcPts val="400"/>
              </a:spcBef>
              <a:spcAft>
                <a:spcPts val="0"/>
              </a:spcAft>
              <a:buSzPts val="1800"/>
              <a:buNone/>
            </a:pPr>
            <a:r>
              <a:rPr i="1" lang="ru" sz="1800">
                <a:solidFill>
                  <a:srgbClr val="808080"/>
                </a:solidFill>
                <a:latin typeface="Courier New"/>
                <a:ea typeface="Courier New"/>
                <a:cs typeface="Courier New"/>
                <a:sym typeface="Courier New"/>
              </a:rPr>
              <a:t>// Не лучшая практика, но допустимо</a:t>
            </a:r>
            <a:endParaRPr i="1" sz="1800">
              <a:solidFill>
                <a:srgbClr val="808080"/>
              </a:solidFill>
              <a:latin typeface="Courier New"/>
              <a:ea typeface="Courier New"/>
              <a:cs typeface="Courier New"/>
              <a:sym typeface="Courier New"/>
            </a:endParaRPr>
          </a:p>
          <a:p>
            <a:pPr indent="0" lvl="0" marL="0" rtl="0" algn="l">
              <a:spcBef>
                <a:spcPts val="400"/>
              </a:spcBef>
              <a:spcAft>
                <a:spcPts val="0"/>
              </a:spcAft>
              <a:buSzPts val="1800"/>
              <a:buNone/>
            </a:pPr>
            <a:r>
              <a:t/>
            </a:r>
            <a:endParaRPr sz="1800"/>
          </a:p>
          <a:p>
            <a:pPr indent="0" lvl="0" marL="0" rtl="0" algn="l">
              <a:spcBef>
                <a:spcPts val="0"/>
              </a:spcBef>
              <a:spcAft>
                <a:spcPts val="0"/>
              </a:spcAft>
              <a:buClr>
                <a:srgbClr val="008000"/>
              </a:buClr>
              <a:buSzPts val="1800"/>
              <a:buNone/>
            </a:pPr>
            <a:r>
              <a:rPr b="1" lang="ru" sz="1800">
                <a:solidFill>
                  <a:srgbClr val="008000"/>
                </a:solidFill>
                <a:latin typeface="Courier New"/>
                <a:ea typeface="Courier New"/>
                <a:cs typeface="Courier New"/>
                <a:sym typeface="Courier New"/>
              </a:rPr>
              <a:t>"abc"</a:t>
            </a:r>
            <a:r>
              <a:rPr lang="ru" sz="1800">
                <a:solidFill>
                  <a:srgbClr val="000000"/>
                </a:solidFill>
                <a:latin typeface="Courier New"/>
                <a:ea typeface="Courier New"/>
                <a:cs typeface="Courier New"/>
                <a:sym typeface="Courier New"/>
              </a:rPr>
              <a:t>.</a:t>
            </a:r>
            <a:r>
              <a:rPr lang="ru" sz="1800">
                <a:solidFill>
                  <a:srgbClr val="7A7A43"/>
                </a:solidFill>
                <a:latin typeface="Courier New"/>
                <a:ea typeface="Courier New"/>
                <a:cs typeface="Courier New"/>
                <a:sym typeface="Courier New"/>
              </a:rPr>
              <a:t>leftPad</a:t>
            </a:r>
            <a:r>
              <a:rPr lang="ru" sz="1800">
                <a:solidFill>
                  <a:srgbClr val="000000"/>
                </a:solidFill>
                <a:latin typeface="Courier New"/>
                <a:ea typeface="Courier New"/>
                <a:cs typeface="Courier New"/>
                <a:sym typeface="Courier New"/>
              </a:rPr>
              <a:t>(</a:t>
            </a:r>
            <a:r>
              <a:rPr lang="ru" sz="1800">
                <a:solidFill>
                  <a:srgbClr val="0000FF"/>
                </a:solidFill>
                <a:latin typeface="Courier New"/>
                <a:ea typeface="Courier New"/>
                <a:cs typeface="Courier New"/>
                <a:sym typeface="Courier New"/>
              </a:rPr>
              <a:t>2</a:t>
            </a:r>
            <a:r>
              <a:rPr lang="ru" sz="1800">
                <a:solidFill>
                  <a:srgbClr val="000000"/>
                </a:solidFill>
                <a:latin typeface="Courier New"/>
                <a:ea typeface="Courier New"/>
                <a:cs typeface="Courier New"/>
                <a:sym typeface="Courier New"/>
              </a:rPr>
              <a:t>); </a:t>
            </a:r>
            <a:r>
              <a:rPr i="1" lang="ru" sz="1800">
                <a:solidFill>
                  <a:srgbClr val="808080"/>
                </a:solidFill>
                <a:latin typeface="Courier New"/>
                <a:ea typeface="Courier New"/>
                <a:cs typeface="Courier New"/>
                <a:sym typeface="Courier New"/>
              </a:rPr>
              <a:t>// Коллизии со стандартом</a:t>
            </a:r>
            <a:br>
              <a:rPr lang="ru" sz="1800">
                <a:solidFill>
                  <a:srgbClr val="000000"/>
                </a:solidFill>
                <a:latin typeface="Courier New"/>
                <a:ea typeface="Courier New"/>
                <a:cs typeface="Courier New"/>
                <a:sym typeface="Courier New"/>
              </a:rPr>
            </a:br>
            <a:r>
              <a:rPr b="1" lang="ru" sz="1800">
                <a:solidFill>
                  <a:srgbClr val="008000"/>
                </a:solidFill>
                <a:latin typeface="Courier New"/>
                <a:ea typeface="Courier New"/>
                <a:cs typeface="Courier New"/>
                <a:sym typeface="Courier New"/>
              </a:rPr>
              <a:t>"123"</a:t>
            </a:r>
            <a:r>
              <a:rPr lang="ru" sz="1800">
                <a:solidFill>
                  <a:srgbClr val="000000"/>
                </a:solidFill>
                <a:latin typeface="Courier New"/>
                <a:ea typeface="Courier New"/>
                <a:cs typeface="Courier New"/>
                <a:sym typeface="Courier New"/>
              </a:rPr>
              <a:t>.</a:t>
            </a:r>
            <a:r>
              <a:rPr lang="ru" sz="1800">
                <a:solidFill>
                  <a:srgbClr val="7A7A43"/>
                </a:solidFill>
                <a:latin typeface="Courier New"/>
                <a:ea typeface="Courier New"/>
                <a:cs typeface="Courier New"/>
                <a:sym typeface="Courier New"/>
              </a:rPr>
              <a:t>isInn</a:t>
            </a:r>
            <a:r>
              <a:rPr lang="ru" sz="1800">
                <a:solidFill>
                  <a:srgbClr val="000000"/>
                </a:solidFill>
                <a:latin typeface="Courier New"/>
                <a:ea typeface="Courier New"/>
                <a:cs typeface="Courier New"/>
                <a:sym typeface="Courier New"/>
              </a:rPr>
              <a:t>(); </a:t>
            </a:r>
            <a:r>
              <a:rPr i="1" lang="ru" sz="1800">
                <a:solidFill>
                  <a:srgbClr val="808080"/>
                </a:solidFill>
                <a:latin typeface="Courier New"/>
                <a:ea typeface="Courier New"/>
                <a:cs typeface="Courier New"/>
                <a:sym typeface="Courier New"/>
              </a:rPr>
              <a:t>// Специфично, плюс тормоза</a:t>
            </a:r>
            <a:endParaRPr sz="1800">
              <a:latin typeface="Arial"/>
              <a:ea typeface="Arial"/>
              <a:cs typeface="Arial"/>
              <a:sym typeface="Arial"/>
            </a:endParaRPr>
          </a:p>
        </p:txBody>
      </p:sp>
      <p:sp>
        <p:nvSpPr>
          <p:cNvPr id="471" name="Google Shape;471;p9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MONKEY PATCHING В JS</a:t>
            </a:r>
            <a:endParaRPr/>
          </a:p>
        </p:txBody>
      </p:sp>
      <p:sp>
        <p:nvSpPr>
          <p:cNvPr id="472" name="Google Shape;472;p98"/>
          <p:cNvSpPr/>
          <p:nvPr/>
        </p:nvSpPr>
        <p:spPr>
          <a:xfrm>
            <a:off x="7362450" y="3920963"/>
            <a:ext cx="810000" cy="809629"/>
          </a:xfrm>
          <a:prstGeom prst="rect">
            <a:avLst/>
          </a:prstGeom>
          <a:solidFill>
            <a:srgbClr val="F9DD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dk1"/>
                </a:solidFill>
                <a:latin typeface="Quattrocento Sans"/>
                <a:ea typeface="Quattrocento Sans"/>
                <a:cs typeface="Quattrocento Sans"/>
                <a:sym typeface="Quattrocento Sans"/>
              </a:rPr>
              <a:t>JS</a:t>
            </a:r>
            <a:endParaRPr sz="1100"/>
          </a:p>
        </p:txBody>
      </p:sp>
      <p:sp>
        <p:nvSpPr>
          <p:cNvPr id="473" name="Google Shape;473;p98"/>
          <p:cNvSpPr/>
          <p:nvPr/>
        </p:nvSpPr>
        <p:spPr>
          <a:xfrm>
            <a:off x="0" y="32951"/>
            <a:ext cx="138548" cy="276999"/>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Quattrocento Sans"/>
              <a:buNone/>
            </a:pPr>
            <a:r>
              <a:t/>
            </a:r>
            <a:endParaRPr b="0" i="0" sz="1400" u="none" cap="none" strike="noStrike">
              <a:solidFill>
                <a:schemeClr val="dk1"/>
              </a:solidFill>
              <a:latin typeface="Arial"/>
              <a:ea typeface="Arial"/>
              <a:cs typeface="Arial"/>
              <a:sym typeface="Arial"/>
            </a:endParaRPr>
          </a:p>
        </p:txBody>
      </p:sp>
      <p:sp>
        <p:nvSpPr>
          <p:cNvPr id="474" name="Google Shape;474;p98"/>
          <p:cNvSpPr/>
          <p:nvPr/>
        </p:nvSpPr>
        <p:spPr>
          <a:xfrm>
            <a:off x="0" y="32951"/>
            <a:ext cx="138548" cy="276999"/>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Quattrocento Sans"/>
              <a:buNone/>
            </a:pPr>
            <a:r>
              <a:t/>
            </a:r>
            <a:endParaRPr b="0" i="0" sz="1400" u="none" cap="none" strike="noStrike">
              <a:solidFill>
                <a:schemeClr val="dk1"/>
              </a:solidFill>
              <a:latin typeface="Arial"/>
              <a:ea typeface="Arial"/>
              <a:cs typeface="Arial"/>
              <a:sym typeface="Arial"/>
            </a:endParaRPr>
          </a:p>
        </p:txBody>
      </p:sp>
      <p:sp>
        <p:nvSpPr>
          <p:cNvPr id="475" name="Google Shape;475;p98"/>
          <p:cNvSpPr/>
          <p:nvPr/>
        </p:nvSpPr>
        <p:spPr>
          <a:xfrm>
            <a:off x="0" y="32951"/>
            <a:ext cx="138548" cy="276999"/>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Quattrocento San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72"/>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Простота и понятность</a:t>
            </a:r>
            <a:endParaRPr/>
          </a:p>
          <a:p>
            <a:pPr indent="0" lvl="0" marL="0" rtl="0" algn="l">
              <a:spcBef>
                <a:spcPts val="500"/>
              </a:spcBef>
              <a:spcAft>
                <a:spcPts val="0"/>
              </a:spcAft>
              <a:buSzPts val="2400"/>
              <a:buNone/>
            </a:pPr>
            <a:r>
              <a:rPr b="1" lang="ru"/>
              <a:t>	</a:t>
            </a:r>
            <a:r>
              <a:rPr b="1" lang="ru">
                <a:solidFill>
                  <a:schemeClr val="accent1"/>
                </a:solidFill>
              </a:rPr>
              <a:t>=&gt;</a:t>
            </a:r>
            <a:r>
              <a:rPr b="1" lang="ru"/>
              <a:t> </a:t>
            </a:r>
            <a:r>
              <a:rPr lang="ru"/>
              <a:t>Корректность</a:t>
            </a:r>
            <a:endParaRPr/>
          </a:p>
          <a:p>
            <a:pPr indent="0" lvl="0" marL="0" rtl="0" algn="l">
              <a:spcBef>
                <a:spcPts val="500"/>
              </a:spcBef>
              <a:spcAft>
                <a:spcPts val="0"/>
              </a:spcAft>
              <a:buSzPts val="2400"/>
              <a:buNone/>
            </a:pPr>
            <a:r>
              <a:rPr b="1" lang="ru"/>
              <a:t>	</a:t>
            </a:r>
            <a:r>
              <a:rPr b="1" lang="ru">
                <a:solidFill>
                  <a:schemeClr val="accent1"/>
                </a:solidFill>
              </a:rPr>
              <a:t>=&gt;</a:t>
            </a:r>
            <a:r>
              <a:rPr b="1" lang="ru"/>
              <a:t> </a:t>
            </a:r>
            <a:r>
              <a:rPr lang="ru"/>
              <a:t>Расширяемость</a:t>
            </a:r>
            <a:endParaRPr/>
          </a:p>
          <a:p>
            <a:pPr indent="0" lvl="0" marL="0" rtl="0" algn="l">
              <a:spcBef>
                <a:spcPts val="500"/>
              </a:spcBef>
              <a:spcAft>
                <a:spcPts val="0"/>
              </a:spcAft>
              <a:buSzPts val="2400"/>
              <a:buNone/>
            </a:pPr>
            <a:r>
              <a:rPr b="1" lang="ru"/>
              <a:t>	</a:t>
            </a:r>
            <a:r>
              <a:rPr b="1" lang="ru">
                <a:solidFill>
                  <a:schemeClr val="accent1"/>
                </a:solidFill>
              </a:rPr>
              <a:t>=&gt;</a:t>
            </a:r>
            <a:r>
              <a:rPr b="1" lang="ru"/>
              <a:t> </a:t>
            </a:r>
            <a:r>
              <a:rPr lang="ru"/>
              <a:t>Универсальность</a:t>
            </a:r>
            <a:endParaRPr/>
          </a:p>
          <a:p>
            <a:pPr indent="0" lvl="0" marL="0" rtl="0" algn="l">
              <a:spcBef>
                <a:spcPts val="500"/>
              </a:spcBef>
              <a:spcAft>
                <a:spcPts val="0"/>
              </a:spcAft>
              <a:buSzPts val="2400"/>
              <a:buNone/>
            </a:pPr>
            <a:r>
              <a:t/>
            </a:r>
            <a:endParaRPr/>
          </a:p>
        </p:txBody>
      </p:sp>
      <p:sp>
        <p:nvSpPr>
          <p:cNvPr id="288" name="Google Shape;288;p7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000"/>
              <a:buFont typeface="Quattrocento Sans"/>
              <a:buNone/>
            </a:pPr>
            <a:r>
              <a:rPr lang="ru" sz="3000"/>
              <a:t>КАК ЗАБОТИТЬСЯ О КАЧЕСТВЕ КОДА?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99"/>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500"/>
              <a:buNone/>
            </a:pPr>
            <a:r>
              <a:rPr lang="ru" sz="1500">
                <a:solidFill>
                  <a:srgbClr val="0000FF"/>
                </a:solidFill>
                <a:latin typeface="Consolas"/>
                <a:ea typeface="Consolas"/>
                <a:cs typeface="Consolas"/>
                <a:sym typeface="Consolas"/>
              </a:rPr>
              <a:t>class</a:t>
            </a:r>
            <a:r>
              <a:rPr lang="ru" sz="1500">
                <a:latin typeface="Consolas"/>
                <a:ea typeface="Consolas"/>
                <a:cs typeface="Consolas"/>
                <a:sym typeface="Consolas"/>
              </a:rPr>
              <a:t> </a:t>
            </a:r>
            <a:r>
              <a:rPr lang="ru" sz="1500">
                <a:solidFill>
                  <a:srgbClr val="66B0E8"/>
                </a:solidFill>
                <a:latin typeface="Consolas"/>
                <a:ea typeface="Consolas"/>
                <a:cs typeface="Consolas"/>
                <a:sym typeface="Consolas"/>
              </a:rPr>
              <a:t>TokenReader</a:t>
            </a:r>
            <a:r>
              <a:rPr lang="ru" sz="1500">
                <a:latin typeface="Consolas"/>
                <a:ea typeface="Consolas"/>
                <a:cs typeface="Consolas"/>
                <a:sym typeface="Consolas"/>
              </a:rPr>
              <a:t>: ...</a:t>
            </a:r>
            <a:endParaRPr/>
          </a:p>
          <a:p>
            <a:pPr indent="0" lvl="0" marL="0" rtl="0" algn="l">
              <a:spcBef>
                <a:spcPts val="300"/>
              </a:spcBef>
              <a:spcAft>
                <a:spcPts val="0"/>
              </a:spcAft>
              <a:buSzPts val="1500"/>
              <a:buNone/>
            </a:pPr>
            <a:r>
              <a:t/>
            </a:r>
            <a:endParaRPr sz="1500">
              <a:latin typeface="Consolas"/>
              <a:ea typeface="Consolas"/>
              <a:cs typeface="Consolas"/>
              <a:sym typeface="Consolas"/>
            </a:endParaRPr>
          </a:p>
          <a:p>
            <a:pPr indent="0" lvl="0" marL="0" rtl="0" algn="l">
              <a:spcBef>
                <a:spcPts val="300"/>
              </a:spcBef>
              <a:spcAft>
                <a:spcPts val="0"/>
              </a:spcAft>
              <a:buSzPts val="1500"/>
              <a:buNone/>
            </a:pPr>
            <a:r>
              <a:rPr lang="ru" sz="1500">
                <a:solidFill>
                  <a:srgbClr val="00B050"/>
                </a:solidFill>
                <a:latin typeface="Consolas"/>
                <a:ea typeface="Consolas"/>
                <a:cs typeface="Consolas"/>
                <a:sym typeface="Consolas"/>
              </a:rPr>
              <a:t># Если надо добавить что-то ещё</a:t>
            </a:r>
            <a:br>
              <a:rPr lang="ru" sz="1500">
                <a:latin typeface="Consolas"/>
                <a:ea typeface="Consolas"/>
                <a:cs typeface="Consolas"/>
                <a:sym typeface="Consolas"/>
              </a:rPr>
            </a:br>
            <a:r>
              <a:rPr lang="ru" sz="1500">
                <a:solidFill>
                  <a:srgbClr val="0000FF"/>
                </a:solidFill>
                <a:latin typeface="Consolas"/>
                <a:ea typeface="Consolas"/>
                <a:cs typeface="Consolas"/>
                <a:sym typeface="Consolas"/>
              </a:rPr>
              <a:t>def</a:t>
            </a:r>
            <a:r>
              <a:rPr lang="ru" sz="1500">
                <a:latin typeface="Consolas"/>
                <a:ea typeface="Consolas"/>
                <a:cs typeface="Consolas"/>
                <a:sym typeface="Consolas"/>
              </a:rPr>
              <a:t> </a:t>
            </a:r>
            <a:r>
              <a:rPr lang="ru" sz="1500">
                <a:solidFill>
                  <a:srgbClr val="66B0E8"/>
                </a:solidFill>
                <a:latin typeface="Consolas"/>
                <a:ea typeface="Consolas"/>
                <a:cs typeface="Consolas"/>
                <a:sym typeface="Consolas"/>
              </a:rPr>
              <a:t>read_field</a:t>
            </a:r>
            <a:r>
              <a:rPr lang="ru" sz="1500">
                <a:latin typeface="Consolas"/>
                <a:ea typeface="Consolas"/>
                <a:cs typeface="Consolas"/>
                <a:sym typeface="Consolas"/>
              </a:rPr>
              <a:t>(field): ...</a:t>
            </a:r>
            <a:br>
              <a:rPr lang="ru" sz="1500">
                <a:latin typeface="Consolas"/>
                <a:ea typeface="Consolas"/>
                <a:cs typeface="Consolas"/>
                <a:sym typeface="Consolas"/>
              </a:rPr>
            </a:br>
            <a:r>
              <a:rPr lang="ru" sz="1500">
                <a:latin typeface="Consolas"/>
                <a:ea typeface="Consolas"/>
                <a:cs typeface="Consolas"/>
                <a:sym typeface="Consolas"/>
              </a:rPr>
              <a:t>TokenReader.read_field </a:t>
            </a:r>
            <a:r>
              <a:rPr lang="ru" sz="1500">
                <a:solidFill>
                  <a:srgbClr val="0000FF"/>
                </a:solidFill>
                <a:latin typeface="Consolas"/>
                <a:ea typeface="Consolas"/>
                <a:cs typeface="Consolas"/>
                <a:sym typeface="Consolas"/>
              </a:rPr>
              <a:t>=</a:t>
            </a:r>
            <a:r>
              <a:rPr lang="ru" sz="1500">
                <a:latin typeface="Consolas"/>
                <a:ea typeface="Consolas"/>
                <a:cs typeface="Consolas"/>
                <a:sym typeface="Consolas"/>
              </a:rPr>
              <a:t> read_field</a:t>
            </a:r>
            <a:endParaRPr/>
          </a:p>
          <a:p>
            <a:pPr indent="0" lvl="0" marL="0" rtl="0" algn="l">
              <a:spcBef>
                <a:spcPts val="300"/>
              </a:spcBef>
              <a:spcAft>
                <a:spcPts val="0"/>
              </a:spcAft>
              <a:buSzPts val="1500"/>
              <a:buNone/>
            </a:pPr>
            <a:r>
              <a:t/>
            </a:r>
            <a:endParaRPr sz="1500">
              <a:latin typeface="Consolas"/>
              <a:ea typeface="Consolas"/>
              <a:cs typeface="Consolas"/>
              <a:sym typeface="Consolas"/>
            </a:endParaRPr>
          </a:p>
          <a:p>
            <a:pPr indent="0" lvl="0" marL="0" rtl="0" algn="l">
              <a:spcBef>
                <a:spcPts val="300"/>
              </a:spcBef>
              <a:spcAft>
                <a:spcPts val="0"/>
              </a:spcAft>
              <a:buSzPts val="1500"/>
              <a:buNone/>
            </a:pPr>
            <a:r>
              <a:rPr lang="ru" sz="1500">
                <a:solidFill>
                  <a:srgbClr val="00B050"/>
                </a:solidFill>
                <a:latin typeface="Consolas"/>
                <a:ea typeface="Consolas"/>
                <a:cs typeface="Consolas"/>
                <a:sym typeface="Consolas"/>
              </a:rPr>
              <a:t># И можно использовать</a:t>
            </a:r>
            <a:br>
              <a:rPr lang="ru" sz="1500">
                <a:latin typeface="Consolas"/>
                <a:ea typeface="Consolas"/>
                <a:cs typeface="Consolas"/>
                <a:sym typeface="Consolas"/>
              </a:rPr>
            </a:br>
            <a:r>
              <a:rPr lang="ru" sz="1500">
                <a:latin typeface="Consolas"/>
                <a:ea typeface="Consolas"/>
                <a:cs typeface="Consolas"/>
                <a:sym typeface="Consolas"/>
              </a:rPr>
              <a:t>TokenReader.read_field(field)</a:t>
            </a:r>
            <a:br>
              <a:rPr lang="ru" sz="1500">
                <a:latin typeface="Consolas"/>
                <a:ea typeface="Consolas"/>
                <a:cs typeface="Consolas"/>
                <a:sym typeface="Consolas"/>
              </a:rPr>
            </a:br>
            <a:r>
              <a:rPr lang="ru" sz="1500">
                <a:solidFill>
                  <a:srgbClr val="00B050"/>
                </a:solidFill>
                <a:latin typeface="Consolas"/>
                <a:ea typeface="Consolas"/>
                <a:cs typeface="Consolas"/>
                <a:sym typeface="Consolas"/>
              </a:rPr>
              <a:t># не лучшая практика, но допустимо</a:t>
            </a:r>
            <a:endParaRPr sz="1500">
              <a:solidFill>
                <a:srgbClr val="00B050"/>
              </a:solidFill>
              <a:latin typeface="Consolas"/>
              <a:ea typeface="Consolas"/>
              <a:cs typeface="Consolas"/>
              <a:sym typeface="Consolas"/>
            </a:endParaRPr>
          </a:p>
          <a:p>
            <a:pPr indent="0" lvl="0" marL="0" rtl="0" algn="l">
              <a:spcBef>
                <a:spcPts val="300"/>
              </a:spcBef>
              <a:spcAft>
                <a:spcPts val="0"/>
              </a:spcAft>
              <a:buSzPts val="1500"/>
              <a:buNone/>
            </a:pPr>
            <a:r>
              <a:t/>
            </a:r>
            <a:endParaRPr sz="1500">
              <a:latin typeface="Consolas"/>
              <a:ea typeface="Consolas"/>
              <a:cs typeface="Consolas"/>
              <a:sym typeface="Consolas"/>
            </a:endParaRPr>
          </a:p>
          <a:p>
            <a:pPr indent="0" lvl="0" marL="0" rtl="0" algn="l">
              <a:spcBef>
                <a:spcPts val="300"/>
              </a:spcBef>
              <a:spcAft>
                <a:spcPts val="0"/>
              </a:spcAft>
              <a:buSzPts val="1500"/>
              <a:buNone/>
            </a:pPr>
            <a:r>
              <a:t/>
            </a:r>
            <a:endParaRPr sz="1500">
              <a:latin typeface="Consolas"/>
              <a:ea typeface="Consolas"/>
              <a:cs typeface="Consolas"/>
              <a:sym typeface="Consolas"/>
            </a:endParaRPr>
          </a:p>
          <a:p>
            <a:pPr indent="0" lvl="0" marL="0" rtl="0" algn="l">
              <a:spcBef>
                <a:spcPts val="300"/>
              </a:spcBef>
              <a:spcAft>
                <a:spcPts val="0"/>
              </a:spcAft>
              <a:buSzPts val="1500"/>
              <a:buNone/>
            </a:pPr>
            <a:r>
              <a:rPr lang="ru" sz="1500">
                <a:solidFill>
                  <a:srgbClr val="C00000"/>
                </a:solidFill>
                <a:latin typeface="Consolas"/>
                <a:ea typeface="Consolas"/>
                <a:cs typeface="Consolas"/>
                <a:sym typeface="Consolas"/>
              </a:rPr>
              <a:t>"123"</a:t>
            </a:r>
            <a:r>
              <a:rPr lang="ru" sz="1500">
                <a:latin typeface="Consolas"/>
                <a:ea typeface="Consolas"/>
                <a:cs typeface="Consolas"/>
                <a:sym typeface="Consolas"/>
              </a:rPr>
              <a:t>.is_inn() </a:t>
            </a:r>
            <a:r>
              <a:rPr lang="ru" sz="1500">
                <a:solidFill>
                  <a:srgbClr val="00B050"/>
                </a:solidFill>
                <a:latin typeface="Consolas"/>
                <a:ea typeface="Consolas"/>
                <a:cs typeface="Consolas"/>
                <a:sym typeface="Consolas"/>
              </a:rPr>
              <a:t># примитивные типы лучше не расширять</a:t>
            </a:r>
            <a:endParaRPr sz="1500">
              <a:solidFill>
                <a:srgbClr val="00B050"/>
              </a:solidFill>
              <a:latin typeface="Consolas"/>
              <a:ea typeface="Consolas"/>
              <a:cs typeface="Consolas"/>
              <a:sym typeface="Consolas"/>
            </a:endParaRPr>
          </a:p>
        </p:txBody>
      </p:sp>
      <p:sp>
        <p:nvSpPr>
          <p:cNvPr id="482" name="Google Shape;482;p99"/>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МЕТОДЫ РАСШИРЕНИЯ В PYTHON</a:t>
            </a:r>
            <a:endParaRPr/>
          </a:p>
        </p:txBody>
      </p:sp>
      <p:sp>
        <p:nvSpPr>
          <p:cNvPr id="483" name="Google Shape;483;p99"/>
          <p:cNvSpPr/>
          <p:nvPr/>
        </p:nvSpPr>
        <p:spPr>
          <a:xfrm>
            <a:off x="7362400" y="3921919"/>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
        <p:nvSpPr>
          <p:cNvPr id="484" name="Google Shape;484;p99"/>
          <p:cNvSpPr/>
          <p:nvPr/>
        </p:nvSpPr>
        <p:spPr>
          <a:xfrm>
            <a:off x="7362400" y="3921919"/>
            <a:ext cx="810000" cy="809629"/>
          </a:xfrm>
          <a:prstGeom prst="rect">
            <a:avLst/>
          </a:prstGeom>
          <a:solidFill>
            <a:srgbClr val="0055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15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 sz="1500">
                <a:solidFill>
                  <a:schemeClr val="lt1"/>
                </a:solidFill>
                <a:latin typeface="Quattrocento Sans"/>
                <a:ea typeface="Quattrocento Sans"/>
                <a:cs typeface="Quattrocento Sans"/>
                <a:sym typeface="Quattrocento Sans"/>
              </a:rPr>
              <a:t>Python</a:t>
            </a:r>
            <a:endParaRPr b="1" sz="1500">
              <a:solidFill>
                <a:schemeClr val="lt1"/>
              </a:solidFill>
              <a:latin typeface="Quattrocento Sans"/>
              <a:ea typeface="Quattrocento Sans"/>
              <a:cs typeface="Quattrocento Sans"/>
              <a:sym typeface="Quattrocento Sans"/>
            </a:endParaRPr>
          </a:p>
        </p:txBody>
      </p:sp>
      <p:pic>
        <p:nvPicPr>
          <p:cNvPr id="485" name="Google Shape;485;p99"/>
          <p:cNvPicPr preferRelativeResize="0"/>
          <p:nvPr/>
        </p:nvPicPr>
        <p:blipFill rotWithShape="1">
          <a:blip r:embed="rId3">
            <a:alphaModFix/>
          </a:blip>
          <a:srcRect b="0" l="0" r="0" t="0"/>
          <a:stretch/>
        </p:blipFill>
        <p:spPr>
          <a:xfrm>
            <a:off x="7521758" y="3948006"/>
            <a:ext cx="491283" cy="49128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100"/>
          <p:cNvSpPr txBox="1"/>
          <p:nvPr>
            <p:ph idx="1" type="body"/>
          </p:nvPr>
        </p:nvSpPr>
        <p:spPr>
          <a:xfrm>
            <a:off x="971550" y="1221584"/>
            <a:ext cx="7200900" cy="3510000"/>
          </a:xfrm>
          <a:prstGeom prst="rect">
            <a:avLst/>
          </a:prstGeom>
          <a:noFill/>
          <a:ln>
            <a:noFill/>
          </a:ln>
        </p:spPr>
        <p:txBody>
          <a:bodyPr anchorCtr="0" anchor="t" bIns="34275" lIns="68575" spcFirstLastPara="1" rIns="68575" wrap="square" tIns="34275">
            <a:noAutofit/>
          </a:bodyPr>
          <a:lstStyle/>
          <a:p>
            <a:pPr indent="0" lvl="0" marL="0" rtl="0" algn="l">
              <a:spcBef>
                <a:spcPts val="300"/>
              </a:spcBef>
              <a:spcAft>
                <a:spcPts val="0"/>
              </a:spcAft>
              <a:buSzPts val="1500"/>
              <a:buNone/>
            </a:pPr>
            <a:r>
              <a:rPr lang="ru" sz="1500">
                <a:solidFill>
                  <a:srgbClr val="00B050"/>
                </a:solidFill>
                <a:latin typeface="Consolas"/>
                <a:ea typeface="Consolas"/>
                <a:cs typeface="Consolas"/>
                <a:sym typeface="Consolas"/>
              </a:rPr>
              <a:t>В java их нет</a:t>
            </a:r>
            <a:endParaRPr sz="1500">
              <a:solidFill>
                <a:srgbClr val="00B050"/>
              </a:solidFill>
              <a:latin typeface="Consolas"/>
              <a:ea typeface="Consolas"/>
              <a:cs typeface="Consolas"/>
              <a:sym typeface="Consolas"/>
            </a:endParaRPr>
          </a:p>
        </p:txBody>
      </p:sp>
      <p:sp>
        <p:nvSpPr>
          <p:cNvPr id="492" name="Google Shape;492;p100"/>
          <p:cNvSpPr txBox="1"/>
          <p:nvPr>
            <p:ph type="title"/>
          </p:nvPr>
        </p:nvSpPr>
        <p:spPr>
          <a:xfrm>
            <a:off x="971602" y="411957"/>
            <a:ext cx="7200900" cy="594300"/>
          </a:xfrm>
          <a:prstGeom prst="rect">
            <a:avLst/>
          </a:prstGeom>
          <a:noFill/>
          <a:ln>
            <a:noFill/>
          </a:ln>
        </p:spPr>
        <p:txBody>
          <a:bodyPr anchorCtr="0" anchor="b" bIns="45900" lIns="0" spcFirstLastPara="1" rIns="0" wrap="square" tIns="45900">
            <a:noAutofit/>
          </a:bodyPr>
          <a:lstStyle/>
          <a:p>
            <a:pPr indent="0" lvl="0" marL="0" rtl="0" algn="just">
              <a:spcBef>
                <a:spcPts val="0"/>
              </a:spcBef>
              <a:spcAft>
                <a:spcPts val="0"/>
              </a:spcAft>
              <a:buClr>
                <a:schemeClr val="accent1"/>
              </a:buClr>
              <a:buSzPts val="3300"/>
              <a:buFont typeface="Quattrocento Sans"/>
              <a:buNone/>
            </a:pPr>
            <a:r>
              <a:rPr lang="ru"/>
              <a:t>МЕТОДЫ РАСШИРЕНИЯ В Java</a:t>
            </a:r>
            <a:endParaRPr/>
          </a:p>
        </p:txBody>
      </p:sp>
      <p:pic>
        <p:nvPicPr>
          <p:cNvPr id="493" name="Google Shape;493;p100"/>
          <p:cNvPicPr preferRelativeResize="0"/>
          <p:nvPr/>
        </p:nvPicPr>
        <p:blipFill>
          <a:blip r:embed="rId3">
            <a:alphaModFix/>
          </a:blip>
          <a:stretch>
            <a:fillRect/>
          </a:stretch>
        </p:blipFill>
        <p:spPr>
          <a:xfrm>
            <a:off x="7133138" y="3692269"/>
            <a:ext cx="1039313" cy="103931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101"/>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latin typeface="Consolas"/>
                <a:ea typeface="Consolas"/>
                <a:cs typeface="Consolas"/>
                <a:sym typeface="Consolas"/>
              </a:rPr>
              <a:t>T[] Rotate&lt;T&gt;(T[] array, </a:t>
            </a:r>
            <a:r>
              <a:rPr lang="ru">
                <a:solidFill>
                  <a:srgbClr val="0000FF"/>
                </a:solidFill>
                <a:latin typeface="Consolas"/>
                <a:ea typeface="Consolas"/>
                <a:cs typeface="Consolas"/>
                <a:sym typeface="Consolas"/>
              </a:rPr>
              <a:t>int</a:t>
            </a:r>
            <a:r>
              <a:rPr lang="ru" sz="2700">
                <a:latin typeface="Consolas"/>
                <a:ea typeface="Consolas"/>
                <a:cs typeface="Consolas"/>
                <a:sym typeface="Consolas"/>
              </a:rPr>
              <a:t> </a:t>
            </a:r>
            <a:r>
              <a:rPr lang="ru">
                <a:latin typeface="Consolas"/>
                <a:ea typeface="Consolas"/>
                <a:cs typeface="Consolas"/>
                <a:sym typeface="Consolas"/>
              </a:rPr>
              <a:t>shiftSize)</a:t>
            </a:r>
            <a:endParaRPr/>
          </a:p>
          <a:p>
            <a:pPr indent="0" lvl="1" marL="304800" rtl="0" algn="l">
              <a:spcBef>
                <a:spcPts val="400"/>
              </a:spcBef>
              <a:spcAft>
                <a:spcPts val="0"/>
              </a:spcAft>
              <a:buSzPts val="1800"/>
              <a:buNone/>
            </a:pPr>
            <a:r>
              <a:rPr lang="ru" sz="1800">
                <a:latin typeface="Consolas"/>
                <a:ea typeface="Consolas"/>
                <a:cs typeface="Consolas"/>
                <a:sym typeface="Consolas"/>
              </a:rPr>
              <a:t>Rotate(</a:t>
            </a:r>
            <a:r>
              <a:rPr lang="ru" sz="1800">
                <a:solidFill>
                  <a:srgbClr val="0000FF"/>
                </a:solidFill>
                <a:latin typeface="Consolas"/>
                <a:ea typeface="Consolas"/>
                <a:cs typeface="Consolas"/>
                <a:sym typeface="Consolas"/>
              </a:rPr>
              <a:t>new</a:t>
            </a:r>
            <a:r>
              <a:rPr lang="ru" sz="1800">
                <a:latin typeface="Consolas"/>
                <a:ea typeface="Consolas"/>
                <a:cs typeface="Consolas"/>
                <a:sym typeface="Consolas"/>
              </a:rPr>
              <a:t>[] {1, 2, 3, 4, 5}, 2) → {3, 4, 5, 1, 2}</a:t>
            </a:r>
            <a:endParaRPr sz="2400">
              <a:latin typeface="Consolas"/>
              <a:ea typeface="Consolas"/>
              <a:cs typeface="Consolas"/>
              <a:sym typeface="Consolas"/>
            </a:endParaRPr>
          </a:p>
          <a:p>
            <a:pPr indent="0" lvl="0" marL="0" rtl="0" algn="l">
              <a:spcBef>
                <a:spcPts val="500"/>
              </a:spcBef>
              <a:spcAft>
                <a:spcPts val="0"/>
              </a:spcAft>
              <a:buSzPts val="2400"/>
              <a:buNone/>
            </a:pPr>
            <a:r>
              <a:t/>
            </a:r>
            <a:endParaRPr>
              <a:solidFill>
                <a:schemeClr val="accent1"/>
              </a:solidFill>
            </a:endParaRPr>
          </a:p>
          <a:p>
            <a:pPr indent="0" lvl="0" marL="0" rtl="0" algn="l">
              <a:spcBef>
                <a:spcPts val="500"/>
              </a:spcBef>
              <a:spcAft>
                <a:spcPts val="0"/>
              </a:spcAft>
              <a:buSzPts val="2400"/>
              <a:buNone/>
            </a:pPr>
            <a:r>
              <a:rPr lang="ru">
                <a:solidFill>
                  <a:schemeClr val="accent1"/>
                </a:solidFill>
              </a:rPr>
              <a:t>Как решать?</a:t>
            </a:r>
            <a:endParaRPr>
              <a:solidFill>
                <a:schemeClr val="accent1"/>
              </a:solidFill>
            </a:endParaRPr>
          </a:p>
        </p:txBody>
      </p:sp>
      <p:sp>
        <p:nvSpPr>
          <p:cNvPr id="500" name="Google Shape;500;p101"/>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dk1"/>
              </a:buClr>
              <a:buSzPct val="100000"/>
              <a:buFont typeface="Quattrocento Sans"/>
              <a:buNone/>
            </a:pPr>
            <a:r>
              <a:rPr lang="ru">
                <a:solidFill>
                  <a:schemeClr val="dk1"/>
                </a:solidFill>
              </a:rPr>
              <a:t>ЗАДАЧА</a:t>
            </a:r>
            <a:r>
              <a:rPr lang="ru"/>
              <a:t> ЦИКЛИЧЕСКИЙ СДВИГ</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102"/>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lang="ru" sz="1800">
                <a:solidFill>
                  <a:schemeClr val="accent1"/>
                </a:solidFill>
              </a:rPr>
              <a:t>Решение С#</a:t>
            </a:r>
            <a:endParaRPr sz="1800">
              <a:solidFill>
                <a:schemeClr val="accent1"/>
              </a:solidFill>
            </a:endParaRPr>
          </a:p>
          <a:p>
            <a:pPr indent="0" lvl="0" marL="0" rtl="0" algn="l">
              <a:spcBef>
                <a:spcPts val="400"/>
              </a:spcBef>
              <a:spcAft>
                <a:spcPts val="0"/>
              </a:spcAft>
              <a:buSzPts val="1800"/>
              <a:buNone/>
            </a:pPr>
            <a:r>
              <a:rPr lang="ru" sz="1800">
                <a:latin typeface="Consolas"/>
                <a:ea typeface="Consolas"/>
                <a:cs typeface="Consolas"/>
                <a:sym typeface="Consolas"/>
              </a:rPr>
              <a:t>array.Skip(shiftSize)</a:t>
            </a:r>
            <a:br>
              <a:rPr lang="ru" sz="1800">
                <a:latin typeface="Consolas"/>
                <a:ea typeface="Consolas"/>
                <a:cs typeface="Consolas"/>
                <a:sym typeface="Consolas"/>
              </a:rPr>
            </a:br>
            <a:r>
              <a:rPr lang="ru" sz="1800">
                <a:latin typeface="Consolas"/>
                <a:ea typeface="Consolas"/>
                <a:cs typeface="Consolas"/>
                <a:sym typeface="Consolas"/>
              </a:rPr>
              <a:t>	.Concat(array.Take(shiftSize))</a:t>
            </a:r>
            <a:br>
              <a:rPr lang="ru" sz="1800">
                <a:latin typeface="Consolas"/>
                <a:ea typeface="Consolas"/>
                <a:cs typeface="Consolas"/>
                <a:sym typeface="Consolas"/>
              </a:rPr>
            </a:br>
            <a:r>
              <a:rPr lang="ru" sz="1800">
                <a:latin typeface="Consolas"/>
                <a:ea typeface="Consolas"/>
                <a:cs typeface="Consolas"/>
                <a:sym typeface="Consolas"/>
              </a:rPr>
              <a:t>	.ToArray();</a:t>
            </a:r>
            <a:endParaRPr/>
          </a:p>
          <a:p>
            <a:pPr indent="0" lvl="0" marL="0" rtl="0" algn="l">
              <a:spcBef>
                <a:spcPts val="400"/>
              </a:spcBef>
              <a:spcAft>
                <a:spcPts val="0"/>
              </a:spcAft>
              <a:buSzPts val="1800"/>
              <a:buNone/>
            </a:pPr>
            <a:r>
              <a:t/>
            </a:r>
            <a:endParaRPr sz="1800">
              <a:latin typeface="Consolas"/>
              <a:ea typeface="Consolas"/>
              <a:cs typeface="Consolas"/>
              <a:sym typeface="Consolas"/>
            </a:endParaRPr>
          </a:p>
          <a:p>
            <a:pPr indent="0" lvl="0" marL="0" rtl="0" algn="l">
              <a:spcBef>
                <a:spcPts val="400"/>
              </a:spcBef>
              <a:spcAft>
                <a:spcPts val="0"/>
              </a:spcAft>
              <a:buSzPts val="1800"/>
              <a:buNone/>
            </a:pPr>
            <a:r>
              <a:rPr lang="ru" sz="1800">
                <a:solidFill>
                  <a:schemeClr val="accent1"/>
                </a:solidFill>
              </a:rPr>
              <a:t>Решение JS</a:t>
            </a:r>
            <a:endParaRPr sz="1800">
              <a:solidFill>
                <a:schemeClr val="accent1"/>
              </a:solidFill>
            </a:endParaRPr>
          </a:p>
          <a:p>
            <a:pPr indent="0" lvl="0" marL="0" rtl="0" algn="l">
              <a:spcBef>
                <a:spcPts val="400"/>
              </a:spcBef>
              <a:spcAft>
                <a:spcPts val="0"/>
              </a:spcAft>
              <a:buSzPts val="1800"/>
              <a:buNone/>
            </a:pPr>
            <a:r>
              <a:rPr lang="ru" sz="1800">
                <a:latin typeface="Consolas"/>
                <a:ea typeface="Consolas"/>
                <a:cs typeface="Consolas"/>
                <a:sym typeface="Consolas"/>
              </a:rPr>
              <a:t>array.slice(shiftSize)</a:t>
            </a:r>
            <a:br>
              <a:rPr lang="ru" sz="1800">
                <a:latin typeface="Consolas"/>
                <a:ea typeface="Consolas"/>
                <a:cs typeface="Consolas"/>
                <a:sym typeface="Consolas"/>
              </a:rPr>
            </a:br>
            <a:r>
              <a:rPr lang="ru" sz="1800">
                <a:latin typeface="Consolas"/>
                <a:ea typeface="Consolas"/>
                <a:cs typeface="Consolas"/>
                <a:sym typeface="Consolas"/>
              </a:rPr>
              <a:t>	 .concat(array.slice(0, shiftSize))</a:t>
            </a:r>
            <a:endParaRPr/>
          </a:p>
          <a:p>
            <a:pPr indent="0" lvl="0" marL="0" rtl="0" algn="l">
              <a:spcBef>
                <a:spcPts val="400"/>
              </a:spcBef>
              <a:spcAft>
                <a:spcPts val="0"/>
              </a:spcAft>
              <a:buSzPts val="1800"/>
              <a:buNone/>
            </a:pPr>
            <a:r>
              <a:t/>
            </a:r>
            <a:endParaRPr sz="1800">
              <a:solidFill>
                <a:schemeClr val="accent1"/>
              </a:solidFill>
            </a:endParaRPr>
          </a:p>
          <a:p>
            <a:pPr indent="0" lvl="0" marL="0" rtl="0" algn="l">
              <a:spcBef>
                <a:spcPts val="400"/>
              </a:spcBef>
              <a:spcAft>
                <a:spcPts val="0"/>
              </a:spcAft>
              <a:buSzPts val="1800"/>
              <a:buNone/>
            </a:pPr>
            <a:r>
              <a:rPr lang="ru" sz="1800">
                <a:solidFill>
                  <a:schemeClr val="accent1"/>
                </a:solidFill>
              </a:rPr>
              <a:t>Решение Python</a:t>
            </a:r>
            <a:endParaRPr sz="1800">
              <a:solidFill>
                <a:schemeClr val="accent1"/>
              </a:solidFill>
            </a:endParaRPr>
          </a:p>
          <a:p>
            <a:pPr indent="0" lvl="0" marL="0" rtl="0" algn="l">
              <a:spcBef>
                <a:spcPts val="400"/>
              </a:spcBef>
              <a:spcAft>
                <a:spcPts val="0"/>
              </a:spcAft>
              <a:buSzPts val="1800"/>
              <a:buNone/>
            </a:pPr>
            <a:r>
              <a:rPr lang="ru" sz="1800">
                <a:latin typeface="Consolas"/>
                <a:ea typeface="Consolas"/>
                <a:cs typeface="Consolas"/>
                <a:sym typeface="Consolas"/>
              </a:rPr>
              <a:t>array[shift_size:] + array[:shift_size]</a:t>
            </a:r>
            <a:endParaRPr sz="1800">
              <a:latin typeface="Consolas"/>
              <a:ea typeface="Consolas"/>
              <a:cs typeface="Consolas"/>
              <a:sym typeface="Consolas"/>
            </a:endParaRPr>
          </a:p>
          <a:p>
            <a:pPr indent="0" lvl="0" marL="0" rtl="0" algn="l">
              <a:spcBef>
                <a:spcPts val="400"/>
              </a:spcBef>
              <a:spcAft>
                <a:spcPts val="0"/>
              </a:spcAft>
              <a:buSzPts val="1800"/>
              <a:buNone/>
            </a:pPr>
            <a:r>
              <a:t/>
            </a:r>
            <a:endParaRPr sz="1800">
              <a:latin typeface="Consolas"/>
              <a:ea typeface="Consolas"/>
              <a:cs typeface="Consolas"/>
              <a:sym typeface="Consolas"/>
            </a:endParaRPr>
          </a:p>
        </p:txBody>
      </p:sp>
      <p:sp>
        <p:nvSpPr>
          <p:cNvPr id="507" name="Google Shape;507;p10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dk1"/>
              </a:buClr>
              <a:buSzPct val="100000"/>
              <a:buFont typeface="Quattrocento Sans"/>
              <a:buNone/>
            </a:pPr>
            <a:r>
              <a:rPr lang="ru">
                <a:solidFill>
                  <a:schemeClr val="dk1"/>
                </a:solidFill>
              </a:rPr>
              <a:t>ЗАДАЧА</a:t>
            </a:r>
            <a:r>
              <a:rPr lang="ru"/>
              <a:t> ЦИКЛИЧЕСКИЙ СДВИГ</a:t>
            </a:r>
            <a:endParaRPr/>
          </a:p>
        </p:txBody>
      </p:sp>
      <p:sp>
        <p:nvSpPr>
          <p:cNvPr id="508" name="Google Shape;508;p102"/>
          <p:cNvSpPr/>
          <p:nvPr/>
        </p:nvSpPr>
        <p:spPr>
          <a:xfrm>
            <a:off x="7632450" y="1221581"/>
            <a:ext cx="540000" cy="540000"/>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2400">
                <a:solidFill>
                  <a:schemeClr val="lt1"/>
                </a:solidFill>
                <a:latin typeface="Quattrocento Sans"/>
                <a:ea typeface="Quattrocento Sans"/>
                <a:cs typeface="Quattrocento Sans"/>
                <a:sym typeface="Quattrocento Sans"/>
              </a:rPr>
              <a:t>C#</a:t>
            </a:r>
            <a:endParaRPr sz="1100"/>
          </a:p>
        </p:txBody>
      </p:sp>
      <p:sp>
        <p:nvSpPr>
          <p:cNvPr id="509" name="Google Shape;509;p102"/>
          <p:cNvSpPr/>
          <p:nvPr/>
        </p:nvSpPr>
        <p:spPr>
          <a:xfrm>
            <a:off x="7632400" y="2706564"/>
            <a:ext cx="540000" cy="540000"/>
          </a:xfrm>
          <a:prstGeom prst="rect">
            <a:avLst/>
          </a:prstGeom>
          <a:solidFill>
            <a:srgbClr val="F9DD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2400">
                <a:solidFill>
                  <a:schemeClr val="dk1"/>
                </a:solidFill>
                <a:latin typeface="Quattrocento Sans"/>
                <a:ea typeface="Quattrocento Sans"/>
                <a:cs typeface="Quattrocento Sans"/>
                <a:sym typeface="Quattrocento Sans"/>
              </a:rPr>
              <a:t>JS</a:t>
            </a:r>
            <a:endParaRPr sz="1100"/>
          </a:p>
        </p:txBody>
      </p:sp>
      <p:grpSp>
        <p:nvGrpSpPr>
          <p:cNvPr id="510" name="Google Shape;510;p102"/>
          <p:cNvGrpSpPr/>
          <p:nvPr/>
        </p:nvGrpSpPr>
        <p:grpSpPr>
          <a:xfrm>
            <a:off x="7625911" y="4083918"/>
            <a:ext cx="540000" cy="549917"/>
            <a:chOff x="10167881" y="5445224"/>
            <a:chExt cx="720000" cy="733222"/>
          </a:xfrm>
        </p:grpSpPr>
        <p:sp>
          <p:nvSpPr>
            <p:cNvPr id="511" name="Google Shape;511;p102"/>
            <p:cNvSpPr/>
            <p:nvPr/>
          </p:nvSpPr>
          <p:spPr>
            <a:xfrm>
              <a:off x="10167881" y="5445224"/>
              <a:ext cx="720000" cy="733222"/>
            </a:xfrm>
            <a:prstGeom prst="rect">
              <a:avLst/>
            </a:prstGeom>
            <a:solidFill>
              <a:srgbClr val="0055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9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900">
                <a:solidFill>
                  <a:schemeClr val="dk1"/>
                </a:solidFill>
                <a:latin typeface="Quattrocento Sans"/>
                <a:ea typeface="Quattrocento Sans"/>
                <a:cs typeface="Quattrocento Sans"/>
                <a:sym typeface="Quattrocento Sans"/>
              </a:endParaRPr>
            </a:p>
            <a:p>
              <a:pPr indent="0" lvl="0" marL="0" marR="0" rtl="0" algn="ctr">
                <a:spcBef>
                  <a:spcPts val="500"/>
                </a:spcBef>
                <a:spcAft>
                  <a:spcPts val="0"/>
                </a:spcAft>
                <a:buNone/>
              </a:pPr>
              <a:r>
                <a:rPr b="1" lang="ru" sz="900">
                  <a:solidFill>
                    <a:schemeClr val="lt1"/>
                  </a:solidFill>
                  <a:latin typeface="Quattrocento Sans"/>
                  <a:ea typeface="Quattrocento Sans"/>
                  <a:cs typeface="Quattrocento Sans"/>
                  <a:sym typeface="Quattrocento Sans"/>
                </a:rPr>
                <a:t>Python</a:t>
              </a:r>
              <a:endParaRPr b="1" sz="1500">
                <a:solidFill>
                  <a:schemeClr val="lt1"/>
                </a:solidFill>
                <a:latin typeface="Quattrocento Sans"/>
                <a:ea typeface="Quattrocento Sans"/>
                <a:cs typeface="Quattrocento Sans"/>
                <a:sym typeface="Quattrocento Sans"/>
              </a:endParaRPr>
            </a:p>
          </p:txBody>
        </p:sp>
        <p:pic>
          <p:nvPicPr>
            <p:cNvPr id="512" name="Google Shape;512;p102"/>
            <p:cNvPicPr preferRelativeResize="0"/>
            <p:nvPr/>
          </p:nvPicPr>
          <p:blipFill rotWithShape="1">
            <a:blip r:embed="rId3">
              <a:alphaModFix/>
            </a:blip>
            <a:srcRect b="0" l="0" r="0" t="0"/>
            <a:stretch/>
          </p:blipFill>
          <p:spPr>
            <a:xfrm>
              <a:off x="10305265" y="5472620"/>
              <a:ext cx="451802" cy="451802"/>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103"/>
          <p:cNvSpPr txBox="1"/>
          <p:nvPr>
            <p:ph idx="1" type="body"/>
          </p:nvPr>
        </p:nvSpPr>
        <p:spPr>
          <a:xfrm>
            <a:off x="971550" y="1221584"/>
            <a:ext cx="7200900" cy="35100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lang="ru" sz="1800">
                <a:solidFill>
                  <a:schemeClr val="accent1"/>
                </a:solidFill>
              </a:rPr>
              <a:t>Решение java</a:t>
            </a:r>
            <a:endParaRPr sz="1800">
              <a:solidFill>
                <a:schemeClr val="accent1"/>
              </a:solidFill>
            </a:endParaRPr>
          </a:p>
          <a:p>
            <a:pPr indent="0" lvl="0" marL="0" rtl="0" algn="l">
              <a:lnSpc>
                <a:spcPct val="115000"/>
              </a:lnSpc>
              <a:spcBef>
                <a:spcPts val="0"/>
              </a:spcBef>
              <a:spcAft>
                <a:spcPts val="0"/>
              </a:spcAft>
              <a:buSzPts val="1100"/>
              <a:buNone/>
            </a:pPr>
            <a:r>
              <a:rPr lang="ru" sz="1800">
                <a:latin typeface="Consolas"/>
                <a:ea typeface="Consolas"/>
                <a:cs typeface="Consolas"/>
                <a:sym typeface="Consolas"/>
              </a:rPr>
              <a:t>System.arraycopy(array, 0, array, 1, position);</a:t>
            </a:r>
            <a:endParaRPr sz="1800">
              <a:latin typeface="Consolas"/>
              <a:ea typeface="Consolas"/>
              <a:cs typeface="Consolas"/>
              <a:sym typeface="Consolas"/>
            </a:endParaRPr>
          </a:p>
          <a:p>
            <a:pPr indent="0" lvl="0" marL="0" rtl="0" algn="l">
              <a:spcBef>
                <a:spcPts val="400"/>
              </a:spcBef>
              <a:spcAft>
                <a:spcPts val="0"/>
              </a:spcAft>
              <a:buSzPts val="1800"/>
              <a:buNone/>
            </a:pPr>
            <a:r>
              <a:t/>
            </a:r>
            <a:endParaRPr sz="1800">
              <a:latin typeface="Consolas"/>
              <a:ea typeface="Consolas"/>
              <a:cs typeface="Consolas"/>
              <a:sym typeface="Consolas"/>
            </a:endParaRPr>
          </a:p>
        </p:txBody>
      </p:sp>
      <p:sp>
        <p:nvSpPr>
          <p:cNvPr id="519" name="Google Shape;519;p103"/>
          <p:cNvSpPr txBox="1"/>
          <p:nvPr>
            <p:ph type="title"/>
          </p:nvPr>
        </p:nvSpPr>
        <p:spPr>
          <a:xfrm>
            <a:off x="971602" y="411957"/>
            <a:ext cx="7200900" cy="594000"/>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dk1"/>
              </a:buClr>
              <a:buSzPct val="100000"/>
              <a:buFont typeface="Quattrocento Sans"/>
              <a:buNone/>
            </a:pPr>
            <a:r>
              <a:rPr lang="ru">
                <a:solidFill>
                  <a:schemeClr val="dk1"/>
                </a:solidFill>
              </a:rPr>
              <a:t>ЗАДАЧА</a:t>
            </a:r>
            <a:r>
              <a:rPr lang="ru"/>
              <a:t> ЦИКЛИЧЕСКИЙ СДВИГ</a:t>
            </a:r>
            <a:endParaRPr/>
          </a:p>
        </p:txBody>
      </p:sp>
      <p:pic>
        <p:nvPicPr>
          <p:cNvPr id="520" name="Google Shape;520;p103"/>
          <p:cNvPicPr preferRelativeResize="0"/>
          <p:nvPr/>
        </p:nvPicPr>
        <p:blipFill>
          <a:blip r:embed="rId3">
            <a:alphaModFix/>
          </a:blip>
          <a:stretch>
            <a:fillRect/>
          </a:stretch>
        </p:blipFill>
        <p:spPr>
          <a:xfrm>
            <a:off x="7632400" y="1221575"/>
            <a:ext cx="540000" cy="540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104"/>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fontScale="85000" lnSpcReduction="20000"/>
          </a:bodyPr>
          <a:lstStyle/>
          <a:p>
            <a:pPr indent="0" lvl="0" marL="0" rtl="0" algn="l">
              <a:spcBef>
                <a:spcPts val="0"/>
              </a:spcBef>
              <a:spcAft>
                <a:spcPts val="0"/>
              </a:spcAft>
              <a:buSzPct val="100000"/>
              <a:buNone/>
            </a:pPr>
            <a:r>
              <a:rPr lang="ru"/>
              <a:t>А если мы хотим сделать это </a:t>
            </a:r>
            <a:r>
              <a:rPr lang="ru">
                <a:solidFill>
                  <a:schemeClr val="accent1"/>
                </a:solidFill>
              </a:rPr>
              <a:t>In Place</a:t>
            </a:r>
            <a:r>
              <a:rPr lang="ru"/>
              <a:t>, без выделения дополнительной памяти?</a:t>
            </a:r>
            <a:endParaRPr/>
          </a:p>
          <a:p>
            <a:pPr indent="0" lvl="0" marL="0" rtl="0" algn="l">
              <a:spcBef>
                <a:spcPts val="400"/>
              </a:spcBef>
              <a:spcAft>
                <a:spcPts val="0"/>
              </a:spcAft>
              <a:buSzPct val="100000"/>
              <a:buNone/>
            </a:pPr>
            <a:r>
              <a:t/>
            </a:r>
            <a:endParaRPr/>
          </a:p>
          <a:p>
            <a:pPr indent="0" lvl="0" marL="0" rtl="0" algn="l">
              <a:spcBef>
                <a:spcPts val="500"/>
              </a:spcBef>
              <a:spcAft>
                <a:spcPts val="0"/>
              </a:spcAft>
              <a:buSzPct val="100000"/>
              <a:buNone/>
            </a:pPr>
            <a:r>
              <a:rPr b="1" lang="ru">
                <a:solidFill>
                  <a:srgbClr val="0000FF"/>
                </a:solidFill>
                <a:latin typeface="Consolas"/>
                <a:ea typeface="Consolas"/>
                <a:cs typeface="Consolas"/>
                <a:sym typeface="Consolas"/>
              </a:rPr>
              <a:t>void</a:t>
            </a:r>
            <a:r>
              <a:rPr lang="ru" sz="2700">
                <a:latin typeface="Consolas"/>
                <a:ea typeface="Consolas"/>
                <a:cs typeface="Consolas"/>
                <a:sym typeface="Consolas"/>
              </a:rPr>
              <a:t> </a:t>
            </a:r>
            <a:r>
              <a:rPr lang="ru">
                <a:latin typeface="Consolas"/>
                <a:ea typeface="Consolas"/>
                <a:cs typeface="Consolas"/>
                <a:sym typeface="Consolas"/>
              </a:rPr>
              <a:t>Rotate&lt;T&gt;(T[] array, </a:t>
            </a:r>
            <a:r>
              <a:rPr lang="ru">
                <a:solidFill>
                  <a:srgbClr val="0000FF"/>
                </a:solidFill>
                <a:latin typeface="Consolas"/>
                <a:ea typeface="Consolas"/>
                <a:cs typeface="Consolas"/>
                <a:sym typeface="Consolas"/>
              </a:rPr>
              <a:t>int</a:t>
            </a:r>
            <a:r>
              <a:rPr lang="ru" sz="2700">
                <a:latin typeface="Consolas"/>
                <a:ea typeface="Consolas"/>
                <a:cs typeface="Consolas"/>
                <a:sym typeface="Consolas"/>
              </a:rPr>
              <a:t> </a:t>
            </a:r>
            <a:r>
              <a:rPr lang="ru">
                <a:latin typeface="Consolas"/>
                <a:ea typeface="Consolas"/>
                <a:cs typeface="Consolas"/>
                <a:sym typeface="Consolas"/>
              </a:rPr>
              <a:t>shiftSize)</a:t>
            </a:r>
            <a:endParaRPr/>
          </a:p>
          <a:p>
            <a:pPr indent="0" lvl="0" marL="0" rtl="0" algn="l">
              <a:spcBef>
                <a:spcPts val="400"/>
              </a:spcBef>
              <a:spcAft>
                <a:spcPts val="0"/>
              </a:spcAft>
              <a:buSzPct val="100000"/>
              <a:buNone/>
            </a:pPr>
            <a:r>
              <a:t/>
            </a:r>
            <a:endParaRPr>
              <a:latin typeface="Consolas"/>
              <a:ea typeface="Consolas"/>
              <a:cs typeface="Consolas"/>
              <a:sym typeface="Consolas"/>
            </a:endParaRPr>
          </a:p>
          <a:p>
            <a:pPr indent="0" lvl="0" marL="0" rtl="0" algn="l">
              <a:spcBef>
                <a:spcPts val="400"/>
              </a:spcBef>
              <a:spcAft>
                <a:spcPts val="0"/>
              </a:spcAft>
              <a:buSzPct val="100000"/>
              <a:buNone/>
            </a:pPr>
            <a:r>
              <a:rPr lang="ru">
                <a:solidFill>
                  <a:srgbClr val="008000"/>
                </a:solidFill>
                <a:latin typeface="Consolas"/>
                <a:ea typeface="Consolas"/>
                <a:cs typeface="Consolas"/>
                <a:sym typeface="Consolas"/>
              </a:rPr>
              <a:t>//пример использования</a:t>
            </a:r>
            <a:endParaRPr>
              <a:solidFill>
                <a:srgbClr val="008000"/>
              </a:solidFill>
              <a:latin typeface="Consolas"/>
              <a:ea typeface="Consolas"/>
              <a:cs typeface="Consolas"/>
              <a:sym typeface="Consolas"/>
            </a:endParaRPr>
          </a:p>
          <a:p>
            <a:pPr indent="0" lvl="0" marL="0" rtl="0" algn="l">
              <a:spcBef>
                <a:spcPts val="400"/>
              </a:spcBef>
              <a:spcAft>
                <a:spcPts val="0"/>
              </a:spcAft>
              <a:buSzPct val="100000"/>
              <a:buNone/>
            </a:pPr>
            <a:r>
              <a:rPr lang="ru">
                <a:solidFill>
                  <a:srgbClr val="0000FF"/>
                </a:solidFill>
                <a:latin typeface="Consolas"/>
                <a:ea typeface="Consolas"/>
                <a:cs typeface="Consolas"/>
                <a:sym typeface="Consolas"/>
              </a:rPr>
              <a:t>var</a:t>
            </a:r>
            <a:r>
              <a:rPr lang="ru">
                <a:latin typeface="Consolas"/>
                <a:ea typeface="Consolas"/>
                <a:cs typeface="Consolas"/>
                <a:sym typeface="Consolas"/>
              </a:rPr>
              <a:t> arr = </a:t>
            </a:r>
            <a:r>
              <a:rPr lang="ru">
                <a:solidFill>
                  <a:srgbClr val="0000FF"/>
                </a:solidFill>
                <a:latin typeface="Consolas"/>
                <a:ea typeface="Consolas"/>
                <a:cs typeface="Consolas"/>
                <a:sym typeface="Consolas"/>
              </a:rPr>
              <a:t>new</a:t>
            </a:r>
            <a:r>
              <a:rPr lang="ru">
                <a:latin typeface="Consolas"/>
                <a:ea typeface="Consolas"/>
                <a:cs typeface="Consolas"/>
                <a:sym typeface="Consolas"/>
              </a:rPr>
              <a:t>[] { 1, 2, 3, 4, 5 };</a:t>
            </a:r>
            <a:endParaRPr/>
          </a:p>
          <a:p>
            <a:pPr indent="0" lvl="0" marL="0" rtl="0" algn="l">
              <a:spcBef>
                <a:spcPts val="400"/>
              </a:spcBef>
              <a:spcAft>
                <a:spcPts val="0"/>
              </a:spcAft>
              <a:buSzPct val="100000"/>
              <a:buNone/>
            </a:pPr>
            <a:r>
              <a:rPr lang="ru">
                <a:latin typeface="Consolas"/>
                <a:ea typeface="Consolas"/>
                <a:cs typeface="Consolas"/>
                <a:sym typeface="Consolas"/>
              </a:rPr>
              <a:t>Rotate(arr, 2);</a:t>
            </a:r>
            <a:endParaRPr/>
          </a:p>
          <a:p>
            <a:pPr indent="0" lvl="0" marL="0" rtl="0" algn="l">
              <a:spcBef>
                <a:spcPts val="400"/>
              </a:spcBef>
              <a:spcAft>
                <a:spcPts val="0"/>
              </a:spcAft>
              <a:buSzPct val="100000"/>
              <a:buNone/>
            </a:pPr>
            <a:r>
              <a:rPr lang="ru">
                <a:solidFill>
                  <a:srgbClr val="008000"/>
                </a:solidFill>
                <a:latin typeface="Consolas"/>
                <a:ea typeface="Consolas"/>
                <a:cs typeface="Consolas"/>
                <a:sym typeface="Consolas"/>
              </a:rPr>
              <a:t>// arr == {3,4,5,1,2}</a:t>
            </a:r>
            <a:endParaRPr/>
          </a:p>
          <a:p>
            <a:pPr indent="0" lvl="0" marL="0" rtl="0" algn="l">
              <a:spcBef>
                <a:spcPts val="400"/>
              </a:spcBef>
              <a:spcAft>
                <a:spcPts val="0"/>
              </a:spcAft>
              <a:buSzPct val="100000"/>
              <a:buNone/>
            </a:pPr>
            <a:r>
              <a:t/>
            </a:r>
            <a:endParaRPr/>
          </a:p>
          <a:p>
            <a:pPr indent="0" lvl="0" marL="0" rtl="0" algn="l">
              <a:spcBef>
                <a:spcPts val="400"/>
              </a:spcBef>
              <a:spcAft>
                <a:spcPts val="0"/>
              </a:spcAft>
              <a:buSzPct val="100000"/>
              <a:buNone/>
            </a:pPr>
            <a:r>
              <a:rPr lang="ru">
                <a:solidFill>
                  <a:schemeClr val="accent1"/>
                </a:solidFill>
              </a:rPr>
              <a:t>Как решать?</a:t>
            </a:r>
            <a:endParaRPr>
              <a:solidFill>
                <a:schemeClr val="accent1"/>
              </a:solidFill>
            </a:endParaRPr>
          </a:p>
        </p:txBody>
      </p:sp>
      <p:sp>
        <p:nvSpPr>
          <p:cNvPr id="527" name="Google Shape;527;p10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dk1"/>
              </a:buClr>
              <a:buSzPct val="100000"/>
              <a:buFont typeface="Quattrocento Sans"/>
              <a:buNone/>
            </a:pPr>
            <a:r>
              <a:rPr lang="ru">
                <a:solidFill>
                  <a:schemeClr val="dk1"/>
                </a:solidFill>
              </a:rPr>
              <a:t>ЗАДАЧА</a:t>
            </a:r>
            <a:r>
              <a:rPr lang="ru"/>
              <a:t> ЦИКЛИЧЕСКИЙ СДВИГ</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10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accent1"/>
              </a:buClr>
              <a:buSzPct val="100000"/>
              <a:buFont typeface="Quattrocento Sans"/>
              <a:buNone/>
            </a:pPr>
            <a:r>
              <a:rPr lang="ru"/>
              <a:t>ЦИКЛИЧЕСКИЙ СДВИГ МАССИВА</a:t>
            </a:r>
            <a:endParaRPr/>
          </a:p>
        </p:txBody>
      </p:sp>
      <p:pic>
        <p:nvPicPr>
          <p:cNvPr id="534" name="Google Shape;534;p105"/>
          <p:cNvPicPr preferRelativeResize="0"/>
          <p:nvPr/>
        </p:nvPicPr>
        <p:blipFill rotWithShape="1">
          <a:blip r:embed="rId3">
            <a:alphaModFix/>
          </a:blip>
          <a:srcRect b="0" l="0" r="0" t="0"/>
          <a:stretch/>
        </p:blipFill>
        <p:spPr>
          <a:xfrm>
            <a:off x="1928472" y="1117659"/>
            <a:ext cx="5243513" cy="992981"/>
          </a:xfrm>
          <a:prstGeom prst="rect">
            <a:avLst/>
          </a:prstGeom>
          <a:noFill/>
          <a:ln>
            <a:noFill/>
          </a:ln>
        </p:spPr>
      </p:pic>
      <p:pic>
        <p:nvPicPr>
          <p:cNvPr id="535" name="Google Shape;535;p105"/>
          <p:cNvPicPr preferRelativeResize="0"/>
          <p:nvPr/>
        </p:nvPicPr>
        <p:blipFill rotWithShape="1">
          <a:blip r:embed="rId4">
            <a:alphaModFix/>
          </a:blip>
          <a:srcRect b="0" l="0" r="0" t="0"/>
          <a:stretch/>
        </p:blipFill>
        <p:spPr>
          <a:xfrm>
            <a:off x="1927629" y="1977686"/>
            <a:ext cx="5279231" cy="950119"/>
          </a:xfrm>
          <a:prstGeom prst="rect">
            <a:avLst/>
          </a:prstGeom>
          <a:noFill/>
          <a:ln>
            <a:noFill/>
          </a:ln>
        </p:spPr>
      </p:pic>
      <p:pic>
        <p:nvPicPr>
          <p:cNvPr id="536" name="Google Shape;536;p105"/>
          <p:cNvPicPr preferRelativeResize="0"/>
          <p:nvPr/>
        </p:nvPicPr>
        <p:blipFill rotWithShape="1">
          <a:blip r:embed="rId5">
            <a:alphaModFix/>
          </a:blip>
          <a:srcRect b="0" l="0" r="0" t="0"/>
          <a:stretch/>
        </p:blipFill>
        <p:spPr>
          <a:xfrm>
            <a:off x="1928474" y="2943422"/>
            <a:ext cx="5322094" cy="1000125"/>
          </a:xfrm>
          <a:prstGeom prst="rect">
            <a:avLst/>
          </a:prstGeom>
          <a:noFill/>
          <a:ln>
            <a:noFill/>
          </a:ln>
        </p:spPr>
      </p:pic>
      <p:pic>
        <p:nvPicPr>
          <p:cNvPr id="537" name="Google Shape;537;p105"/>
          <p:cNvPicPr preferRelativeResize="0"/>
          <p:nvPr/>
        </p:nvPicPr>
        <p:blipFill rotWithShape="1">
          <a:blip r:embed="rId5">
            <a:alphaModFix/>
          </a:blip>
          <a:srcRect b="0" l="0" r="0" t="0"/>
          <a:stretch/>
        </p:blipFill>
        <p:spPr>
          <a:xfrm flipH="1">
            <a:off x="1928474" y="3943547"/>
            <a:ext cx="5322094" cy="1000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106"/>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Reverse(array, 0, k-1);  // O(k)</a:t>
            </a:r>
            <a:endParaRPr/>
          </a:p>
          <a:p>
            <a:pPr indent="0" lvl="0" marL="0" rtl="0" algn="l">
              <a:spcBef>
                <a:spcPts val="500"/>
              </a:spcBef>
              <a:spcAft>
                <a:spcPts val="0"/>
              </a:spcAft>
              <a:buSzPts val="2400"/>
              <a:buNone/>
            </a:pPr>
            <a:r>
              <a:rPr lang="ru"/>
              <a:t>Reverse(array, k, n-1);  // O(n-k)</a:t>
            </a:r>
            <a:endParaRPr/>
          </a:p>
          <a:p>
            <a:pPr indent="0" lvl="0" marL="0" rtl="0" algn="l">
              <a:spcBef>
                <a:spcPts val="500"/>
              </a:spcBef>
              <a:spcAft>
                <a:spcPts val="0"/>
              </a:spcAft>
              <a:buSzPts val="2400"/>
              <a:buNone/>
            </a:pPr>
            <a:r>
              <a:rPr lang="ru"/>
              <a:t>Reverse(array, 0, n-1);  // O(n)</a:t>
            </a:r>
            <a:endParaRPr/>
          </a:p>
          <a:p>
            <a:pPr indent="0" lvl="0" marL="0" rtl="0" algn="l">
              <a:spcBef>
                <a:spcPts val="500"/>
              </a:spcBef>
              <a:spcAft>
                <a:spcPts val="0"/>
              </a:spcAft>
              <a:buSzPts val="2400"/>
              <a:buNone/>
            </a:pPr>
            <a:r>
              <a:t/>
            </a:r>
            <a:endParaRPr/>
          </a:p>
          <a:p>
            <a:pPr indent="-254000" lvl="0" marL="254000" rtl="0" algn="l">
              <a:spcBef>
                <a:spcPts val="500"/>
              </a:spcBef>
              <a:spcAft>
                <a:spcPts val="0"/>
              </a:spcAft>
              <a:buSzPts val="2400"/>
              <a:buFont typeface="Noto Sans Symbols"/>
              <a:buChar char="✔"/>
            </a:pPr>
            <a:r>
              <a:rPr lang="ru"/>
              <a:t>Decomposition</a:t>
            </a:r>
            <a:endParaRPr/>
          </a:p>
          <a:p>
            <a:pPr indent="-254000" lvl="0" marL="254000" rtl="0" algn="l">
              <a:spcBef>
                <a:spcPts val="500"/>
              </a:spcBef>
              <a:spcAft>
                <a:spcPts val="0"/>
              </a:spcAft>
              <a:buSzPts val="2400"/>
              <a:buFont typeface="Noto Sans Symbols"/>
              <a:buChar char="✔"/>
            </a:pPr>
            <a:r>
              <a:rPr lang="ru"/>
              <a:t>Composability</a:t>
            </a:r>
            <a:endParaRPr/>
          </a:p>
          <a:p>
            <a:pPr indent="-254000" lvl="0" marL="254000" rtl="0" algn="l">
              <a:spcBef>
                <a:spcPts val="500"/>
              </a:spcBef>
              <a:spcAft>
                <a:spcPts val="0"/>
              </a:spcAft>
              <a:buSzPts val="2400"/>
              <a:buFont typeface="Noto Sans Symbols"/>
              <a:buChar char="✔"/>
            </a:pPr>
            <a:r>
              <a:rPr lang="ru"/>
              <a:t>Readability</a:t>
            </a:r>
            <a:endParaRPr/>
          </a:p>
        </p:txBody>
      </p:sp>
      <p:sp>
        <p:nvSpPr>
          <p:cNvPr id="544" name="Google Shape;544;p106"/>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accent1"/>
              </a:buClr>
              <a:buSzPct val="100000"/>
              <a:buFont typeface="Quattrocento Sans"/>
              <a:buNone/>
            </a:pPr>
            <a:r>
              <a:rPr lang="ru"/>
              <a:t>ЦИКЛИЧЕСКИЙ СДВИГ МАССИВА</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107"/>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Не самоценно</a:t>
            </a:r>
            <a:endParaRPr/>
          </a:p>
        </p:txBody>
      </p:sp>
      <p:sp>
        <p:nvSpPr>
          <p:cNvPr id="551" name="Google Shape;551;p10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000"/>
              <a:buFont typeface="Quattrocento Sans"/>
              <a:buNone/>
            </a:pPr>
            <a:r>
              <a:rPr lang="ru" sz="3000"/>
              <a:t>МАРКЕРЫ ПЛОХОЙ КОМПОНУЕМОСТИ</a:t>
            </a:r>
            <a:endParaRPr sz="3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10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ОБЩИЕ КОМПОНЕНТЫ</a:t>
            </a:r>
            <a:endParaRPr/>
          </a:p>
        </p:txBody>
      </p:sp>
      <p:pic>
        <p:nvPicPr>
          <p:cNvPr descr="https://static.ngs.ru/news/preview/b0d5d8007cfa69f013a05fac9847253b0619aa5d_700.jpg" id="558" name="Google Shape;558;p108"/>
          <p:cNvPicPr preferRelativeResize="0"/>
          <p:nvPr/>
        </p:nvPicPr>
        <p:blipFill rotWithShape="1">
          <a:blip r:embed="rId3">
            <a:alphaModFix/>
          </a:blip>
          <a:srcRect b="0" l="0" r="0" t="0"/>
          <a:stretch/>
        </p:blipFill>
        <p:spPr>
          <a:xfrm>
            <a:off x="2607469" y="1262063"/>
            <a:ext cx="3929063" cy="285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3" name="Shape 293"/>
        <p:cNvGrpSpPr/>
        <p:nvPr/>
      </p:nvGrpSpPr>
      <p:grpSpPr>
        <a:xfrm>
          <a:off x="0" y="0"/>
          <a:ext cx="0" cy="0"/>
          <a:chOff x="0" y="0"/>
          <a:chExt cx="0" cy="0"/>
        </a:xfrm>
      </p:grpSpPr>
      <p:sp>
        <p:nvSpPr>
          <p:cNvPr id="294" name="Google Shape;294;p73"/>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fontScale="85000" lnSpcReduction="10000"/>
          </a:bodyPr>
          <a:lstStyle/>
          <a:p>
            <a:pPr indent="-256540" lvl="0" marL="254000" rtl="0" algn="l">
              <a:spcBef>
                <a:spcPts val="0"/>
              </a:spcBef>
              <a:spcAft>
                <a:spcPts val="0"/>
              </a:spcAft>
              <a:buClr>
                <a:schemeClr val="accent1"/>
              </a:buClr>
              <a:buSzPct val="100000"/>
              <a:buChar char="•"/>
            </a:pPr>
            <a:r>
              <a:rPr b="1" lang="ru"/>
              <a:t>Простота и понятность.</a:t>
            </a:r>
            <a:r>
              <a:rPr lang="ru"/>
              <a:t> Что в будущем инженер смог быстро разобраться и доработать компонент под изменившиеся требования.</a:t>
            </a:r>
            <a:endParaRPr/>
          </a:p>
          <a:p>
            <a:pPr indent="-256540" lvl="0" marL="254000" rtl="0" algn="l">
              <a:spcBef>
                <a:spcPts val="400"/>
              </a:spcBef>
              <a:spcAft>
                <a:spcPts val="0"/>
              </a:spcAft>
              <a:buClr>
                <a:schemeClr val="accent1"/>
              </a:buClr>
              <a:buSzPct val="100000"/>
              <a:buChar char="•"/>
            </a:pPr>
            <a:r>
              <a:rPr b="1" lang="ru"/>
              <a:t>Корректность.</a:t>
            </a:r>
            <a:r>
              <a:rPr lang="ru"/>
              <a:t> Чтобы в будущем инженер своими правками случайно не сломал работоспособность системы.</a:t>
            </a:r>
            <a:endParaRPr/>
          </a:p>
          <a:p>
            <a:pPr indent="-256540" lvl="0" marL="254000" rtl="0" algn="l">
              <a:spcBef>
                <a:spcPts val="400"/>
              </a:spcBef>
              <a:spcAft>
                <a:spcPts val="0"/>
              </a:spcAft>
              <a:buClr>
                <a:schemeClr val="accent1"/>
              </a:buClr>
              <a:buSzPct val="100000"/>
              <a:buChar char="•"/>
            </a:pPr>
            <a:r>
              <a:rPr b="1" lang="ru"/>
              <a:t>Расширяемость.</a:t>
            </a:r>
            <a:r>
              <a:rPr lang="ru"/>
              <a:t> Чтобы в будущем инженеру проще было вносить доработки под новые требования.</a:t>
            </a:r>
            <a:endParaRPr/>
          </a:p>
          <a:p>
            <a:pPr indent="-256540" lvl="0" marL="254000" rtl="0" algn="l">
              <a:spcBef>
                <a:spcPts val="400"/>
              </a:spcBef>
              <a:spcAft>
                <a:spcPts val="0"/>
              </a:spcAft>
              <a:buClr>
                <a:schemeClr val="accent1"/>
              </a:buClr>
              <a:buSzPct val="100000"/>
              <a:buChar char="•"/>
            </a:pPr>
            <a:r>
              <a:rPr b="1" lang="ru"/>
              <a:t>Универсальность.</a:t>
            </a:r>
            <a:r>
              <a:rPr lang="ru"/>
              <a:t> Чтобы в будущем инженеру было проще использовать этот код в контексте другой задачи или проекта.</a:t>
            </a:r>
            <a:endParaRPr/>
          </a:p>
          <a:p>
            <a:pPr indent="0" lvl="0" marL="0" rtl="0" algn="l">
              <a:spcBef>
                <a:spcPts val="400"/>
              </a:spcBef>
              <a:spcAft>
                <a:spcPts val="0"/>
              </a:spcAft>
              <a:buSzPct val="100000"/>
              <a:buNone/>
            </a:pPr>
            <a:r>
              <a:t/>
            </a:r>
            <a:endParaRPr/>
          </a:p>
        </p:txBody>
      </p:sp>
      <p:sp>
        <p:nvSpPr>
          <p:cNvPr id="295" name="Google Shape;295;p7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ЗАЧЕМ НУЖЕН ЧИСТЫЙ КОД?</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109"/>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2100"/>
              <a:buNone/>
            </a:pPr>
            <a:r>
              <a:rPr i="1" lang="ru" sz="2100">
                <a:latin typeface="Quattrocento Sans"/>
                <a:ea typeface="Quattrocento Sans"/>
                <a:cs typeface="Quattrocento Sans"/>
                <a:sym typeface="Quattrocento Sans"/>
              </a:rPr>
              <a:t>Контрольное число для СНИЛС:</a:t>
            </a:r>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Каждая цифра СНИЛС умножается на номер своей позиции (начиная с наименьшего разряда)</a:t>
            </a:r>
            <a:endParaRPr sz="2100">
              <a:latin typeface="Quattrocento Sans"/>
              <a:ea typeface="Quattrocento Sans"/>
              <a:cs typeface="Quattrocento Sans"/>
              <a:sym typeface="Quattrocento Sans"/>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Полученные произведения суммируются</a:t>
            </a:r>
            <a:endParaRPr sz="21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меньше 100, то контрольное число равно самой сумме</a:t>
            </a:r>
            <a:endParaRPr sz="18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равна 100 или 101, то контрольное число равно 0</a:t>
            </a:r>
            <a:endParaRPr sz="18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больше 101, то берется остаток от деления суммы на 101 и контрольное число определяется аналогично пунктам 2.1 и 2.2</a:t>
            </a:r>
            <a:endParaRPr/>
          </a:p>
          <a:p>
            <a:pPr indent="0" lvl="0" marL="0" rtl="0" algn="l">
              <a:spcBef>
                <a:spcPts val="400"/>
              </a:spcBef>
              <a:spcAft>
                <a:spcPts val="0"/>
              </a:spcAft>
              <a:buSzPts val="2100"/>
              <a:buNone/>
            </a:pPr>
            <a:r>
              <a:t/>
            </a:r>
            <a:endParaRPr i="1" sz="2100">
              <a:latin typeface="Quattrocento Sans"/>
              <a:ea typeface="Quattrocento Sans"/>
              <a:cs typeface="Quattrocento Sans"/>
              <a:sym typeface="Quattrocento Sans"/>
            </a:endParaRPr>
          </a:p>
        </p:txBody>
      </p:sp>
      <p:sp>
        <p:nvSpPr>
          <p:cNvPr id="564" name="Google Shape;564;p109"/>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CONTROLDIGIT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110"/>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lang="ru" sz="2100">
                <a:latin typeface="Quattrocento Sans"/>
                <a:ea typeface="Quattrocento Sans"/>
                <a:cs typeface="Quattrocento Sans"/>
                <a:sym typeface="Quattrocento Sans"/>
              </a:rPr>
              <a:t>СНИЛС 112-233-445. Рассчитаем контрольное число:</a:t>
            </a:r>
            <a:endParaRPr sz="2100">
              <a:latin typeface="Quattrocento Sans"/>
              <a:ea typeface="Quattrocento Sans"/>
              <a:cs typeface="Quattrocento Sans"/>
              <a:sym typeface="Quattrocento Sans"/>
            </a:endParaRPr>
          </a:p>
          <a:p>
            <a:pPr indent="0" lvl="0" marL="0" rtl="0" algn="l">
              <a:spcBef>
                <a:spcPts val="400"/>
              </a:spcBef>
              <a:spcAft>
                <a:spcPts val="0"/>
              </a:spcAft>
              <a:buSzPts val="2100"/>
              <a:buNone/>
            </a:pPr>
            <a:r>
              <a:t/>
            </a:r>
            <a:endParaRPr sz="2100">
              <a:latin typeface="Quattrocento Sans"/>
              <a:ea typeface="Quattrocento Sans"/>
              <a:cs typeface="Quattrocento Sans"/>
              <a:sym typeface="Quattrocento Sans"/>
            </a:endParaRPr>
          </a:p>
          <a:p>
            <a:pPr indent="0" lvl="0" marL="0" rtl="0" algn="l">
              <a:spcBef>
                <a:spcPts val="400"/>
              </a:spcBef>
              <a:spcAft>
                <a:spcPts val="0"/>
              </a:spcAft>
              <a:buSzPts val="2100"/>
              <a:buNone/>
            </a:pPr>
            <a:r>
              <a:rPr lang="ru" sz="2100">
                <a:latin typeface="Consolas"/>
                <a:ea typeface="Consolas"/>
                <a:cs typeface="Consolas"/>
                <a:sym typeface="Consolas"/>
              </a:rPr>
              <a:t>цифры номера  1 1 2 2 3 3 4 4 5</a:t>
            </a:r>
            <a:endParaRPr/>
          </a:p>
          <a:p>
            <a:pPr indent="0" lvl="0" marL="0" rtl="0" algn="l">
              <a:spcBef>
                <a:spcPts val="400"/>
              </a:spcBef>
              <a:spcAft>
                <a:spcPts val="0"/>
              </a:spcAft>
              <a:buSzPts val="2100"/>
              <a:buNone/>
            </a:pPr>
            <a:r>
              <a:rPr lang="ru" sz="2100">
                <a:latin typeface="Consolas"/>
                <a:ea typeface="Consolas"/>
                <a:cs typeface="Consolas"/>
                <a:sym typeface="Consolas"/>
              </a:rPr>
              <a:t>номер позиции 9 8 7 6 5 4 3 2 1</a:t>
            </a:r>
            <a:endParaRPr/>
          </a:p>
          <a:p>
            <a:pPr indent="0" lvl="0" marL="0" rtl="0" algn="l">
              <a:spcBef>
                <a:spcPts val="400"/>
              </a:spcBef>
              <a:spcAft>
                <a:spcPts val="0"/>
              </a:spcAft>
              <a:buSzPts val="2100"/>
              <a:buNone/>
            </a:pPr>
            <a:r>
              <a:t/>
            </a:r>
            <a:endParaRPr sz="2100">
              <a:latin typeface="Quattrocento Sans"/>
              <a:ea typeface="Quattrocento Sans"/>
              <a:cs typeface="Quattrocento Sans"/>
              <a:sym typeface="Quattrocento Sans"/>
            </a:endParaRPr>
          </a:p>
          <a:p>
            <a:pPr indent="0" lvl="0" marL="0" rtl="0" algn="l">
              <a:spcBef>
                <a:spcPts val="400"/>
              </a:spcBef>
              <a:spcAft>
                <a:spcPts val="0"/>
              </a:spcAft>
              <a:buSzPts val="2100"/>
              <a:buNone/>
            </a:pPr>
            <a:r>
              <a:rPr lang="ru" sz="2100">
                <a:latin typeface="Quattrocento Sans"/>
                <a:ea typeface="Quattrocento Sans"/>
                <a:cs typeface="Quattrocento Sans"/>
                <a:sym typeface="Quattrocento Sans"/>
              </a:rPr>
              <a:t>Сумма = </a:t>
            </a:r>
            <a:r>
              <a:rPr lang="ru" sz="2100">
                <a:latin typeface="Consolas"/>
                <a:ea typeface="Consolas"/>
                <a:cs typeface="Consolas"/>
                <a:sym typeface="Consolas"/>
              </a:rPr>
              <a:t>1×9 + 1×8 + 2×7 + 2×6 + 3×5 + 3×4 + 4×3 + 4×2 + 5×1 = 95</a:t>
            </a:r>
            <a:endParaRPr sz="2100">
              <a:latin typeface="Consolas"/>
              <a:ea typeface="Consolas"/>
              <a:cs typeface="Consolas"/>
              <a:sym typeface="Consolas"/>
            </a:endParaRPr>
          </a:p>
        </p:txBody>
      </p:sp>
      <p:sp>
        <p:nvSpPr>
          <p:cNvPr id="570" name="Google Shape;570;p11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CONTROLDIGIT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111"/>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Реализуйте алгоритм расчета контрольного числа для СНИЛС: </a:t>
            </a:r>
            <a:r>
              <a:rPr lang="ru">
                <a:solidFill>
                  <a:srgbClr val="C00000"/>
                </a:solidFill>
              </a:rPr>
              <a:t>ControlDigit/Snils</a:t>
            </a:r>
            <a:endParaRPr>
              <a:solidFill>
                <a:srgbClr val="C00000"/>
              </a:solidFill>
            </a:endParaRPr>
          </a:p>
          <a:p>
            <a:pPr indent="0" lvl="0" marL="0" rtl="0" algn="l">
              <a:spcBef>
                <a:spcPts val="500"/>
              </a:spcBef>
              <a:spcAft>
                <a:spcPts val="0"/>
              </a:spcAft>
              <a:buSzPts val="2400"/>
              <a:buNone/>
            </a:pPr>
            <a:r>
              <a:rPr lang="ru"/>
              <a:t>Помните про декомпозицию и компонуемость. </a:t>
            </a:r>
            <a:endParaRPr/>
          </a:p>
          <a:p>
            <a:pPr indent="0" lvl="0" marL="0" rtl="0" algn="l">
              <a:spcBef>
                <a:spcPts val="500"/>
              </a:spcBef>
              <a:spcAft>
                <a:spcPts val="0"/>
              </a:spcAft>
              <a:buSzPts val="2400"/>
              <a:buNone/>
            </a:pPr>
            <a:r>
              <a:rPr lang="ru"/>
              <a:t>Постарайтесь максимально реиспользовать уже написанный код.</a:t>
            </a:r>
            <a:endParaRPr/>
          </a:p>
          <a:p>
            <a:pPr indent="0" lvl="0" marL="0" rtl="0" algn="l">
              <a:spcBef>
                <a:spcPts val="500"/>
              </a:spcBef>
              <a:spcAft>
                <a:spcPts val="0"/>
              </a:spcAft>
              <a:buSzPts val="2400"/>
              <a:buNone/>
            </a:pPr>
            <a:r>
              <a:t/>
            </a:r>
            <a:endParaRPr/>
          </a:p>
        </p:txBody>
      </p:sp>
      <p:sp>
        <p:nvSpPr>
          <p:cNvPr id="576" name="Google Shape;576;p111"/>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a:t>
            </a:r>
            <a:r>
              <a:rPr lang="ru">
                <a:solidFill>
                  <a:schemeClr val="accent1"/>
                </a:solidFill>
              </a:rPr>
              <a:t>CONTROLDIGIT</a:t>
            </a:r>
            <a:endParaRPr>
              <a:solidFill>
                <a:schemeClr val="accen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112"/>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lnSpcReduction="10000"/>
          </a:bodyPr>
          <a:lstStyle/>
          <a:p>
            <a:pPr indent="0" lvl="0" marL="0" rtl="0" algn="l">
              <a:spcBef>
                <a:spcPts val="0"/>
              </a:spcBef>
              <a:spcAft>
                <a:spcPts val="0"/>
              </a:spcAft>
              <a:buSzPts val="2100"/>
              <a:buNone/>
            </a:pPr>
            <a:r>
              <a:rPr i="1" lang="ru" sz="2100">
                <a:latin typeface="Quattrocento Sans"/>
                <a:ea typeface="Quattrocento Sans"/>
                <a:cs typeface="Quattrocento Sans"/>
                <a:sym typeface="Quattrocento Sans"/>
              </a:rPr>
              <a:t>Контрольное число для СНИЛС:</a:t>
            </a:r>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Каждая цифра СНИЛС умножается на номер своей позиции (начиная с наименьшего разряда)</a:t>
            </a:r>
            <a:endParaRPr sz="2100">
              <a:latin typeface="Quattrocento Sans"/>
              <a:ea typeface="Quattrocento Sans"/>
              <a:cs typeface="Quattrocento Sans"/>
              <a:sym typeface="Quattrocento Sans"/>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Полученные произведения суммируются</a:t>
            </a:r>
            <a:endParaRPr sz="21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меньше 100, то контрольное число равно самой сумме</a:t>
            </a:r>
            <a:endParaRPr sz="18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равна 100 или 101, то контрольное число равно 0</a:t>
            </a:r>
            <a:endParaRPr sz="18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сумма больше 101, то берется остаток от деления суммы на 101 и контрольное число определяется аналогично пунктам 2.1 и 2.2</a:t>
            </a:r>
            <a:endParaRPr/>
          </a:p>
          <a:p>
            <a:pPr indent="0" lvl="0" marL="0" rtl="0" algn="l">
              <a:spcBef>
                <a:spcPts val="400"/>
              </a:spcBef>
              <a:spcAft>
                <a:spcPts val="0"/>
              </a:spcAft>
              <a:buSzPts val="2100"/>
              <a:buNone/>
            </a:pPr>
            <a:r>
              <a:t/>
            </a:r>
            <a:endParaRPr i="1" sz="2100">
              <a:latin typeface="Quattrocento Sans"/>
              <a:ea typeface="Quattrocento Sans"/>
              <a:cs typeface="Quattrocento Sans"/>
              <a:sym typeface="Quattrocento Sans"/>
            </a:endParaRPr>
          </a:p>
        </p:txBody>
      </p:sp>
      <p:sp>
        <p:nvSpPr>
          <p:cNvPr id="582" name="Google Shape;582;p11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CONTROLDIGIT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113"/>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Повторно-используемые примитивы:</a:t>
            </a:r>
            <a:endParaRPr/>
          </a:p>
          <a:p>
            <a:pPr indent="-254000" lvl="0" marL="254000" rtl="0" algn="l">
              <a:spcBef>
                <a:spcPts val="500"/>
              </a:spcBef>
              <a:spcAft>
                <a:spcPts val="0"/>
              </a:spcAft>
              <a:buClr>
                <a:schemeClr val="accent1"/>
              </a:buClr>
              <a:buSzPts val="2400"/>
              <a:buChar char="•"/>
            </a:pPr>
            <a:r>
              <a:rPr lang="ru"/>
              <a:t>Получить все цифры числа</a:t>
            </a:r>
            <a:endParaRPr/>
          </a:p>
          <a:p>
            <a:pPr indent="-222250" lvl="1" marL="558800" rtl="0" algn="l">
              <a:spcBef>
                <a:spcPts val="400"/>
              </a:spcBef>
              <a:spcAft>
                <a:spcPts val="0"/>
              </a:spcAft>
              <a:buSzPts val="2100"/>
              <a:buChar char="•"/>
            </a:pPr>
            <a:r>
              <a:rPr lang="ru"/>
              <a:t>Очевидно ли, в каком порядке возвращаются?</a:t>
            </a:r>
            <a:endParaRPr/>
          </a:p>
          <a:p>
            <a:pPr indent="-222250" lvl="1" marL="558800" rtl="0" algn="l">
              <a:spcBef>
                <a:spcPts val="400"/>
              </a:spcBef>
              <a:spcAft>
                <a:spcPts val="0"/>
              </a:spcAft>
              <a:buSzPts val="2100"/>
              <a:buChar char="•"/>
            </a:pPr>
            <a:r>
              <a:rPr lang="ru"/>
              <a:t>Куда положить метод, чтобы его нашли?</a:t>
            </a:r>
            <a:endParaRPr/>
          </a:p>
          <a:p>
            <a:pPr indent="-254000" lvl="0" marL="254000" rtl="0" algn="l">
              <a:spcBef>
                <a:spcPts val="500"/>
              </a:spcBef>
              <a:spcAft>
                <a:spcPts val="0"/>
              </a:spcAft>
              <a:buClr>
                <a:schemeClr val="accent1"/>
              </a:buClr>
              <a:buSzPts val="2400"/>
              <a:buChar char="•"/>
            </a:pPr>
            <a:r>
              <a:rPr lang="ru"/>
              <a:t>Посчитать взвешенную сумму</a:t>
            </a:r>
            <a:endParaRPr/>
          </a:p>
        </p:txBody>
      </p:sp>
      <p:sp>
        <p:nvSpPr>
          <p:cNvPr id="588" name="Google Shape;588;p11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РАЗБОР ЗАДАЧИ</a:t>
            </a:r>
            <a:r>
              <a:rPr lang="ru"/>
              <a:t> </a:t>
            </a:r>
            <a:r>
              <a:rPr lang="ru">
                <a:solidFill>
                  <a:schemeClr val="accent1"/>
                </a:solidFill>
              </a:rPr>
              <a:t>CONTROLDIGIT</a:t>
            </a:r>
            <a:endParaRPr>
              <a:solidFill>
                <a:schemeClr val="accen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114"/>
          <p:cNvSpPr txBox="1"/>
          <p:nvPr>
            <p:ph type="title"/>
          </p:nvPr>
        </p:nvSpPr>
        <p:spPr>
          <a:xfrm>
            <a:off x="975376" y="2571785"/>
            <a:ext cx="7200800" cy="1350169"/>
          </a:xfrm>
          <a:prstGeom prst="rect">
            <a:avLst/>
          </a:prstGeom>
          <a:noFill/>
          <a:ln>
            <a:noFill/>
          </a:ln>
        </p:spPr>
        <p:txBody>
          <a:bodyPr anchorCtr="0" anchor="t"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READABILITY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115"/>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p>
            <a:pPr indent="0" lvl="0" marL="0" rtl="0" algn="ctr">
              <a:spcBef>
                <a:spcPts val="0"/>
              </a:spcBef>
              <a:spcAft>
                <a:spcPts val="0"/>
              </a:spcAft>
              <a:buClr>
                <a:srgbClr val="00B050"/>
              </a:buClr>
              <a:buSzPts val="3300"/>
              <a:buFont typeface="Quattrocento Sans"/>
              <a:buNone/>
            </a:pPr>
            <a:r>
              <a:rPr lang="ru">
                <a:solidFill>
                  <a:srgbClr val="00B050"/>
                </a:solidFill>
              </a:rPr>
              <a:t>C#: </a:t>
            </a:r>
            <a:r>
              <a:rPr lang="ru"/>
              <a:t>SAMPLES / PATHFINDER.CS</a:t>
            </a:r>
            <a:br>
              <a:rPr lang="ru"/>
            </a:br>
            <a:r>
              <a:rPr lang="ru">
                <a:solidFill>
                  <a:srgbClr val="00B050"/>
                </a:solidFill>
              </a:rPr>
              <a:t>PYTHON: </a:t>
            </a:r>
            <a:r>
              <a:rPr lang="ru"/>
              <a:t>SAMPLES / PATH_FINDER.PY</a:t>
            </a:r>
            <a:endParaRPr/>
          </a:p>
        </p:txBody>
      </p:sp>
      <p:pic>
        <p:nvPicPr>
          <p:cNvPr descr="C:\Users\sapogoff\Documents\sapogoff_work\SKB Kontur\01_presentation_templates\03_final\wmf_icons\документ.wmf" id="599" name="Google Shape;599;p115"/>
          <p:cNvPicPr preferRelativeResize="0"/>
          <p:nvPr/>
        </p:nvPicPr>
        <p:blipFill rotWithShape="1">
          <a:blip r:embed="rId3">
            <a:alphaModFix/>
          </a:blip>
          <a:srcRect b="0" l="0" r="0" t="0"/>
          <a:stretch/>
        </p:blipFill>
        <p:spPr>
          <a:xfrm>
            <a:off x="4086050" y="411956"/>
            <a:ext cx="972000" cy="118776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16"/>
          <p:cNvSpPr txBox="1"/>
          <p:nvPr>
            <p:ph idx="1" type="body"/>
          </p:nvPr>
        </p:nvSpPr>
        <p:spPr>
          <a:xfrm>
            <a:off x="971550" y="1221584"/>
            <a:ext cx="7200850" cy="3509963"/>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3000"/>
              <a:buNone/>
            </a:pPr>
            <a:r>
              <a:rPr lang="ru" sz="3000"/>
              <a:t>Не развалится ли</a:t>
            </a:r>
            <a:br>
              <a:rPr lang="ru" sz="3000"/>
            </a:br>
            <a:r>
              <a:rPr lang="ru" sz="3000"/>
              <a:t>в многопоточной среде?</a:t>
            </a:r>
            <a:endParaRPr/>
          </a:p>
        </p:txBody>
      </p:sp>
      <p:sp>
        <p:nvSpPr>
          <p:cNvPr id="606" name="Google Shape;606;p116"/>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2700"/>
              <a:buFont typeface="Quattrocento Sans"/>
              <a:buNone/>
            </a:pPr>
            <a:r>
              <a:rPr lang="ru" sz="2700">
                <a:solidFill>
                  <a:schemeClr val="dk1"/>
                </a:solidFill>
              </a:rPr>
              <a:t>МАРКЕР</a:t>
            </a:r>
            <a:r>
              <a:rPr lang="ru" sz="2700"/>
              <a:t> </a:t>
            </a:r>
            <a:r>
              <a:rPr lang="ru" sz="2700">
                <a:solidFill>
                  <a:schemeClr val="accent1"/>
                </a:solidFill>
              </a:rPr>
              <a:t>СТАТИЧЕСКИ ИЗМЕНЯЕМЫЕ ДАННЫЕ</a:t>
            </a:r>
            <a:endParaRPr>
              <a:solidFill>
                <a:schemeClr val="accen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117"/>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p>
            <a:pPr indent="0" lvl="0" marL="0" rtl="0" algn="ctr">
              <a:spcBef>
                <a:spcPts val="0"/>
              </a:spcBef>
              <a:spcAft>
                <a:spcPts val="0"/>
              </a:spcAft>
              <a:buClr>
                <a:schemeClr val="accent1"/>
              </a:buClr>
              <a:buSzPts val="3300"/>
              <a:buFont typeface="Quattrocento Sans"/>
              <a:buNone/>
            </a:pPr>
            <a:r>
              <a:rPr lang="ru"/>
              <a:t>SAMPLES / PATHFINDER.JS</a:t>
            </a:r>
            <a:endParaRPr/>
          </a:p>
        </p:txBody>
      </p:sp>
      <p:pic>
        <p:nvPicPr>
          <p:cNvPr descr="C:\Users\sapogoff\Documents\sapogoff_work\SKB Kontur\01_presentation_templates\03_final\wmf_icons\документ.wmf" id="613" name="Google Shape;613;p117"/>
          <p:cNvPicPr preferRelativeResize="0"/>
          <p:nvPr/>
        </p:nvPicPr>
        <p:blipFill rotWithShape="1">
          <a:blip r:embed="rId3">
            <a:alphaModFix/>
          </a:blip>
          <a:srcRect b="0" l="0" r="0" t="0"/>
          <a:stretch/>
        </p:blipFill>
        <p:spPr>
          <a:xfrm>
            <a:off x="4086050" y="411956"/>
            <a:ext cx="972000" cy="118776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118"/>
          <p:cNvSpPr txBox="1"/>
          <p:nvPr>
            <p:ph idx="1" type="body"/>
          </p:nvPr>
        </p:nvSpPr>
        <p:spPr>
          <a:xfrm>
            <a:off x="971550" y="1221584"/>
            <a:ext cx="7200850" cy="3509963"/>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3000"/>
              <a:buNone/>
            </a:pPr>
            <a:r>
              <a:rPr lang="ru"/>
              <a:t>Что произойдет, если будет</a:t>
            </a:r>
            <a:endParaRPr/>
          </a:p>
          <a:p>
            <a:pPr indent="0" lvl="0" marL="0" rtl="0" algn="ctr">
              <a:spcBef>
                <a:spcPts val="700"/>
              </a:spcBef>
              <a:spcAft>
                <a:spcPts val="0"/>
              </a:spcAft>
              <a:buSzPts val="3000"/>
              <a:buNone/>
            </a:pPr>
            <a:r>
              <a:rPr lang="ru"/>
              <a:t> два экземпляра итераторов?</a:t>
            </a:r>
            <a:endParaRPr/>
          </a:p>
        </p:txBody>
      </p:sp>
      <p:sp>
        <p:nvSpPr>
          <p:cNvPr id="620" name="Google Shape;620;p11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2700"/>
              <a:buFont typeface="Quattrocento Sans"/>
              <a:buNone/>
            </a:pPr>
            <a:r>
              <a:rPr lang="ru" sz="2700">
                <a:solidFill>
                  <a:schemeClr val="dk1"/>
                </a:solidFill>
              </a:rPr>
              <a:t>МАРКЕР</a:t>
            </a:r>
            <a:r>
              <a:rPr lang="ru" sz="2700"/>
              <a:t> </a:t>
            </a:r>
            <a:r>
              <a:rPr lang="ru" sz="2700">
                <a:solidFill>
                  <a:schemeClr val="accent1"/>
                </a:solidFill>
              </a:rPr>
              <a:t>СТАТИЧЕСКИ ИЗМЕНЯЕМЫЕ ДАННЫЕ</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0" name="Shape 300"/>
        <p:cNvGrpSpPr/>
        <p:nvPr/>
      </p:nvGrpSpPr>
      <p:grpSpPr>
        <a:xfrm>
          <a:off x="0" y="0"/>
          <a:ext cx="0" cy="0"/>
          <a:chOff x="0" y="0"/>
          <a:chExt cx="0" cy="0"/>
        </a:xfrm>
      </p:grpSpPr>
      <p:sp>
        <p:nvSpPr>
          <p:cNvPr id="301" name="Google Shape;301;p74"/>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Аккуратное форматирование</a:t>
            </a:r>
            <a:endParaRPr/>
          </a:p>
          <a:p>
            <a:pPr indent="-254000" lvl="0" marL="254000" rtl="0" algn="l">
              <a:spcBef>
                <a:spcPts val="500"/>
              </a:spcBef>
              <a:spcAft>
                <a:spcPts val="0"/>
              </a:spcAft>
              <a:buClr>
                <a:schemeClr val="accent1"/>
              </a:buClr>
              <a:buSzPts val="2400"/>
              <a:buChar char="•"/>
            </a:pPr>
            <a:r>
              <a:rPr lang="ru"/>
              <a:t>Соответствие принятому (в команде или </a:t>
            </a:r>
            <a:br>
              <a:rPr lang="ru"/>
            </a:br>
            <a:r>
              <a:rPr lang="ru"/>
              <a:t>в комьюнити) стилю оформления кода</a:t>
            </a:r>
            <a:endParaRPr/>
          </a:p>
          <a:p>
            <a:pPr indent="-254000" lvl="0" marL="254000" rtl="0" algn="l">
              <a:spcBef>
                <a:spcPts val="500"/>
              </a:spcBef>
              <a:spcAft>
                <a:spcPts val="0"/>
              </a:spcAft>
              <a:buClr>
                <a:schemeClr val="accent1"/>
              </a:buClr>
              <a:buSzPts val="2400"/>
              <a:buChar char="•"/>
            </a:pPr>
            <a:r>
              <a:rPr lang="ru"/>
              <a:t>Понятные имена методов и переменных</a:t>
            </a:r>
            <a:endParaRPr/>
          </a:p>
          <a:p>
            <a:pPr indent="-101600" lvl="0" marL="254000" rtl="0" algn="l">
              <a:spcBef>
                <a:spcPts val="500"/>
              </a:spcBef>
              <a:spcAft>
                <a:spcPts val="0"/>
              </a:spcAft>
              <a:buClr>
                <a:schemeClr val="accent1"/>
              </a:buClr>
              <a:buSzPts val="2400"/>
              <a:buNone/>
            </a:pPr>
            <a:r>
              <a:t/>
            </a:r>
            <a:endParaRPr/>
          </a:p>
        </p:txBody>
      </p:sp>
      <p:sp>
        <p:nvSpPr>
          <p:cNvPr id="302" name="Google Shape;302;p7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ГИГИЕНИЧЕСКИЙ МИНИМУМ</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19"/>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	</a:t>
            </a:r>
            <a:r>
              <a:rPr b="1" lang="ru">
                <a:solidFill>
                  <a:schemeClr val="accent1"/>
                </a:solidFill>
                <a:latin typeface="Consolas"/>
                <a:ea typeface="Consolas"/>
                <a:cs typeface="Consolas"/>
                <a:sym typeface="Consolas"/>
              </a:rPr>
              <a:t>InputData();</a:t>
            </a:r>
            <a:br>
              <a:rPr b="1" lang="ru">
                <a:solidFill>
                  <a:schemeClr val="accent1"/>
                </a:solidFill>
                <a:latin typeface="Consolas"/>
                <a:ea typeface="Consolas"/>
                <a:cs typeface="Consolas"/>
                <a:sym typeface="Consolas"/>
              </a:rPr>
            </a:br>
            <a:r>
              <a:rPr b="1" lang="ru">
                <a:solidFill>
                  <a:schemeClr val="accent1"/>
                </a:solidFill>
                <a:latin typeface="Consolas"/>
                <a:ea typeface="Consolas"/>
                <a:cs typeface="Consolas"/>
                <a:sym typeface="Consolas"/>
              </a:rPr>
              <a:t>	Solve();</a:t>
            </a:r>
            <a:br>
              <a:rPr b="1" lang="ru">
                <a:solidFill>
                  <a:schemeClr val="accent1"/>
                </a:solidFill>
                <a:latin typeface="Consolas"/>
                <a:ea typeface="Consolas"/>
                <a:cs typeface="Consolas"/>
                <a:sym typeface="Consolas"/>
              </a:rPr>
            </a:br>
            <a:r>
              <a:rPr b="1" lang="ru">
                <a:solidFill>
                  <a:schemeClr val="accent1"/>
                </a:solidFill>
                <a:latin typeface="Consolas"/>
                <a:ea typeface="Consolas"/>
                <a:cs typeface="Consolas"/>
                <a:sym typeface="Consolas"/>
              </a:rPr>
              <a:t>	OutputData();</a:t>
            </a:r>
            <a:endParaRPr/>
          </a:p>
          <a:p>
            <a:pPr indent="0" lvl="0" marL="0" rtl="0" algn="l">
              <a:spcBef>
                <a:spcPts val="500"/>
              </a:spcBef>
              <a:spcAft>
                <a:spcPts val="0"/>
              </a:spcAft>
              <a:buSzPts val="2400"/>
              <a:buNone/>
            </a:pPr>
            <a:r>
              <a:rPr b="1" lang="ru">
                <a:solidFill>
                  <a:srgbClr val="027E17"/>
                </a:solidFill>
                <a:latin typeface="Consolas"/>
                <a:ea typeface="Consolas"/>
                <a:cs typeface="Consolas"/>
                <a:sym typeface="Consolas"/>
              </a:rPr>
              <a:t>     </a:t>
            </a:r>
            <a:endParaRPr/>
          </a:p>
          <a:p>
            <a:pPr indent="0" lvl="0" marL="0" rtl="0" algn="l">
              <a:spcBef>
                <a:spcPts val="500"/>
              </a:spcBef>
              <a:spcAft>
                <a:spcPts val="0"/>
              </a:spcAft>
              <a:buSzPts val="2400"/>
              <a:buNone/>
            </a:pPr>
            <a:r>
              <a:rPr b="1" lang="ru">
                <a:solidFill>
                  <a:srgbClr val="027E17"/>
                </a:solidFill>
                <a:latin typeface="Consolas"/>
                <a:ea typeface="Consolas"/>
                <a:cs typeface="Consolas"/>
                <a:sym typeface="Consolas"/>
              </a:rPr>
              <a:t>	</a:t>
            </a:r>
            <a:r>
              <a:rPr b="1" lang="ru">
                <a:solidFill>
                  <a:schemeClr val="accent2"/>
                </a:solidFill>
                <a:latin typeface="Consolas"/>
                <a:ea typeface="Consolas"/>
                <a:cs typeface="Consolas"/>
                <a:sym typeface="Consolas"/>
              </a:rPr>
              <a:t>var data = InputData(“input.txt”);</a:t>
            </a:r>
            <a:br>
              <a:rPr b="1" lang="ru">
                <a:solidFill>
                  <a:schemeClr val="accent2"/>
                </a:solidFill>
                <a:latin typeface="Consolas"/>
                <a:ea typeface="Consolas"/>
                <a:cs typeface="Consolas"/>
                <a:sym typeface="Consolas"/>
              </a:rPr>
            </a:br>
            <a:r>
              <a:rPr b="1" lang="ru">
                <a:solidFill>
                  <a:schemeClr val="accent2"/>
                </a:solidFill>
                <a:latin typeface="Consolas"/>
                <a:ea typeface="Consolas"/>
                <a:cs typeface="Consolas"/>
                <a:sym typeface="Consolas"/>
              </a:rPr>
              <a:t>	var result = Solve(data);</a:t>
            </a:r>
            <a:br>
              <a:rPr b="1" lang="ru">
                <a:solidFill>
                  <a:schemeClr val="accent2"/>
                </a:solidFill>
                <a:latin typeface="Consolas"/>
                <a:ea typeface="Consolas"/>
                <a:cs typeface="Consolas"/>
                <a:sym typeface="Consolas"/>
              </a:rPr>
            </a:br>
            <a:r>
              <a:rPr b="1" lang="ru">
                <a:solidFill>
                  <a:schemeClr val="accent2"/>
                </a:solidFill>
                <a:latin typeface="Consolas"/>
                <a:ea typeface="Consolas"/>
                <a:cs typeface="Consolas"/>
                <a:sym typeface="Consolas"/>
              </a:rPr>
              <a:t>	OutputData(“output.txt”, result);</a:t>
            </a:r>
            <a:endParaRPr b="1">
              <a:solidFill>
                <a:schemeClr val="accent2"/>
              </a:solidFill>
              <a:latin typeface="Consolas"/>
              <a:ea typeface="Consolas"/>
              <a:cs typeface="Consolas"/>
              <a:sym typeface="Consolas"/>
            </a:endParaRPr>
          </a:p>
        </p:txBody>
      </p:sp>
      <p:sp>
        <p:nvSpPr>
          <p:cNvPr id="626" name="Google Shape;626;p119"/>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МАРКЕР</a:t>
            </a:r>
            <a:r>
              <a:rPr lang="ru"/>
              <a:t> </a:t>
            </a:r>
            <a:r>
              <a:rPr lang="ru">
                <a:solidFill>
                  <a:schemeClr val="accent1"/>
                </a:solidFill>
              </a:rPr>
              <a:t>СКРЫТ ПОТОК ДАННЫХ</a:t>
            </a:r>
            <a:endParaRPr>
              <a:solidFill>
                <a:schemeClr val="accen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20"/>
          <p:cNvSpPr txBox="1"/>
          <p:nvPr>
            <p:ph idx="1" type="body"/>
          </p:nvPr>
        </p:nvSpPr>
        <p:spPr>
          <a:xfrm>
            <a:off x="971550" y="1221584"/>
            <a:ext cx="7200850" cy="3509963"/>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3000"/>
              <a:buNone/>
            </a:pPr>
            <a:r>
              <a:rPr lang="ru" sz="3000"/>
              <a:t>Не прячьте поток данных от читателя!</a:t>
            </a:r>
            <a:endParaRPr/>
          </a:p>
        </p:txBody>
      </p:sp>
      <p:sp>
        <p:nvSpPr>
          <p:cNvPr id="632" name="Google Shape;632;p12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МАРКЕР</a:t>
            </a:r>
            <a:r>
              <a:rPr lang="ru"/>
              <a:t> </a:t>
            </a:r>
            <a:r>
              <a:rPr lang="ru">
                <a:solidFill>
                  <a:schemeClr val="accent1"/>
                </a:solidFill>
              </a:rPr>
              <a:t>СКРЫТ ПОТОК ДАННЫХ</a:t>
            </a:r>
            <a:endParaRPr>
              <a:solidFill>
                <a:schemeClr val="accen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pic>
        <p:nvPicPr>
          <p:cNvPr descr="http://vseigritut.ru/games/tetris/tetris1.jpg" id="638" name="Google Shape;638;p121"/>
          <p:cNvPicPr preferRelativeResize="0"/>
          <p:nvPr/>
        </p:nvPicPr>
        <p:blipFill rotWithShape="1">
          <a:blip r:embed="rId3">
            <a:alphaModFix/>
          </a:blip>
          <a:srcRect b="0" l="0" r="0" t="0"/>
          <a:stretch/>
        </p:blipFill>
        <p:spPr>
          <a:xfrm>
            <a:off x="3085237" y="1788832"/>
            <a:ext cx="2973525" cy="2942712"/>
          </a:xfrm>
          <a:prstGeom prst="rect">
            <a:avLst/>
          </a:prstGeom>
          <a:noFill/>
          <a:ln>
            <a:noFill/>
          </a:ln>
        </p:spPr>
      </p:pic>
      <p:sp>
        <p:nvSpPr>
          <p:cNvPr id="639" name="Google Shape;639;p121"/>
          <p:cNvSpPr/>
          <p:nvPr/>
        </p:nvSpPr>
        <p:spPr>
          <a:xfrm>
            <a:off x="2616969" y="411956"/>
            <a:ext cx="5465420" cy="6232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800">
                <a:solidFill>
                  <a:srgbClr val="0000FF"/>
                </a:solidFill>
                <a:highlight>
                  <a:srgbClr val="FFFFFF"/>
                </a:highlight>
                <a:latin typeface="Fira Code"/>
                <a:ea typeface="Fira Code"/>
                <a:cs typeface="Fira Code"/>
                <a:sym typeface="Fira Code"/>
              </a:rPr>
              <a:t>public</a:t>
            </a:r>
            <a:r>
              <a:rPr lang="ru" sz="1800">
                <a:solidFill>
                  <a:srgbClr val="000000"/>
                </a:solidFill>
                <a:highlight>
                  <a:srgbClr val="FFFFFF"/>
                </a:highlight>
                <a:latin typeface="Fira Code"/>
                <a:ea typeface="Fira Code"/>
                <a:cs typeface="Fira Code"/>
                <a:sym typeface="Fira Code"/>
              </a:rPr>
              <a:t> </a:t>
            </a:r>
            <a:r>
              <a:rPr lang="ru" sz="1800">
                <a:solidFill>
                  <a:srgbClr val="0000FF"/>
                </a:solidFill>
                <a:highlight>
                  <a:srgbClr val="FFFFFF"/>
                </a:highlight>
                <a:latin typeface="Fira Code"/>
                <a:ea typeface="Fira Code"/>
                <a:cs typeface="Fira Code"/>
                <a:sym typeface="Fira Code"/>
              </a:rPr>
              <a:t>void</a:t>
            </a:r>
            <a:r>
              <a:rPr lang="ru" sz="1800">
                <a:solidFill>
                  <a:srgbClr val="000000"/>
                </a:solidFill>
                <a:highlight>
                  <a:srgbClr val="FFFFFF"/>
                </a:highlight>
                <a:latin typeface="Fira Code"/>
                <a:ea typeface="Fira Code"/>
                <a:cs typeface="Fira Code"/>
                <a:sym typeface="Fira Code"/>
              </a:rPr>
              <a:t> </a:t>
            </a:r>
            <a:r>
              <a:rPr lang="ru" sz="1800">
                <a:solidFill>
                  <a:srgbClr val="2B91AF"/>
                </a:solidFill>
                <a:highlight>
                  <a:srgbClr val="FFFFFF"/>
                </a:highlight>
                <a:latin typeface="Fira Code"/>
                <a:ea typeface="Fira Code"/>
                <a:cs typeface="Fira Code"/>
                <a:sym typeface="Fira Code"/>
              </a:rPr>
              <a:t>ClearFullLines</a:t>
            </a:r>
            <a:r>
              <a:rPr lang="ru" sz="1800">
                <a:solidFill>
                  <a:srgbClr val="000000"/>
                </a:solidFill>
                <a:highlight>
                  <a:srgbClr val="FFFFFF"/>
                </a:highlight>
                <a:latin typeface="Fira Code"/>
                <a:ea typeface="Fira Code"/>
                <a:cs typeface="Fira Code"/>
                <a:sym typeface="Fira Code"/>
              </a:rPr>
              <a:t>() </a:t>
            </a:r>
            <a:br>
              <a:rPr lang="ru" sz="1800">
                <a:solidFill>
                  <a:srgbClr val="000000"/>
                </a:solidFill>
                <a:highlight>
                  <a:srgbClr val="FFFFFF"/>
                </a:highlight>
                <a:latin typeface="Fira Code"/>
                <a:ea typeface="Fira Code"/>
                <a:cs typeface="Fira Code"/>
                <a:sym typeface="Fira Code"/>
              </a:rPr>
            </a:br>
            <a:r>
              <a:rPr lang="ru" sz="1800">
                <a:solidFill>
                  <a:srgbClr val="000000"/>
                </a:solidFill>
                <a:highlight>
                  <a:srgbClr val="FFFFFF"/>
                </a:highlight>
                <a:latin typeface="Fira Code"/>
                <a:ea typeface="Fira Code"/>
                <a:cs typeface="Fira Code"/>
                <a:sym typeface="Fira Code"/>
              </a:rPr>
              <a:t>// Удалить все заполненные строки</a:t>
            </a:r>
            <a:endParaRPr sz="11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pic>
        <p:nvPicPr>
          <p:cNvPr id="645" name="Google Shape;645;p122"/>
          <p:cNvPicPr preferRelativeResize="0"/>
          <p:nvPr/>
        </p:nvPicPr>
        <p:blipFill rotWithShape="1">
          <a:blip r:embed="rId3">
            <a:alphaModFix/>
          </a:blip>
          <a:srcRect b="0" l="0" r="0" t="0"/>
          <a:stretch/>
        </p:blipFill>
        <p:spPr>
          <a:xfrm>
            <a:off x="6286500" y="3402995"/>
            <a:ext cx="1714500" cy="1681925"/>
          </a:xfrm>
          <a:prstGeom prst="rect">
            <a:avLst/>
          </a:prstGeom>
          <a:noFill/>
          <a:ln>
            <a:noFill/>
          </a:ln>
        </p:spPr>
      </p:pic>
      <p:sp>
        <p:nvSpPr>
          <p:cNvPr id="646" name="Google Shape;646;p122"/>
          <p:cNvSpPr/>
          <p:nvPr/>
        </p:nvSpPr>
        <p:spPr>
          <a:xfrm>
            <a:off x="971550" y="411956"/>
            <a:ext cx="7200900" cy="353173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500">
                <a:solidFill>
                  <a:srgbClr val="0000FF"/>
                </a:solidFill>
                <a:highlight>
                  <a:srgbClr val="FFFFFF"/>
                </a:highlight>
                <a:latin typeface="Consolas"/>
                <a:ea typeface="Consolas"/>
                <a:cs typeface="Consolas"/>
                <a:sym typeface="Consolas"/>
              </a:rPr>
              <a:t>public</a:t>
            </a:r>
            <a:r>
              <a:rPr lang="ru" sz="1500">
                <a:solidFill>
                  <a:srgbClr val="000000"/>
                </a:solidFill>
                <a:highlight>
                  <a:srgbClr val="FFFFFF"/>
                </a:highlight>
                <a:latin typeface="Consolas"/>
                <a:ea typeface="Consolas"/>
                <a:cs typeface="Consolas"/>
                <a:sym typeface="Consolas"/>
              </a:rPr>
              <a:t> </a:t>
            </a:r>
            <a:r>
              <a:rPr lang="ru" sz="1500">
                <a:solidFill>
                  <a:srgbClr val="0000FF"/>
                </a:solidFill>
                <a:highlight>
                  <a:srgbClr val="FFFFFF"/>
                </a:highlight>
                <a:latin typeface="Consolas"/>
                <a:ea typeface="Consolas"/>
                <a:cs typeface="Consolas"/>
                <a:sym typeface="Consolas"/>
              </a:rPr>
              <a:t>void</a:t>
            </a:r>
            <a:r>
              <a:rPr lang="ru" sz="1500">
                <a:solidFill>
                  <a:srgbClr val="000000"/>
                </a:solidFill>
                <a:highlight>
                  <a:srgbClr val="FFFFFF"/>
                </a:highlight>
                <a:latin typeface="Consolas"/>
                <a:ea typeface="Consolas"/>
                <a:cs typeface="Consolas"/>
                <a:sym typeface="Consolas"/>
              </a:rPr>
              <a:t> </a:t>
            </a:r>
            <a:r>
              <a:rPr lang="ru" sz="1500">
                <a:solidFill>
                  <a:srgbClr val="2B91AF"/>
                </a:solidFill>
                <a:highlight>
                  <a:srgbClr val="FFFFFF"/>
                </a:highlight>
                <a:latin typeface="Consolas"/>
                <a:ea typeface="Consolas"/>
                <a:cs typeface="Consolas"/>
                <a:sym typeface="Consolas"/>
              </a:rPr>
              <a:t>ClearFullLines</a:t>
            </a:r>
            <a:r>
              <a:rPr lang="ru" sz="1500">
                <a:solidFill>
                  <a:srgbClr val="000000"/>
                </a:solidFill>
                <a:highlight>
                  <a:srgbClr val="FFFFFF"/>
                </a:highlight>
                <a:latin typeface="Consolas"/>
                <a:ea typeface="Consolas"/>
                <a:cs typeface="Consolas"/>
                <a:sym typeface="Consolas"/>
              </a:rPr>
              <a:t>() </a:t>
            </a:r>
            <a:endParaRPr sz="15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 sz="1500">
                <a:solidFill>
                  <a:srgbClr val="000000"/>
                </a:solidFill>
                <a:highlight>
                  <a:srgbClr val="FFFFFF"/>
                </a:highlight>
                <a:latin typeface="Consolas"/>
                <a:ea typeface="Consolas"/>
                <a:cs typeface="Consolas"/>
                <a:sym typeface="Consolas"/>
              </a:rPr>
              <a:t>{</a:t>
            </a:r>
            <a:endParaRPr sz="1100"/>
          </a:p>
          <a:p>
            <a:pPr indent="0" lvl="0" marL="0" marR="0" rtl="0" algn="l">
              <a:spcBef>
                <a:spcPts val="0"/>
              </a:spcBef>
              <a:spcAft>
                <a:spcPts val="0"/>
              </a:spcAft>
              <a:buNone/>
            </a:pPr>
            <a:r>
              <a:rPr lang="ru" sz="1500">
                <a:solidFill>
                  <a:srgbClr val="000000"/>
                </a:solidFill>
                <a:highlight>
                  <a:srgbClr val="FFFFFF"/>
                </a:highlight>
                <a:latin typeface="Consolas"/>
                <a:ea typeface="Consolas"/>
                <a:cs typeface="Consolas"/>
                <a:sym typeface="Consolas"/>
              </a:rPr>
              <a:t>    </a:t>
            </a:r>
            <a:r>
              <a:rPr lang="ru" sz="1500">
                <a:solidFill>
                  <a:srgbClr val="0000FF"/>
                </a:solidFill>
                <a:highlight>
                  <a:srgbClr val="FFFFFF"/>
                </a:highlight>
                <a:latin typeface="Consolas"/>
                <a:ea typeface="Consolas"/>
                <a:cs typeface="Consolas"/>
                <a:sym typeface="Consolas"/>
              </a:rPr>
              <a:t>for</a:t>
            </a:r>
            <a:r>
              <a:rPr lang="ru" sz="1500">
                <a:solidFill>
                  <a:srgbClr val="000000"/>
                </a:solidFill>
                <a:highlight>
                  <a:srgbClr val="FFFFFF"/>
                </a:highlight>
                <a:latin typeface="Consolas"/>
                <a:ea typeface="Consolas"/>
                <a:cs typeface="Consolas"/>
                <a:sym typeface="Consolas"/>
              </a:rPr>
              <a:t> (</a:t>
            </a:r>
            <a:r>
              <a:rPr lang="ru" sz="1500">
                <a:solidFill>
                  <a:srgbClr val="0000FF"/>
                </a:solidFill>
                <a:highlight>
                  <a:srgbClr val="FFFFFF"/>
                </a:highlight>
                <a:latin typeface="Consolas"/>
                <a:ea typeface="Consolas"/>
                <a:cs typeface="Consolas"/>
                <a:sym typeface="Consolas"/>
              </a:rPr>
              <a:t>int</a:t>
            </a:r>
            <a:r>
              <a:rPr lang="ru" sz="1500">
                <a:solidFill>
                  <a:srgbClr val="000000"/>
                </a:solidFill>
                <a:highlight>
                  <a:srgbClr val="FFFFFF"/>
                </a:highlight>
                <a:latin typeface="Consolas"/>
                <a:ea typeface="Consolas"/>
                <a:cs typeface="Consolas"/>
                <a:sym typeface="Consolas"/>
              </a:rPr>
              <a:t> y = 0; y &lt; height; y++)</a:t>
            </a:r>
            <a:endParaRPr sz="15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 sz="1500">
                <a:solidFill>
                  <a:srgbClr val="000000"/>
                </a:solidFill>
                <a:highlight>
                  <a:srgbClr val="FFFFFF"/>
                </a:highlight>
                <a:latin typeface="Consolas"/>
                <a:ea typeface="Consolas"/>
                <a:cs typeface="Consolas"/>
                <a:sym typeface="Consolas"/>
              </a:rPr>
              <a:t>    {</a:t>
            </a:r>
            <a:endParaRPr sz="15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 sz="1500">
                <a:solidFill>
                  <a:srgbClr val="000000"/>
                </a:solidFill>
                <a:highlight>
                  <a:srgbClr val="FFFFFF"/>
                </a:highlight>
                <a:latin typeface="Consolas"/>
                <a:ea typeface="Consolas"/>
                <a:cs typeface="Consolas"/>
                <a:sym typeface="Consolas"/>
              </a:rPr>
              <a:t>        </a:t>
            </a:r>
            <a:r>
              <a:rPr lang="ru" sz="1500">
                <a:solidFill>
                  <a:srgbClr val="0000FF"/>
                </a:solidFill>
                <a:highlight>
                  <a:srgbClr val="FFFFFF"/>
                </a:highlight>
                <a:latin typeface="Consolas"/>
                <a:ea typeface="Consolas"/>
                <a:cs typeface="Consolas"/>
                <a:sym typeface="Consolas"/>
              </a:rPr>
              <a:t>var</a:t>
            </a:r>
            <a:r>
              <a:rPr lang="ru" sz="1500">
                <a:solidFill>
                  <a:srgbClr val="000000"/>
                </a:solidFill>
                <a:highlight>
                  <a:srgbClr val="FFFFFF"/>
                </a:highlight>
                <a:latin typeface="Consolas"/>
                <a:ea typeface="Consolas"/>
                <a:cs typeface="Consolas"/>
                <a:sym typeface="Consolas"/>
              </a:rPr>
              <a:t> full = </a:t>
            </a:r>
            <a:r>
              <a:rPr lang="ru" sz="1500">
                <a:solidFill>
                  <a:srgbClr val="00007F"/>
                </a:solidFill>
                <a:highlight>
                  <a:srgbClr val="FFFFFF"/>
                </a:highlight>
                <a:latin typeface="Consolas"/>
                <a:ea typeface="Consolas"/>
                <a:cs typeface="Consolas"/>
                <a:sym typeface="Consolas"/>
              </a:rPr>
              <a:t>Enumerable</a:t>
            </a:r>
            <a:endParaRPr sz="1100"/>
          </a:p>
          <a:p>
            <a:pPr indent="0" lvl="0" marL="0" marR="0" rtl="0" algn="l">
              <a:spcBef>
                <a:spcPts val="0"/>
              </a:spcBef>
              <a:spcAft>
                <a:spcPts val="0"/>
              </a:spcAft>
              <a:buNone/>
            </a:pPr>
            <a:r>
              <a:rPr lang="ru" sz="1500">
                <a:solidFill>
                  <a:srgbClr val="000000"/>
                </a:solidFill>
                <a:highlight>
                  <a:srgbClr val="FFFFFF"/>
                </a:highlight>
                <a:latin typeface="Consolas"/>
                <a:ea typeface="Consolas"/>
                <a:cs typeface="Consolas"/>
                <a:sym typeface="Consolas"/>
              </a:rPr>
              <a:t>          .</a:t>
            </a:r>
            <a:r>
              <a:rPr lang="ru" sz="1500">
                <a:solidFill>
                  <a:srgbClr val="2B91AF"/>
                </a:solidFill>
                <a:highlight>
                  <a:srgbClr val="FFFFFF"/>
                </a:highlight>
                <a:latin typeface="Consolas"/>
                <a:ea typeface="Consolas"/>
                <a:cs typeface="Consolas"/>
                <a:sym typeface="Consolas"/>
              </a:rPr>
              <a:t>Range</a:t>
            </a:r>
            <a:r>
              <a:rPr lang="ru" sz="1500">
                <a:solidFill>
                  <a:srgbClr val="000000"/>
                </a:solidFill>
                <a:highlight>
                  <a:srgbClr val="FFFFFF"/>
                </a:highlight>
                <a:latin typeface="Consolas"/>
                <a:ea typeface="Consolas"/>
                <a:cs typeface="Consolas"/>
                <a:sym typeface="Consolas"/>
              </a:rPr>
              <a:t>(0, width).</a:t>
            </a:r>
            <a:r>
              <a:rPr lang="ru" sz="1500">
                <a:solidFill>
                  <a:srgbClr val="2B91AF"/>
                </a:solidFill>
                <a:highlight>
                  <a:srgbClr val="FFFFFF"/>
                </a:highlight>
                <a:latin typeface="Consolas"/>
                <a:ea typeface="Consolas"/>
                <a:cs typeface="Consolas"/>
                <a:sym typeface="Consolas"/>
              </a:rPr>
              <a:t>All</a:t>
            </a:r>
            <a:r>
              <a:rPr lang="ru" sz="1500">
                <a:solidFill>
                  <a:srgbClr val="000000"/>
                </a:solidFill>
                <a:highlight>
                  <a:srgbClr val="FFFFFF"/>
                </a:highlight>
                <a:latin typeface="Consolas"/>
                <a:ea typeface="Consolas"/>
                <a:cs typeface="Consolas"/>
                <a:sym typeface="Consolas"/>
              </a:rPr>
              <a:t>(x =&gt; filled[y][x]);</a:t>
            </a:r>
            <a:endParaRPr sz="15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 sz="1500">
                <a:solidFill>
                  <a:srgbClr val="0000FF"/>
                </a:solidFill>
                <a:highlight>
                  <a:srgbClr val="FFFFFF"/>
                </a:highlight>
                <a:latin typeface="Consolas"/>
                <a:ea typeface="Consolas"/>
                <a:cs typeface="Consolas"/>
                <a:sym typeface="Consolas"/>
              </a:rPr>
              <a:t>        if</a:t>
            </a:r>
            <a:r>
              <a:rPr lang="ru" sz="1500">
                <a:solidFill>
                  <a:srgbClr val="000000"/>
                </a:solidFill>
                <a:highlight>
                  <a:srgbClr val="FFFFFF"/>
                </a:highlight>
                <a:latin typeface="Consolas"/>
                <a:ea typeface="Consolas"/>
                <a:cs typeface="Consolas"/>
                <a:sym typeface="Consolas"/>
              </a:rPr>
              <a:t> (!full) </a:t>
            </a:r>
            <a:r>
              <a:rPr lang="ru" sz="1500">
                <a:solidFill>
                  <a:srgbClr val="0000FF"/>
                </a:solidFill>
                <a:highlight>
                  <a:srgbClr val="FFFFFF"/>
                </a:highlight>
                <a:latin typeface="Consolas"/>
                <a:ea typeface="Consolas"/>
                <a:cs typeface="Consolas"/>
                <a:sym typeface="Consolas"/>
              </a:rPr>
              <a:t>continue</a:t>
            </a:r>
            <a:r>
              <a:rPr lang="ru" sz="1500">
                <a:solidFill>
                  <a:srgbClr val="000000"/>
                </a:solidFill>
                <a:highlight>
                  <a:srgbClr val="FFFFFF"/>
                </a:highlight>
                <a:latin typeface="Consolas"/>
                <a:ea typeface="Consolas"/>
                <a:cs typeface="Consolas"/>
                <a:sym typeface="Consolas"/>
              </a:rPr>
              <a:t>;</a:t>
            </a:r>
            <a:endParaRPr sz="15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 sz="1500">
                <a:solidFill>
                  <a:srgbClr val="0000FF"/>
                </a:solidFill>
                <a:highlight>
                  <a:srgbClr val="FFFFFF"/>
                </a:highlight>
                <a:latin typeface="Consolas"/>
                <a:ea typeface="Consolas"/>
                <a:cs typeface="Consolas"/>
                <a:sym typeface="Consolas"/>
              </a:rPr>
              <a:t>        for</a:t>
            </a:r>
            <a:r>
              <a:rPr lang="ru" sz="1500">
                <a:solidFill>
                  <a:srgbClr val="000000"/>
                </a:solidFill>
                <a:highlight>
                  <a:srgbClr val="FFFFFF"/>
                </a:highlight>
                <a:latin typeface="Consolas"/>
                <a:ea typeface="Consolas"/>
                <a:cs typeface="Consolas"/>
                <a:sym typeface="Consolas"/>
              </a:rPr>
              <a:t> (</a:t>
            </a:r>
            <a:r>
              <a:rPr lang="ru" sz="1500">
                <a:solidFill>
                  <a:srgbClr val="0000FF"/>
                </a:solidFill>
                <a:highlight>
                  <a:srgbClr val="FFFFFF"/>
                </a:highlight>
                <a:latin typeface="Consolas"/>
                <a:ea typeface="Consolas"/>
                <a:cs typeface="Consolas"/>
                <a:sym typeface="Consolas"/>
              </a:rPr>
              <a:t>int</a:t>
            </a:r>
            <a:r>
              <a:rPr lang="ru" sz="1500">
                <a:solidFill>
                  <a:srgbClr val="000000"/>
                </a:solidFill>
                <a:highlight>
                  <a:srgbClr val="FFFFFF"/>
                </a:highlight>
                <a:latin typeface="Consolas"/>
                <a:ea typeface="Consolas"/>
                <a:cs typeface="Consolas"/>
                <a:sym typeface="Consolas"/>
              </a:rPr>
              <a:t> yy = y; yy &lt; height-1; yy++)</a:t>
            </a:r>
            <a:endParaRPr sz="1100"/>
          </a:p>
          <a:p>
            <a:pPr indent="0" lvl="0" marL="0" marR="0" rtl="0" algn="l">
              <a:spcBef>
                <a:spcPts val="0"/>
              </a:spcBef>
              <a:spcAft>
                <a:spcPts val="0"/>
              </a:spcAft>
              <a:buNone/>
            </a:pPr>
            <a:r>
              <a:rPr lang="ru" sz="1500">
                <a:solidFill>
                  <a:srgbClr val="000000"/>
                </a:solidFill>
                <a:highlight>
                  <a:srgbClr val="FFFFFF"/>
                </a:highlight>
                <a:latin typeface="Consolas"/>
                <a:ea typeface="Consolas"/>
                <a:cs typeface="Consolas"/>
                <a:sym typeface="Consolas"/>
              </a:rPr>
              <a:t>            </a:t>
            </a:r>
            <a:r>
              <a:rPr lang="ru" sz="1500">
                <a:solidFill>
                  <a:srgbClr val="0000FF"/>
                </a:solidFill>
                <a:highlight>
                  <a:srgbClr val="FFFFFF"/>
                </a:highlight>
                <a:latin typeface="Consolas"/>
                <a:ea typeface="Consolas"/>
                <a:cs typeface="Consolas"/>
                <a:sym typeface="Consolas"/>
              </a:rPr>
              <a:t>for</a:t>
            </a:r>
            <a:r>
              <a:rPr lang="ru" sz="1500">
                <a:solidFill>
                  <a:srgbClr val="000000"/>
                </a:solidFill>
                <a:highlight>
                  <a:srgbClr val="FFFFFF"/>
                </a:highlight>
                <a:latin typeface="Consolas"/>
                <a:ea typeface="Consolas"/>
                <a:cs typeface="Consolas"/>
                <a:sym typeface="Consolas"/>
              </a:rPr>
              <a:t> (</a:t>
            </a:r>
            <a:r>
              <a:rPr lang="ru" sz="1500">
                <a:solidFill>
                  <a:srgbClr val="0000FF"/>
                </a:solidFill>
                <a:highlight>
                  <a:srgbClr val="FFFFFF"/>
                </a:highlight>
                <a:latin typeface="Consolas"/>
                <a:ea typeface="Consolas"/>
                <a:cs typeface="Consolas"/>
                <a:sym typeface="Consolas"/>
              </a:rPr>
              <a:t>int</a:t>
            </a:r>
            <a:r>
              <a:rPr lang="ru" sz="1500">
                <a:solidFill>
                  <a:srgbClr val="000000"/>
                </a:solidFill>
                <a:highlight>
                  <a:srgbClr val="FFFFFF"/>
                </a:highlight>
                <a:latin typeface="Consolas"/>
                <a:ea typeface="Consolas"/>
                <a:cs typeface="Consolas"/>
                <a:sym typeface="Consolas"/>
              </a:rPr>
              <a:t> x = 0; x &lt; width; x++)</a:t>
            </a:r>
            <a:endParaRPr sz="1100"/>
          </a:p>
          <a:p>
            <a:pPr indent="0" lvl="0" marL="0" marR="0" rtl="0" algn="l">
              <a:spcBef>
                <a:spcPts val="0"/>
              </a:spcBef>
              <a:spcAft>
                <a:spcPts val="0"/>
              </a:spcAft>
              <a:buNone/>
            </a:pPr>
            <a:r>
              <a:rPr lang="ru" sz="1500">
                <a:solidFill>
                  <a:srgbClr val="000000"/>
                </a:solidFill>
                <a:highlight>
                  <a:srgbClr val="FFFFFF"/>
                </a:highlight>
                <a:latin typeface="Consolas"/>
                <a:ea typeface="Consolas"/>
                <a:cs typeface="Consolas"/>
                <a:sym typeface="Consolas"/>
              </a:rPr>
              <a:t>                filled[yy][x] = filled[yy+1][x];</a:t>
            </a:r>
            <a:endParaRPr sz="1100"/>
          </a:p>
          <a:p>
            <a:pPr indent="0" lvl="0" marL="0" marR="0" rtl="0" algn="l">
              <a:spcBef>
                <a:spcPts val="0"/>
              </a:spcBef>
              <a:spcAft>
                <a:spcPts val="0"/>
              </a:spcAft>
              <a:buNone/>
            </a:pPr>
            <a:r>
              <a:rPr lang="ru" sz="1500">
                <a:solidFill>
                  <a:srgbClr val="000000"/>
                </a:solidFill>
                <a:highlight>
                  <a:srgbClr val="FFFFFF"/>
                </a:highlight>
                <a:latin typeface="Consolas"/>
                <a:ea typeface="Consolas"/>
                <a:cs typeface="Consolas"/>
                <a:sym typeface="Consolas"/>
              </a:rPr>
              <a:t>        </a:t>
            </a:r>
            <a:r>
              <a:rPr lang="ru" sz="1500">
                <a:solidFill>
                  <a:srgbClr val="0000FF"/>
                </a:solidFill>
                <a:highlight>
                  <a:srgbClr val="FFFFFF"/>
                </a:highlight>
                <a:latin typeface="Consolas"/>
                <a:ea typeface="Consolas"/>
                <a:cs typeface="Consolas"/>
                <a:sym typeface="Consolas"/>
              </a:rPr>
              <a:t>for</a:t>
            </a:r>
            <a:r>
              <a:rPr lang="ru" sz="1500">
                <a:solidFill>
                  <a:srgbClr val="000000"/>
                </a:solidFill>
                <a:highlight>
                  <a:srgbClr val="FFFFFF"/>
                </a:highlight>
                <a:latin typeface="Consolas"/>
                <a:ea typeface="Consolas"/>
                <a:cs typeface="Consolas"/>
                <a:sym typeface="Consolas"/>
              </a:rPr>
              <a:t> (</a:t>
            </a:r>
            <a:r>
              <a:rPr lang="ru" sz="1500">
                <a:solidFill>
                  <a:srgbClr val="0000FF"/>
                </a:solidFill>
                <a:highlight>
                  <a:srgbClr val="FFFFFF"/>
                </a:highlight>
                <a:latin typeface="Consolas"/>
                <a:ea typeface="Consolas"/>
                <a:cs typeface="Consolas"/>
                <a:sym typeface="Consolas"/>
              </a:rPr>
              <a:t>int</a:t>
            </a:r>
            <a:r>
              <a:rPr lang="ru" sz="1500">
                <a:solidFill>
                  <a:srgbClr val="000000"/>
                </a:solidFill>
                <a:highlight>
                  <a:srgbClr val="FFFFFF"/>
                </a:highlight>
                <a:latin typeface="Consolas"/>
                <a:ea typeface="Consolas"/>
                <a:cs typeface="Consolas"/>
                <a:sym typeface="Consolas"/>
              </a:rPr>
              <a:t> x = 0; x &lt; width; x++)</a:t>
            </a:r>
            <a:endParaRPr sz="1100"/>
          </a:p>
          <a:p>
            <a:pPr indent="0" lvl="0" marL="0" marR="0" rtl="0" algn="l">
              <a:spcBef>
                <a:spcPts val="0"/>
              </a:spcBef>
              <a:spcAft>
                <a:spcPts val="0"/>
              </a:spcAft>
              <a:buNone/>
            </a:pPr>
            <a:r>
              <a:rPr lang="ru" sz="1500">
                <a:solidFill>
                  <a:srgbClr val="000000"/>
                </a:solidFill>
                <a:highlight>
                  <a:srgbClr val="FFFFFF"/>
                </a:highlight>
                <a:latin typeface="Consolas"/>
                <a:ea typeface="Consolas"/>
                <a:cs typeface="Consolas"/>
                <a:sym typeface="Consolas"/>
              </a:rPr>
              <a:t>            filled[height-1][x] = </a:t>
            </a:r>
            <a:r>
              <a:rPr lang="ru" sz="1500">
                <a:solidFill>
                  <a:srgbClr val="0000FF"/>
                </a:solidFill>
                <a:highlight>
                  <a:srgbClr val="FFFFFF"/>
                </a:highlight>
                <a:latin typeface="Consolas"/>
                <a:ea typeface="Consolas"/>
                <a:cs typeface="Consolas"/>
                <a:sym typeface="Consolas"/>
              </a:rPr>
              <a:t>false</a:t>
            </a:r>
            <a:r>
              <a:rPr lang="ru" sz="1500">
                <a:solidFill>
                  <a:srgbClr val="000000"/>
                </a:solidFill>
                <a:highlight>
                  <a:srgbClr val="FFFFFF"/>
                </a:highlight>
                <a:latin typeface="Consolas"/>
                <a:ea typeface="Consolas"/>
                <a:cs typeface="Consolas"/>
                <a:sym typeface="Consolas"/>
              </a:rPr>
              <a:t>;</a:t>
            </a:r>
            <a:endParaRPr sz="1100"/>
          </a:p>
          <a:p>
            <a:pPr indent="0" lvl="0" marL="0" marR="0" rtl="0" algn="l">
              <a:spcBef>
                <a:spcPts val="0"/>
              </a:spcBef>
              <a:spcAft>
                <a:spcPts val="0"/>
              </a:spcAft>
              <a:buNone/>
            </a:pPr>
            <a:r>
              <a:rPr lang="ru" sz="1500">
                <a:solidFill>
                  <a:srgbClr val="000000"/>
                </a:solidFill>
                <a:highlight>
                  <a:srgbClr val="FFFFFF"/>
                </a:highlight>
                <a:latin typeface="Consolas"/>
                <a:ea typeface="Consolas"/>
                <a:cs typeface="Consolas"/>
                <a:sym typeface="Consolas"/>
              </a:rPr>
              <a:t>    }</a:t>
            </a:r>
            <a:endParaRPr sz="1100"/>
          </a:p>
          <a:p>
            <a:pPr indent="0" lvl="0" marL="0" marR="0" rtl="0" algn="l">
              <a:spcBef>
                <a:spcPts val="0"/>
              </a:spcBef>
              <a:spcAft>
                <a:spcPts val="0"/>
              </a:spcAft>
              <a:buNone/>
            </a:pPr>
            <a:r>
              <a:rPr lang="ru" sz="1500">
                <a:solidFill>
                  <a:srgbClr val="000000"/>
                </a:solidFill>
                <a:highlight>
                  <a:srgbClr val="FFFFFF"/>
                </a:highlight>
                <a:latin typeface="Consolas"/>
                <a:ea typeface="Consolas"/>
                <a:cs typeface="Consolas"/>
                <a:sym typeface="Consolas"/>
              </a:rPr>
              <a:t>}</a:t>
            </a:r>
            <a:endParaRPr sz="1100"/>
          </a:p>
          <a:p>
            <a:pPr indent="0" lvl="0" marL="0" marR="0" rtl="0" algn="l">
              <a:spcBef>
                <a:spcPts val="0"/>
              </a:spcBef>
              <a:spcAft>
                <a:spcPts val="0"/>
              </a:spcAft>
              <a:buNone/>
            </a:pPr>
            <a:r>
              <a:t/>
            </a:r>
            <a:endParaRPr sz="1500">
              <a:solidFill>
                <a:srgbClr val="000000"/>
              </a:solidFill>
              <a:highlight>
                <a:srgbClr val="FFFFFF"/>
              </a:highlight>
              <a:latin typeface="Consolas"/>
              <a:ea typeface="Consolas"/>
              <a:cs typeface="Consolas"/>
              <a:sym typeface="Consolas"/>
            </a:endParaRPr>
          </a:p>
        </p:txBody>
      </p:sp>
      <p:sp>
        <p:nvSpPr>
          <p:cNvPr id="647" name="Google Shape;647;p122"/>
          <p:cNvSpPr/>
          <p:nvPr/>
        </p:nvSpPr>
        <p:spPr>
          <a:xfrm>
            <a:off x="7362450" y="411956"/>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23"/>
          <p:cNvSpPr/>
          <p:nvPr/>
        </p:nvSpPr>
        <p:spPr>
          <a:xfrm>
            <a:off x="971550" y="411956"/>
            <a:ext cx="7200900" cy="3462486"/>
          </a:xfrm>
          <a:prstGeom prst="rect">
            <a:avLst/>
          </a:prstGeom>
          <a:solidFill>
            <a:srgbClr val="FFFFFF"/>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ru" sz="1500">
                <a:solidFill>
                  <a:srgbClr val="000000"/>
                </a:solidFill>
                <a:latin typeface="Courier New"/>
                <a:ea typeface="Courier New"/>
                <a:cs typeface="Courier New"/>
                <a:sym typeface="Courier New"/>
              </a:rPr>
              <a:t>clearFullLines() {</a:t>
            </a:r>
            <a:br>
              <a:rPr lang="ru" sz="1500">
                <a:solidFill>
                  <a:srgbClr val="000000"/>
                </a:solidFill>
                <a:latin typeface="Courier New"/>
                <a:ea typeface="Courier New"/>
                <a:cs typeface="Courier New"/>
                <a:sym typeface="Courier New"/>
              </a:rPr>
            </a:br>
            <a:r>
              <a:rPr lang="ru" sz="1500">
                <a:solidFill>
                  <a:srgbClr val="000000"/>
                </a:solidFill>
                <a:latin typeface="Courier New"/>
                <a:ea typeface="Courier New"/>
                <a:cs typeface="Courier New"/>
                <a:sym typeface="Courier New"/>
              </a:rPr>
              <a:t>    </a:t>
            </a:r>
            <a:r>
              <a:rPr b="1" lang="ru" sz="1500">
                <a:solidFill>
                  <a:srgbClr val="000080"/>
                </a:solidFill>
                <a:latin typeface="Courier New"/>
                <a:ea typeface="Courier New"/>
                <a:cs typeface="Courier New"/>
                <a:sym typeface="Courier New"/>
              </a:rPr>
              <a:t>for </a:t>
            </a:r>
            <a:r>
              <a:rPr lang="ru" sz="1500">
                <a:solidFill>
                  <a:srgbClr val="000000"/>
                </a:solidFill>
                <a:latin typeface="Courier New"/>
                <a:ea typeface="Courier New"/>
                <a:cs typeface="Courier New"/>
                <a:sym typeface="Courier New"/>
              </a:rPr>
              <a:t>(</a:t>
            </a:r>
            <a:r>
              <a:rPr b="1" lang="ru" sz="1500">
                <a:solidFill>
                  <a:srgbClr val="000080"/>
                </a:solidFill>
                <a:latin typeface="Courier New"/>
                <a:ea typeface="Courier New"/>
                <a:cs typeface="Courier New"/>
                <a:sym typeface="Courier New"/>
              </a:rPr>
              <a:t>let </a:t>
            </a:r>
            <a:r>
              <a:rPr lang="ru" sz="1500">
                <a:solidFill>
                  <a:srgbClr val="458383"/>
                </a:solidFill>
                <a:latin typeface="Courier New"/>
                <a:ea typeface="Courier New"/>
                <a:cs typeface="Courier New"/>
                <a:sym typeface="Courier New"/>
              </a:rPr>
              <a:t>y </a:t>
            </a:r>
            <a:r>
              <a:rPr lang="ru" sz="1500">
                <a:solidFill>
                  <a:srgbClr val="000000"/>
                </a:solidFill>
                <a:latin typeface="Courier New"/>
                <a:ea typeface="Courier New"/>
                <a:cs typeface="Courier New"/>
                <a:sym typeface="Courier New"/>
              </a:rPr>
              <a:t>= </a:t>
            </a:r>
            <a:r>
              <a:rPr lang="ru" sz="1500">
                <a:solidFill>
                  <a:srgbClr val="0000FF"/>
                </a:solidFill>
                <a:latin typeface="Courier New"/>
                <a:ea typeface="Courier New"/>
                <a:cs typeface="Courier New"/>
                <a:sym typeface="Courier New"/>
              </a:rPr>
              <a:t>0</a:t>
            </a:r>
            <a:r>
              <a:rPr lang="ru" sz="1500">
                <a:solidFill>
                  <a:srgbClr val="000000"/>
                </a:solidFill>
                <a:latin typeface="Courier New"/>
                <a:ea typeface="Courier New"/>
                <a:cs typeface="Courier New"/>
                <a:sym typeface="Courier New"/>
              </a:rPr>
              <a:t>; </a:t>
            </a:r>
            <a:r>
              <a:rPr lang="ru" sz="1500">
                <a:solidFill>
                  <a:srgbClr val="458383"/>
                </a:solidFill>
                <a:latin typeface="Courier New"/>
                <a:ea typeface="Courier New"/>
                <a:cs typeface="Courier New"/>
                <a:sym typeface="Courier New"/>
              </a:rPr>
              <a:t>y </a:t>
            </a:r>
            <a:r>
              <a:rPr lang="ru" sz="1500">
                <a:solidFill>
                  <a:srgbClr val="000000"/>
                </a:solidFill>
                <a:latin typeface="Courier New"/>
                <a:ea typeface="Courier New"/>
                <a:cs typeface="Courier New"/>
                <a:sym typeface="Courier New"/>
              </a:rPr>
              <a:t>&lt; </a:t>
            </a:r>
            <a:r>
              <a:rPr b="1" lang="ru" sz="1500">
                <a:solidFill>
                  <a:srgbClr val="000080"/>
                </a:solidFill>
                <a:latin typeface="Courier New"/>
                <a:ea typeface="Courier New"/>
                <a:cs typeface="Courier New"/>
                <a:sym typeface="Courier New"/>
              </a:rPr>
              <a:t>this</a:t>
            </a:r>
            <a:r>
              <a:rPr lang="ru" sz="1500">
                <a:solidFill>
                  <a:srgbClr val="000000"/>
                </a:solidFill>
                <a:latin typeface="Courier New"/>
                <a:ea typeface="Courier New"/>
                <a:cs typeface="Courier New"/>
                <a:sym typeface="Courier New"/>
              </a:rPr>
              <a:t>.</a:t>
            </a:r>
            <a:r>
              <a:rPr b="1" lang="ru" sz="1500">
                <a:solidFill>
                  <a:srgbClr val="660E7A"/>
                </a:solidFill>
                <a:latin typeface="Courier New"/>
                <a:ea typeface="Courier New"/>
                <a:cs typeface="Courier New"/>
                <a:sym typeface="Courier New"/>
              </a:rPr>
              <a:t>height</a:t>
            </a:r>
            <a:r>
              <a:rPr lang="ru" sz="1500">
                <a:solidFill>
                  <a:srgbClr val="000000"/>
                </a:solidFill>
                <a:latin typeface="Courier New"/>
                <a:ea typeface="Courier New"/>
                <a:cs typeface="Courier New"/>
                <a:sym typeface="Courier New"/>
              </a:rPr>
              <a:t>; y++) {</a:t>
            </a:r>
            <a:br>
              <a:rPr lang="ru" sz="1500">
                <a:solidFill>
                  <a:srgbClr val="000000"/>
                </a:solidFill>
                <a:latin typeface="Courier New"/>
                <a:ea typeface="Courier New"/>
                <a:cs typeface="Courier New"/>
                <a:sym typeface="Courier New"/>
              </a:rPr>
            </a:br>
            <a:r>
              <a:rPr lang="ru" sz="1500">
                <a:solidFill>
                  <a:srgbClr val="000000"/>
                </a:solidFill>
                <a:latin typeface="Courier New"/>
                <a:ea typeface="Courier New"/>
                <a:cs typeface="Courier New"/>
                <a:sym typeface="Courier New"/>
              </a:rPr>
              <a:t>        </a:t>
            </a:r>
            <a:r>
              <a:rPr b="1" lang="ru" sz="1500">
                <a:solidFill>
                  <a:srgbClr val="000080"/>
                </a:solidFill>
                <a:latin typeface="Courier New"/>
                <a:ea typeface="Courier New"/>
                <a:cs typeface="Courier New"/>
                <a:sym typeface="Courier New"/>
              </a:rPr>
              <a:t>const </a:t>
            </a:r>
            <a:r>
              <a:rPr lang="ru" sz="1500">
                <a:solidFill>
                  <a:srgbClr val="458383"/>
                </a:solidFill>
                <a:latin typeface="Courier New"/>
                <a:ea typeface="Courier New"/>
                <a:cs typeface="Courier New"/>
                <a:sym typeface="Courier New"/>
              </a:rPr>
              <a:t>full </a:t>
            </a:r>
            <a:r>
              <a:rPr lang="ru" sz="1500">
                <a:solidFill>
                  <a:srgbClr val="000000"/>
                </a:solidFill>
                <a:latin typeface="Courier New"/>
                <a:ea typeface="Courier New"/>
                <a:cs typeface="Courier New"/>
                <a:sym typeface="Courier New"/>
              </a:rPr>
              <a:t>= [...Array(</a:t>
            </a:r>
            <a:r>
              <a:rPr b="1" lang="ru" sz="1500">
                <a:solidFill>
                  <a:srgbClr val="000080"/>
                </a:solidFill>
                <a:latin typeface="Courier New"/>
                <a:ea typeface="Courier New"/>
                <a:cs typeface="Courier New"/>
                <a:sym typeface="Courier New"/>
              </a:rPr>
              <a:t>this</a:t>
            </a:r>
            <a:r>
              <a:rPr lang="ru" sz="1500">
                <a:solidFill>
                  <a:srgbClr val="000000"/>
                </a:solidFill>
                <a:latin typeface="Courier New"/>
                <a:ea typeface="Courier New"/>
                <a:cs typeface="Courier New"/>
                <a:sym typeface="Courier New"/>
              </a:rPr>
              <a:t>.</a:t>
            </a:r>
            <a:r>
              <a:rPr b="1" lang="ru" sz="1500">
                <a:solidFill>
                  <a:srgbClr val="660E7A"/>
                </a:solidFill>
                <a:latin typeface="Courier New"/>
                <a:ea typeface="Courier New"/>
                <a:cs typeface="Courier New"/>
                <a:sym typeface="Courier New"/>
              </a:rPr>
              <a:t>width</a:t>
            </a:r>
            <a:r>
              <a:rPr lang="ru" sz="1500">
                <a:solidFill>
                  <a:srgbClr val="000000"/>
                </a:solidFill>
                <a:latin typeface="Courier New"/>
                <a:ea typeface="Courier New"/>
                <a:cs typeface="Courier New"/>
                <a:sym typeface="Courier New"/>
              </a:rPr>
              <a:t>).</a:t>
            </a:r>
            <a:r>
              <a:rPr lang="ru" sz="1500">
                <a:solidFill>
                  <a:srgbClr val="7A7A43"/>
                </a:solidFill>
                <a:latin typeface="Courier New"/>
                <a:ea typeface="Courier New"/>
                <a:cs typeface="Courier New"/>
                <a:sym typeface="Courier New"/>
              </a:rPr>
              <a:t>keys</a:t>
            </a:r>
            <a:r>
              <a:rPr lang="ru" sz="1500">
                <a:solidFill>
                  <a:srgbClr val="000000"/>
                </a:solidFill>
                <a:latin typeface="Courier New"/>
                <a:ea typeface="Courier New"/>
                <a:cs typeface="Courier New"/>
                <a:sym typeface="Courier New"/>
              </a:rPr>
              <a:t>()]</a:t>
            </a:r>
            <a:br>
              <a:rPr lang="ru" sz="1500">
                <a:solidFill>
                  <a:srgbClr val="000000"/>
                </a:solidFill>
                <a:latin typeface="Courier New"/>
                <a:ea typeface="Courier New"/>
                <a:cs typeface="Courier New"/>
                <a:sym typeface="Courier New"/>
              </a:rPr>
            </a:br>
            <a:r>
              <a:rPr lang="ru" sz="1500">
                <a:solidFill>
                  <a:srgbClr val="000000"/>
                </a:solidFill>
                <a:latin typeface="Courier New"/>
                <a:ea typeface="Courier New"/>
                <a:cs typeface="Courier New"/>
                <a:sym typeface="Courier New"/>
              </a:rPr>
              <a:t>            .</a:t>
            </a:r>
            <a:r>
              <a:rPr lang="ru" sz="1500">
                <a:solidFill>
                  <a:srgbClr val="7A7A43"/>
                </a:solidFill>
                <a:latin typeface="Courier New"/>
                <a:ea typeface="Courier New"/>
                <a:cs typeface="Courier New"/>
                <a:sym typeface="Courier New"/>
              </a:rPr>
              <a:t>every</a:t>
            </a:r>
            <a:r>
              <a:rPr lang="ru" sz="1500">
                <a:solidFill>
                  <a:srgbClr val="000000"/>
                </a:solidFill>
                <a:latin typeface="Courier New"/>
                <a:ea typeface="Courier New"/>
                <a:cs typeface="Courier New"/>
                <a:sym typeface="Courier New"/>
              </a:rPr>
              <a:t>(x =&gt; </a:t>
            </a:r>
            <a:r>
              <a:rPr b="1" lang="ru" sz="1500">
                <a:solidFill>
                  <a:srgbClr val="000080"/>
                </a:solidFill>
                <a:latin typeface="Courier New"/>
                <a:ea typeface="Courier New"/>
                <a:cs typeface="Courier New"/>
                <a:sym typeface="Courier New"/>
              </a:rPr>
              <a:t>this</a:t>
            </a:r>
            <a:r>
              <a:rPr lang="ru" sz="1500">
                <a:solidFill>
                  <a:srgbClr val="000000"/>
                </a:solidFill>
                <a:latin typeface="Courier New"/>
                <a:ea typeface="Courier New"/>
                <a:cs typeface="Courier New"/>
                <a:sym typeface="Courier New"/>
              </a:rPr>
              <a:t>.filled[</a:t>
            </a:r>
            <a:r>
              <a:rPr lang="ru" sz="1500">
                <a:solidFill>
                  <a:srgbClr val="458383"/>
                </a:solidFill>
                <a:latin typeface="Courier New"/>
                <a:ea typeface="Courier New"/>
                <a:cs typeface="Courier New"/>
                <a:sym typeface="Courier New"/>
              </a:rPr>
              <a:t>y</a:t>
            </a:r>
            <a:r>
              <a:rPr lang="ru" sz="1500">
                <a:solidFill>
                  <a:srgbClr val="000000"/>
                </a:solidFill>
                <a:latin typeface="Courier New"/>
                <a:ea typeface="Courier New"/>
                <a:cs typeface="Courier New"/>
                <a:sym typeface="Courier New"/>
              </a:rPr>
              <a:t>][x])</a:t>
            </a:r>
            <a:br>
              <a:rPr lang="ru" sz="1500">
                <a:solidFill>
                  <a:srgbClr val="000000"/>
                </a:solidFill>
                <a:latin typeface="Courier New"/>
                <a:ea typeface="Courier New"/>
                <a:cs typeface="Courier New"/>
                <a:sym typeface="Courier New"/>
              </a:rPr>
            </a:br>
            <a:r>
              <a:rPr lang="ru" sz="1500">
                <a:solidFill>
                  <a:srgbClr val="000000"/>
                </a:solidFill>
                <a:latin typeface="Courier New"/>
                <a:ea typeface="Courier New"/>
                <a:cs typeface="Courier New"/>
                <a:sym typeface="Courier New"/>
              </a:rPr>
              <a:t>        </a:t>
            </a:r>
            <a:r>
              <a:rPr b="1" lang="ru" sz="1500">
                <a:solidFill>
                  <a:srgbClr val="000080"/>
                </a:solidFill>
                <a:latin typeface="Courier New"/>
                <a:ea typeface="Courier New"/>
                <a:cs typeface="Courier New"/>
                <a:sym typeface="Courier New"/>
              </a:rPr>
              <a:t>if </a:t>
            </a:r>
            <a:r>
              <a:rPr lang="ru" sz="1500">
                <a:solidFill>
                  <a:srgbClr val="000000"/>
                </a:solidFill>
                <a:latin typeface="Courier New"/>
                <a:ea typeface="Courier New"/>
                <a:cs typeface="Courier New"/>
                <a:sym typeface="Courier New"/>
              </a:rPr>
              <a:t>(!</a:t>
            </a:r>
            <a:r>
              <a:rPr lang="ru" sz="1500">
                <a:solidFill>
                  <a:srgbClr val="458383"/>
                </a:solidFill>
                <a:latin typeface="Courier New"/>
                <a:ea typeface="Courier New"/>
                <a:cs typeface="Courier New"/>
                <a:sym typeface="Courier New"/>
              </a:rPr>
              <a:t>full</a:t>
            </a:r>
            <a:r>
              <a:rPr lang="ru" sz="1500">
                <a:solidFill>
                  <a:srgbClr val="000000"/>
                </a:solidFill>
                <a:latin typeface="Courier New"/>
                <a:ea typeface="Courier New"/>
                <a:cs typeface="Courier New"/>
                <a:sym typeface="Courier New"/>
              </a:rPr>
              <a:t>) </a:t>
            </a:r>
            <a:r>
              <a:rPr b="1" lang="ru" sz="1500">
                <a:solidFill>
                  <a:srgbClr val="000080"/>
                </a:solidFill>
                <a:latin typeface="Courier New"/>
                <a:ea typeface="Courier New"/>
                <a:cs typeface="Courier New"/>
                <a:sym typeface="Courier New"/>
              </a:rPr>
              <a:t>continue</a:t>
            </a:r>
            <a:r>
              <a:rPr lang="ru" sz="1500">
                <a:solidFill>
                  <a:srgbClr val="000000"/>
                </a:solidFill>
                <a:latin typeface="Courier New"/>
                <a:ea typeface="Courier New"/>
                <a:cs typeface="Courier New"/>
                <a:sym typeface="Courier New"/>
              </a:rPr>
              <a:t>;</a:t>
            </a:r>
            <a:br>
              <a:rPr lang="ru" sz="1500">
                <a:solidFill>
                  <a:srgbClr val="000000"/>
                </a:solidFill>
                <a:latin typeface="Courier New"/>
                <a:ea typeface="Courier New"/>
                <a:cs typeface="Courier New"/>
                <a:sym typeface="Courier New"/>
              </a:rPr>
            </a:br>
            <a:r>
              <a:rPr lang="ru" sz="1500">
                <a:solidFill>
                  <a:srgbClr val="000000"/>
                </a:solidFill>
                <a:latin typeface="Courier New"/>
                <a:ea typeface="Courier New"/>
                <a:cs typeface="Courier New"/>
                <a:sym typeface="Courier New"/>
              </a:rPr>
              <a:t>        </a:t>
            </a:r>
            <a:r>
              <a:rPr b="1" lang="ru" sz="1500">
                <a:solidFill>
                  <a:srgbClr val="000080"/>
                </a:solidFill>
                <a:latin typeface="Courier New"/>
                <a:ea typeface="Courier New"/>
                <a:cs typeface="Courier New"/>
                <a:sym typeface="Courier New"/>
              </a:rPr>
              <a:t>for </a:t>
            </a:r>
            <a:r>
              <a:rPr lang="ru" sz="1500">
                <a:solidFill>
                  <a:srgbClr val="000000"/>
                </a:solidFill>
                <a:latin typeface="Courier New"/>
                <a:ea typeface="Courier New"/>
                <a:cs typeface="Courier New"/>
                <a:sym typeface="Courier New"/>
              </a:rPr>
              <a:t>(</a:t>
            </a:r>
            <a:r>
              <a:rPr b="1" lang="ru" sz="1500">
                <a:solidFill>
                  <a:srgbClr val="000080"/>
                </a:solidFill>
                <a:latin typeface="Courier New"/>
                <a:ea typeface="Courier New"/>
                <a:cs typeface="Courier New"/>
                <a:sym typeface="Courier New"/>
              </a:rPr>
              <a:t>let </a:t>
            </a:r>
            <a:r>
              <a:rPr lang="ru" sz="1500">
                <a:solidFill>
                  <a:srgbClr val="458383"/>
                </a:solidFill>
                <a:latin typeface="Courier New"/>
                <a:ea typeface="Courier New"/>
                <a:cs typeface="Courier New"/>
                <a:sym typeface="Courier New"/>
              </a:rPr>
              <a:t>yy </a:t>
            </a:r>
            <a:r>
              <a:rPr lang="ru" sz="1500">
                <a:solidFill>
                  <a:srgbClr val="000000"/>
                </a:solidFill>
                <a:latin typeface="Courier New"/>
                <a:ea typeface="Courier New"/>
                <a:cs typeface="Courier New"/>
                <a:sym typeface="Courier New"/>
              </a:rPr>
              <a:t>= </a:t>
            </a:r>
            <a:r>
              <a:rPr lang="ru" sz="1500">
                <a:solidFill>
                  <a:srgbClr val="458383"/>
                </a:solidFill>
                <a:latin typeface="Courier New"/>
                <a:ea typeface="Courier New"/>
                <a:cs typeface="Courier New"/>
                <a:sym typeface="Courier New"/>
              </a:rPr>
              <a:t>y</a:t>
            </a:r>
            <a:r>
              <a:rPr lang="ru" sz="1500">
                <a:solidFill>
                  <a:srgbClr val="000000"/>
                </a:solidFill>
                <a:latin typeface="Courier New"/>
                <a:ea typeface="Courier New"/>
                <a:cs typeface="Courier New"/>
                <a:sym typeface="Courier New"/>
              </a:rPr>
              <a:t>; </a:t>
            </a:r>
            <a:r>
              <a:rPr lang="ru" sz="1500">
                <a:solidFill>
                  <a:srgbClr val="458383"/>
                </a:solidFill>
                <a:latin typeface="Courier New"/>
                <a:ea typeface="Courier New"/>
                <a:cs typeface="Courier New"/>
                <a:sym typeface="Courier New"/>
              </a:rPr>
              <a:t>yy </a:t>
            </a:r>
            <a:r>
              <a:rPr lang="ru" sz="1500">
                <a:solidFill>
                  <a:srgbClr val="000000"/>
                </a:solidFill>
                <a:latin typeface="Courier New"/>
                <a:ea typeface="Courier New"/>
                <a:cs typeface="Courier New"/>
                <a:sym typeface="Courier New"/>
              </a:rPr>
              <a:t>&lt; </a:t>
            </a:r>
            <a:r>
              <a:rPr b="1" lang="ru" sz="1500">
                <a:solidFill>
                  <a:srgbClr val="000080"/>
                </a:solidFill>
                <a:latin typeface="Courier New"/>
                <a:ea typeface="Courier New"/>
                <a:cs typeface="Courier New"/>
                <a:sym typeface="Courier New"/>
              </a:rPr>
              <a:t>this</a:t>
            </a:r>
            <a:r>
              <a:rPr lang="ru" sz="1500">
                <a:solidFill>
                  <a:srgbClr val="000000"/>
                </a:solidFill>
                <a:latin typeface="Courier New"/>
                <a:ea typeface="Courier New"/>
                <a:cs typeface="Courier New"/>
                <a:sym typeface="Courier New"/>
              </a:rPr>
              <a:t>.</a:t>
            </a:r>
            <a:r>
              <a:rPr b="1" lang="ru" sz="1500">
                <a:solidFill>
                  <a:srgbClr val="660E7A"/>
                </a:solidFill>
                <a:latin typeface="Courier New"/>
                <a:ea typeface="Courier New"/>
                <a:cs typeface="Courier New"/>
                <a:sym typeface="Courier New"/>
              </a:rPr>
              <a:t>height </a:t>
            </a:r>
            <a:r>
              <a:rPr lang="ru" sz="1500">
                <a:solidFill>
                  <a:srgbClr val="000000"/>
                </a:solidFill>
                <a:latin typeface="Courier New"/>
                <a:ea typeface="Courier New"/>
                <a:cs typeface="Courier New"/>
                <a:sym typeface="Courier New"/>
              </a:rPr>
              <a:t>- </a:t>
            </a:r>
            <a:r>
              <a:rPr lang="ru" sz="1500">
                <a:solidFill>
                  <a:srgbClr val="0000FF"/>
                </a:solidFill>
                <a:latin typeface="Courier New"/>
                <a:ea typeface="Courier New"/>
                <a:cs typeface="Courier New"/>
                <a:sym typeface="Courier New"/>
              </a:rPr>
              <a:t>1</a:t>
            </a:r>
            <a:r>
              <a:rPr lang="ru" sz="1500">
                <a:solidFill>
                  <a:srgbClr val="000000"/>
                </a:solidFill>
                <a:latin typeface="Courier New"/>
                <a:ea typeface="Courier New"/>
                <a:cs typeface="Courier New"/>
                <a:sym typeface="Courier New"/>
              </a:rPr>
              <a:t>; yy++) {</a:t>
            </a:r>
            <a:br>
              <a:rPr lang="ru" sz="1500">
                <a:solidFill>
                  <a:srgbClr val="000000"/>
                </a:solidFill>
                <a:latin typeface="Courier New"/>
                <a:ea typeface="Courier New"/>
                <a:cs typeface="Courier New"/>
                <a:sym typeface="Courier New"/>
              </a:rPr>
            </a:br>
            <a:r>
              <a:rPr lang="ru" sz="1500">
                <a:solidFill>
                  <a:srgbClr val="000000"/>
                </a:solidFill>
                <a:latin typeface="Courier New"/>
                <a:ea typeface="Courier New"/>
                <a:cs typeface="Courier New"/>
                <a:sym typeface="Courier New"/>
              </a:rPr>
              <a:t>            </a:t>
            </a:r>
            <a:r>
              <a:rPr b="1" lang="ru" sz="1500">
                <a:solidFill>
                  <a:srgbClr val="000080"/>
                </a:solidFill>
                <a:latin typeface="Courier New"/>
                <a:ea typeface="Courier New"/>
                <a:cs typeface="Courier New"/>
                <a:sym typeface="Courier New"/>
              </a:rPr>
              <a:t>for </a:t>
            </a:r>
            <a:r>
              <a:rPr lang="ru" sz="1500">
                <a:solidFill>
                  <a:srgbClr val="000000"/>
                </a:solidFill>
                <a:latin typeface="Courier New"/>
                <a:ea typeface="Courier New"/>
                <a:cs typeface="Courier New"/>
                <a:sym typeface="Courier New"/>
              </a:rPr>
              <a:t>(</a:t>
            </a:r>
            <a:r>
              <a:rPr b="1" lang="ru" sz="1500">
                <a:solidFill>
                  <a:srgbClr val="000080"/>
                </a:solidFill>
                <a:latin typeface="Courier New"/>
                <a:ea typeface="Courier New"/>
                <a:cs typeface="Courier New"/>
                <a:sym typeface="Courier New"/>
              </a:rPr>
              <a:t>let </a:t>
            </a:r>
            <a:r>
              <a:rPr lang="ru" sz="1500">
                <a:solidFill>
                  <a:srgbClr val="458383"/>
                </a:solidFill>
                <a:latin typeface="Courier New"/>
                <a:ea typeface="Courier New"/>
                <a:cs typeface="Courier New"/>
                <a:sym typeface="Courier New"/>
              </a:rPr>
              <a:t>x </a:t>
            </a:r>
            <a:r>
              <a:rPr lang="ru" sz="1500">
                <a:solidFill>
                  <a:srgbClr val="000000"/>
                </a:solidFill>
                <a:latin typeface="Courier New"/>
                <a:ea typeface="Courier New"/>
                <a:cs typeface="Courier New"/>
                <a:sym typeface="Courier New"/>
              </a:rPr>
              <a:t>= </a:t>
            </a:r>
            <a:r>
              <a:rPr lang="ru" sz="1500">
                <a:solidFill>
                  <a:srgbClr val="0000FF"/>
                </a:solidFill>
                <a:latin typeface="Courier New"/>
                <a:ea typeface="Courier New"/>
                <a:cs typeface="Courier New"/>
                <a:sym typeface="Courier New"/>
              </a:rPr>
              <a:t>0</a:t>
            </a:r>
            <a:r>
              <a:rPr lang="ru" sz="1500">
                <a:solidFill>
                  <a:srgbClr val="000000"/>
                </a:solidFill>
                <a:latin typeface="Courier New"/>
                <a:ea typeface="Courier New"/>
                <a:cs typeface="Courier New"/>
                <a:sym typeface="Courier New"/>
              </a:rPr>
              <a:t>; </a:t>
            </a:r>
            <a:r>
              <a:rPr lang="ru" sz="1500">
                <a:solidFill>
                  <a:srgbClr val="458383"/>
                </a:solidFill>
                <a:latin typeface="Courier New"/>
                <a:ea typeface="Courier New"/>
                <a:cs typeface="Courier New"/>
                <a:sym typeface="Courier New"/>
              </a:rPr>
              <a:t>x </a:t>
            </a:r>
            <a:r>
              <a:rPr lang="ru" sz="1500">
                <a:solidFill>
                  <a:srgbClr val="000000"/>
                </a:solidFill>
                <a:latin typeface="Courier New"/>
                <a:ea typeface="Courier New"/>
                <a:cs typeface="Courier New"/>
                <a:sym typeface="Courier New"/>
              </a:rPr>
              <a:t>&lt; </a:t>
            </a:r>
            <a:r>
              <a:rPr b="1" lang="ru" sz="1500">
                <a:solidFill>
                  <a:srgbClr val="000080"/>
                </a:solidFill>
                <a:latin typeface="Courier New"/>
                <a:ea typeface="Courier New"/>
                <a:cs typeface="Courier New"/>
                <a:sym typeface="Courier New"/>
              </a:rPr>
              <a:t>this</a:t>
            </a:r>
            <a:r>
              <a:rPr lang="ru" sz="1500">
                <a:solidFill>
                  <a:srgbClr val="000000"/>
                </a:solidFill>
                <a:latin typeface="Courier New"/>
                <a:ea typeface="Courier New"/>
                <a:cs typeface="Courier New"/>
                <a:sym typeface="Courier New"/>
              </a:rPr>
              <a:t>.</a:t>
            </a:r>
            <a:r>
              <a:rPr b="1" lang="ru" sz="1500">
                <a:solidFill>
                  <a:srgbClr val="660E7A"/>
                </a:solidFill>
                <a:latin typeface="Courier New"/>
                <a:ea typeface="Courier New"/>
                <a:cs typeface="Courier New"/>
                <a:sym typeface="Courier New"/>
              </a:rPr>
              <a:t>width</a:t>
            </a:r>
            <a:r>
              <a:rPr lang="ru" sz="1500">
                <a:solidFill>
                  <a:srgbClr val="000000"/>
                </a:solidFill>
                <a:latin typeface="Courier New"/>
                <a:ea typeface="Courier New"/>
                <a:cs typeface="Courier New"/>
                <a:sym typeface="Courier New"/>
              </a:rPr>
              <a:t>; x++) {</a:t>
            </a:r>
            <a:br>
              <a:rPr lang="ru" sz="1500">
                <a:solidFill>
                  <a:srgbClr val="000000"/>
                </a:solidFill>
                <a:latin typeface="Courier New"/>
                <a:ea typeface="Courier New"/>
                <a:cs typeface="Courier New"/>
                <a:sym typeface="Courier New"/>
              </a:rPr>
            </a:br>
            <a:r>
              <a:rPr lang="ru" sz="1500">
                <a:solidFill>
                  <a:srgbClr val="000000"/>
                </a:solidFill>
                <a:latin typeface="Courier New"/>
                <a:ea typeface="Courier New"/>
                <a:cs typeface="Courier New"/>
                <a:sym typeface="Courier New"/>
              </a:rPr>
              <a:t>                </a:t>
            </a:r>
            <a:r>
              <a:rPr b="1" lang="ru" sz="1500">
                <a:solidFill>
                  <a:srgbClr val="000080"/>
                </a:solidFill>
                <a:latin typeface="Courier New"/>
                <a:ea typeface="Courier New"/>
                <a:cs typeface="Courier New"/>
                <a:sym typeface="Courier New"/>
              </a:rPr>
              <a:t>this</a:t>
            </a:r>
            <a:r>
              <a:rPr lang="ru" sz="1500">
                <a:solidFill>
                  <a:srgbClr val="000000"/>
                </a:solidFill>
                <a:latin typeface="Courier New"/>
                <a:ea typeface="Courier New"/>
                <a:cs typeface="Courier New"/>
                <a:sym typeface="Courier New"/>
              </a:rPr>
              <a:t>.filled[</a:t>
            </a:r>
            <a:r>
              <a:rPr lang="ru" sz="1500">
                <a:solidFill>
                  <a:srgbClr val="458383"/>
                </a:solidFill>
                <a:latin typeface="Courier New"/>
                <a:ea typeface="Courier New"/>
                <a:cs typeface="Courier New"/>
                <a:sym typeface="Courier New"/>
              </a:rPr>
              <a:t>yy</a:t>
            </a:r>
            <a:r>
              <a:rPr lang="ru" sz="1500">
                <a:solidFill>
                  <a:srgbClr val="000000"/>
                </a:solidFill>
                <a:latin typeface="Courier New"/>
                <a:ea typeface="Courier New"/>
                <a:cs typeface="Courier New"/>
                <a:sym typeface="Courier New"/>
              </a:rPr>
              <a:t>][</a:t>
            </a:r>
            <a:r>
              <a:rPr lang="ru" sz="1500">
                <a:solidFill>
                  <a:srgbClr val="458383"/>
                </a:solidFill>
                <a:latin typeface="Courier New"/>
                <a:ea typeface="Courier New"/>
                <a:cs typeface="Courier New"/>
                <a:sym typeface="Courier New"/>
              </a:rPr>
              <a:t>x</a:t>
            </a:r>
            <a:r>
              <a:rPr lang="ru" sz="1500">
                <a:solidFill>
                  <a:srgbClr val="000000"/>
                </a:solidFill>
                <a:latin typeface="Courier New"/>
                <a:ea typeface="Courier New"/>
                <a:cs typeface="Courier New"/>
                <a:sym typeface="Courier New"/>
              </a:rPr>
              <a:t>] = </a:t>
            </a:r>
            <a:r>
              <a:rPr b="1" lang="ru" sz="1500">
                <a:solidFill>
                  <a:srgbClr val="000080"/>
                </a:solidFill>
                <a:latin typeface="Courier New"/>
                <a:ea typeface="Courier New"/>
                <a:cs typeface="Courier New"/>
                <a:sym typeface="Courier New"/>
              </a:rPr>
              <a:t>this</a:t>
            </a:r>
            <a:r>
              <a:rPr lang="ru" sz="1500">
                <a:solidFill>
                  <a:srgbClr val="000000"/>
                </a:solidFill>
                <a:latin typeface="Courier New"/>
                <a:ea typeface="Courier New"/>
                <a:cs typeface="Courier New"/>
                <a:sym typeface="Courier New"/>
              </a:rPr>
              <a:t>.filled[</a:t>
            </a:r>
            <a:r>
              <a:rPr lang="ru" sz="1500">
                <a:solidFill>
                  <a:srgbClr val="458383"/>
                </a:solidFill>
                <a:latin typeface="Courier New"/>
                <a:ea typeface="Courier New"/>
                <a:cs typeface="Courier New"/>
                <a:sym typeface="Courier New"/>
              </a:rPr>
              <a:t>yy </a:t>
            </a:r>
            <a:r>
              <a:rPr lang="ru" sz="1500">
                <a:solidFill>
                  <a:srgbClr val="000000"/>
                </a:solidFill>
                <a:latin typeface="Courier New"/>
                <a:ea typeface="Courier New"/>
                <a:cs typeface="Courier New"/>
                <a:sym typeface="Courier New"/>
              </a:rPr>
              <a:t>+ </a:t>
            </a:r>
            <a:r>
              <a:rPr lang="ru" sz="1500">
                <a:solidFill>
                  <a:srgbClr val="0000FF"/>
                </a:solidFill>
                <a:latin typeface="Courier New"/>
                <a:ea typeface="Courier New"/>
                <a:cs typeface="Courier New"/>
                <a:sym typeface="Courier New"/>
              </a:rPr>
              <a:t>1</a:t>
            </a:r>
            <a:r>
              <a:rPr lang="ru" sz="1500">
                <a:solidFill>
                  <a:srgbClr val="000000"/>
                </a:solidFill>
                <a:latin typeface="Courier New"/>
                <a:ea typeface="Courier New"/>
                <a:cs typeface="Courier New"/>
                <a:sym typeface="Courier New"/>
              </a:rPr>
              <a:t>][</a:t>
            </a:r>
            <a:r>
              <a:rPr lang="ru" sz="1500">
                <a:solidFill>
                  <a:srgbClr val="458383"/>
                </a:solidFill>
                <a:latin typeface="Courier New"/>
                <a:ea typeface="Courier New"/>
                <a:cs typeface="Courier New"/>
                <a:sym typeface="Courier New"/>
              </a:rPr>
              <a:t>x</a:t>
            </a:r>
            <a:r>
              <a:rPr lang="ru" sz="1500">
                <a:solidFill>
                  <a:srgbClr val="000000"/>
                </a:solidFill>
                <a:latin typeface="Courier New"/>
                <a:ea typeface="Courier New"/>
                <a:cs typeface="Courier New"/>
                <a:sym typeface="Courier New"/>
              </a:rPr>
              <a:t>];</a:t>
            </a:r>
            <a:br>
              <a:rPr lang="ru" sz="1500">
                <a:solidFill>
                  <a:srgbClr val="000000"/>
                </a:solidFill>
                <a:latin typeface="Courier New"/>
                <a:ea typeface="Courier New"/>
                <a:cs typeface="Courier New"/>
                <a:sym typeface="Courier New"/>
              </a:rPr>
            </a:br>
            <a:r>
              <a:rPr lang="ru" sz="1500">
                <a:solidFill>
                  <a:srgbClr val="000000"/>
                </a:solidFill>
                <a:latin typeface="Courier New"/>
                <a:ea typeface="Courier New"/>
                <a:cs typeface="Courier New"/>
                <a:sym typeface="Courier New"/>
              </a:rPr>
              <a:t>            }</a:t>
            </a:r>
            <a:br>
              <a:rPr lang="ru" sz="1500">
                <a:solidFill>
                  <a:srgbClr val="000000"/>
                </a:solidFill>
                <a:latin typeface="Courier New"/>
                <a:ea typeface="Courier New"/>
                <a:cs typeface="Courier New"/>
                <a:sym typeface="Courier New"/>
              </a:rPr>
            </a:br>
            <a:r>
              <a:rPr lang="ru" sz="1500">
                <a:solidFill>
                  <a:srgbClr val="000000"/>
                </a:solidFill>
                <a:latin typeface="Courier New"/>
                <a:ea typeface="Courier New"/>
                <a:cs typeface="Courier New"/>
                <a:sym typeface="Courier New"/>
              </a:rPr>
              <a:t>        }</a:t>
            </a:r>
            <a:br>
              <a:rPr lang="ru" sz="1500">
                <a:solidFill>
                  <a:srgbClr val="000000"/>
                </a:solidFill>
                <a:latin typeface="Courier New"/>
                <a:ea typeface="Courier New"/>
                <a:cs typeface="Courier New"/>
                <a:sym typeface="Courier New"/>
              </a:rPr>
            </a:br>
            <a:r>
              <a:rPr lang="ru" sz="1500">
                <a:solidFill>
                  <a:srgbClr val="000000"/>
                </a:solidFill>
                <a:latin typeface="Courier New"/>
                <a:ea typeface="Courier New"/>
                <a:cs typeface="Courier New"/>
                <a:sym typeface="Courier New"/>
              </a:rPr>
              <a:t>        </a:t>
            </a:r>
            <a:r>
              <a:rPr b="1" lang="ru" sz="1500">
                <a:solidFill>
                  <a:srgbClr val="000080"/>
                </a:solidFill>
                <a:latin typeface="Courier New"/>
                <a:ea typeface="Courier New"/>
                <a:cs typeface="Courier New"/>
                <a:sym typeface="Courier New"/>
              </a:rPr>
              <a:t>for </a:t>
            </a:r>
            <a:r>
              <a:rPr lang="ru" sz="1500">
                <a:solidFill>
                  <a:srgbClr val="000000"/>
                </a:solidFill>
                <a:latin typeface="Courier New"/>
                <a:ea typeface="Courier New"/>
                <a:cs typeface="Courier New"/>
                <a:sym typeface="Courier New"/>
              </a:rPr>
              <a:t>(</a:t>
            </a:r>
            <a:r>
              <a:rPr b="1" lang="ru" sz="1500">
                <a:solidFill>
                  <a:srgbClr val="000080"/>
                </a:solidFill>
                <a:latin typeface="Courier New"/>
                <a:ea typeface="Courier New"/>
                <a:cs typeface="Courier New"/>
                <a:sym typeface="Courier New"/>
              </a:rPr>
              <a:t>let </a:t>
            </a:r>
            <a:r>
              <a:rPr lang="ru" sz="1500">
                <a:solidFill>
                  <a:srgbClr val="458383"/>
                </a:solidFill>
                <a:latin typeface="Courier New"/>
                <a:ea typeface="Courier New"/>
                <a:cs typeface="Courier New"/>
                <a:sym typeface="Courier New"/>
              </a:rPr>
              <a:t>x </a:t>
            </a:r>
            <a:r>
              <a:rPr lang="ru" sz="1500">
                <a:solidFill>
                  <a:srgbClr val="000000"/>
                </a:solidFill>
                <a:latin typeface="Courier New"/>
                <a:ea typeface="Courier New"/>
                <a:cs typeface="Courier New"/>
                <a:sym typeface="Courier New"/>
              </a:rPr>
              <a:t>= </a:t>
            </a:r>
            <a:r>
              <a:rPr lang="ru" sz="1500">
                <a:solidFill>
                  <a:srgbClr val="0000FF"/>
                </a:solidFill>
                <a:latin typeface="Courier New"/>
                <a:ea typeface="Courier New"/>
                <a:cs typeface="Courier New"/>
                <a:sym typeface="Courier New"/>
              </a:rPr>
              <a:t>0</a:t>
            </a:r>
            <a:r>
              <a:rPr lang="ru" sz="1500">
                <a:solidFill>
                  <a:srgbClr val="000000"/>
                </a:solidFill>
                <a:latin typeface="Courier New"/>
                <a:ea typeface="Courier New"/>
                <a:cs typeface="Courier New"/>
                <a:sym typeface="Courier New"/>
              </a:rPr>
              <a:t>; </a:t>
            </a:r>
            <a:r>
              <a:rPr lang="ru" sz="1500">
                <a:solidFill>
                  <a:srgbClr val="458383"/>
                </a:solidFill>
                <a:latin typeface="Courier New"/>
                <a:ea typeface="Courier New"/>
                <a:cs typeface="Courier New"/>
                <a:sym typeface="Courier New"/>
              </a:rPr>
              <a:t>x </a:t>
            </a:r>
            <a:r>
              <a:rPr lang="ru" sz="1500">
                <a:solidFill>
                  <a:srgbClr val="000000"/>
                </a:solidFill>
                <a:latin typeface="Courier New"/>
                <a:ea typeface="Courier New"/>
                <a:cs typeface="Courier New"/>
                <a:sym typeface="Courier New"/>
              </a:rPr>
              <a:t>&lt; </a:t>
            </a:r>
            <a:r>
              <a:rPr b="1" lang="ru" sz="1500">
                <a:solidFill>
                  <a:srgbClr val="660E7A"/>
                </a:solidFill>
                <a:latin typeface="Courier New"/>
                <a:ea typeface="Courier New"/>
                <a:cs typeface="Courier New"/>
                <a:sym typeface="Courier New"/>
              </a:rPr>
              <a:t>width</a:t>
            </a:r>
            <a:r>
              <a:rPr lang="ru" sz="1500">
                <a:solidFill>
                  <a:srgbClr val="000000"/>
                </a:solidFill>
                <a:latin typeface="Courier New"/>
                <a:ea typeface="Courier New"/>
                <a:cs typeface="Courier New"/>
                <a:sym typeface="Courier New"/>
              </a:rPr>
              <a:t>; x++) {</a:t>
            </a:r>
            <a:br>
              <a:rPr lang="ru" sz="1500">
                <a:solidFill>
                  <a:srgbClr val="000000"/>
                </a:solidFill>
                <a:latin typeface="Courier New"/>
                <a:ea typeface="Courier New"/>
                <a:cs typeface="Courier New"/>
                <a:sym typeface="Courier New"/>
              </a:rPr>
            </a:br>
            <a:r>
              <a:rPr lang="ru" sz="1500">
                <a:solidFill>
                  <a:srgbClr val="000000"/>
                </a:solidFill>
                <a:latin typeface="Courier New"/>
                <a:ea typeface="Courier New"/>
                <a:cs typeface="Courier New"/>
                <a:sym typeface="Courier New"/>
              </a:rPr>
              <a:t>            </a:t>
            </a:r>
            <a:r>
              <a:rPr b="1" lang="ru" sz="1500">
                <a:solidFill>
                  <a:srgbClr val="000080"/>
                </a:solidFill>
                <a:latin typeface="Courier New"/>
                <a:ea typeface="Courier New"/>
                <a:cs typeface="Courier New"/>
                <a:sym typeface="Courier New"/>
              </a:rPr>
              <a:t>this</a:t>
            </a:r>
            <a:r>
              <a:rPr lang="ru" sz="1500">
                <a:solidFill>
                  <a:srgbClr val="000000"/>
                </a:solidFill>
                <a:latin typeface="Courier New"/>
                <a:ea typeface="Courier New"/>
                <a:cs typeface="Courier New"/>
                <a:sym typeface="Courier New"/>
              </a:rPr>
              <a:t>.filled[</a:t>
            </a:r>
            <a:r>
              <a:rPr b="1" lang="ru" sz="1500">
                <a:solidFill>
                  <a:srgbClr val="000080"/>
                </a:solidFill>
                <a:latin typeface="Courier New"/>
                <a:ea typeface="Courier New"/>
                <a:cs typeface="Courier New"/>
                <a:sym typeface="Courier New"/>
              </a:rPr>
              <a:t>this</a:t>
            </a:r>
            <a:r>
              <a:rPr lang="ru" sz="1500">
                <a:solidFill>
                  <a:srgbClr val="000000"/>
                </a:solidFill>
                <a:latin typeface="Courier New"/>
                <a:ea typeface="Courier New"/>
                <a:cs typeface="Courier New"/>
                <a:sym typeface="Courier New"/>
              </a:rPr>
              <a:t>.</a:t>
            </a:r>
            <a:r>
              <a:rPr b="1" lang="ru" sz="1500">
                <a:solidFill>
                  <a:srgbClr val="660E7A"/>
                </a:solidFill>
                <a:latin typeface="Courier New"/>
                <a:ea typeface="Courier New"/>
                <a:cs typeface="Courier New"/>
                <a:sym typeface="Courier New"/>
              </a:rPr>
              <a:t>height </a:t>
            </a:r>
            <a:r>
              <a:rPr lang="ru" sz="1500">
                <a:solidFill>
                  <a:srgbClr val="000000"/>
                </a:solidFill>
                <a:latin typeface="Courier New"/>
                <a:ea typeface="Courier New"/>
                <a:cs typeface="Courier New"/>
                <a:sym typeface="Courier New"/>
              </a:rPr>
              <a:t>- </a:t>
            </a:r>
            <a:r>
              <a:rPr lang="ru" sz="1500">
                <a:solidFill>
                  <a:srgbClr val="0000FF"/>
                </a:solidFill>
                <a:latin typeface="Courier New"/>
                <a:ea typeface="Courier New"/>
                <a:cs typeface="Courier New"/>
                <a:sym typeface="Courier New"/>
              </a:rPr>
              <a:t>1</a:t>
            </a:r>
            <a:r>
              <a:rPr lang="ru" sz="1500">
                <a:solidFill>
                  <a:srgbClr val="000000"/>
                </a:solidFill>
                <a:latin typeface="Courier New"/>
                <a:ea typeface="Courier New"/>
                <a:cs typeface="Courier New"/>
                <a:sym typeface="Courier New"/>
              </a:rPr>
              <a:t>][</a:t>
            </a:r>
            <a:r>
              <a:rPr lang="ru" sz="1500">
                <a:solidFill>
                  <a:srgbClr val="458383"/>
                </a:solidFill>
                <a:latin typeface="Courier New"/>
                <a:ea typeface="Courier New"/>
                <a:cs typeface="Courier New"/>
                <a:sym typeface="Courier New"/>
              </a:rPr>
              <a:t>x</a:t>
            </a:r>
            <a:r>
              <a:rPr lang="ru" sz="1500">
                <a:solidFill>
                  <a:srgbClr val="000000"/>
                </a:solidFill>
                <a:latin typeface="Courier New"/>
                <a:ea typeface="Courier New"/>
                <a:cs typeface="Courier New"/>
                <a:sym typeface="Courier New"/>
              </a:rPr>
              <a:t>] = </a:t>
            </a:r>
            <a:r>
              <a:rPr b="1" lang="ru" sz="1500">
                <a:solidFill>
                  <a:srgbClr val="000080"/>
                </a:solidFill>
                <a:latin typeface="Courier New"/>
                <a:ea typeface="Courier New"/>
                <a:cs typeface="Courier New"/>
                <a:sym typeface="Courier New"/>
              </a:rPr>
              <a:t>false</a:t>
            </a:r>
            <a:r>
              <a:rPr lang="ru" sz="1500">
                <a:solidFill>
                  <a:srgbClr val="000000"/>
                </a:solidFill>
                <a:latin typeface="Courier New"/>
                <a:ea typeface="Courier New"/>
                <a:cs typeface="Courier New"/>
                <a:sym typeface="Courier New"/>
              </a:rPr>
              <a:t>;</a:t>
            </a:r>
            <a:br>
              <a:rPr lang="ru" sz="1500">
                <a:solidFill>
                  <a:srgbClr val="000000"/>
                </a:solidFill>
                <a:latin typeface="Courier New"/>
                <a:ea typeface="Courier New"/>
                <a:cs typeface="Courier New"/>
                <a:sym typeface="Courier New"/>
              </a:rPr>
            </a:br>
            <a:r>
              <a:rPr lang="ru" sz="1500">
                <a:solidFill>
                  <a:srgbClr val="000000"/>
                </a:solidFill>
                <a:latin typeface="Courier New"/>
                <a:ea typeface="Courier New"/>
                <a:cs typeface="Courier New"/>
                <a:sym typeface="Courier New"/>
              </a:rPr>
              <a:t>        }</a:t>
            </a:r>
            <a:br>
              <a:rPr lang="ru" sz="1500">
                <a:solidFill>
                  <a:srgbClr val="000000"/>
                </a:solidFill>
                <a:latin typeface="Courier New"/>
                <a:ea typeface="Courier New"/>
                <a:cs typeface="Courier New"/>
                <a:sym typeface="Courier New"/>
              </a:rPr>
            </a:br>
            <a:r>
              <a:rPr lang="ru" sz="1500">
                <a:solidFill>
                  <a:srgbClr val="000000"/>
                </a:solidFill>
                <a:latin typeface="Courier New"/>
                <a:ea typeface="Courier New"/>
                <a:cs typeface="Courier New"/>
                <a:sym typeface="Courier New"/>
              </a:rPr>
              <a:t>    }</a:t>
            </a:r>
            <a:br>
              <a:rPr lang="ru" sz="1500">
                <a:solidFill>
                  <a:srgbClr val="000000"/>
                </a:solidFill>
                <a:latin typeface="Courier New"/>
                <a:ea typeface="Courier New"/>
                <a:cs typeface="Courier New"/>
                <a:sym typeface="Courier New"/>
              </a:rPr>
            </a:br>
            <a:r>
              <a:rPr lang="ru" sz="1500">
                <a:solidFill>
                  <a:srgbClr val="000000"/>
                </a:solidFill>
                <a:latin typeface="Courier New"/>
                <a:ea typeface="Courier New"/>
                <a:cs typeface="Courier New"/>
                <a:sym typeface="Courier New"/>
              </a:rPr>
              <a:t>} </a:t>
            </a:r>
            <a:endParaRPr sz="3300">
              <a:solidFill>
                <a:schemeClr val="dk1"/>
              </a:solidFill>
              <a:latin typeface="Arial"/>
              <a:ea typeface="Arial"/>
              <a:cs typeface="Arial"/>
              <a:sym typeface="Arial"/>
            </a:endParaRPr>
          </a:p>
        </p:txBody>
      </p:sp>
      <p:pic>
        <p:nvPicPr>
          <p:cNvPr id="654" name="Google Shape;654;p123"/>
          <p:cNvPicPr preferRelativeResize="0"/>
          <p:nvPr/>
        </p:nvPicPr>
        <p:blipFill rotWithShape="1">
          <a:blip r:embed="rId3">
            <a:alphaModFix/>
          </a:blip>
          <a:srcRect b="0" l="0" r="0" t="0"/>
          <a:stretch/>
        </p:blipFill>
        <p:spPr>
          <a:xfrm>
            <a:off x="6286500" y="3402995"/>
            <a:ext cx="1714500" cy="1681925"/>
          </a:xfrm>
          <a:prstGeom prst="rect">
            <a:avLst/>
          </a:prstGeom>
          <a:noFill/>
          <a:ln>
            <a:noFill/>
          </a:ln>
        </p:spPr>
      </p:pic>
      <p:sp>
        <p:nvSpPr>
          <p:cNvPr id="655" name="Google Shape;655;p123"/>
          <p:cNvSpPr/>
          <p:nvPr/>
        </p:nvSpPr>
        <p:spPr>
          <a:xfrm>
            <a:off x="7362450" y="411952"/>
            <a:ext cx="810000" cy="809629"/>
          </a:xfrm>
          <a:prstGeom prst="rect">
            <a:avLst/>
          </a:prstGeom>
          <a:solidFill>
            <a:srgbClr val="F9DD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dk1"/>
                </a:solidFill>
                <a:latin typeface="Quattrocento Sans"/>
                <a:ea typeface="Quattrocento Sans"/>
                <a:cs typeface="Quattrocento Sans"/>
                <a:sym typeface="Quattrocento Sans"/>
              </a:rPr>
              <a:t>JS</a:t>
            </a:r>
            <a:endParaRPr sz="1100"/>
          </a:p>
        </p:txBody>
      </p:sp>
      <p:sp>
        <p:nvSpPr>
          <p:cNvPr id="656" name="Google Shape;656;p123"/>
          <p:cNvSpPr/>
          <p:nvPr/>
        </p:nvSpPr>
        <p:spPr>
          <a:xfrm>
            <a:off x="0" y="32951"/>
            <a:ext cx="138548" cy="276999"/>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Quattrocento San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pic>
        <p:nvPicPr>
          <p:cNvPr id="662" name="Google Shape;662;p124"/>
          <p:cNvPicPr preferRelativeResize="0"/>
          <p:nvPr/>
        </p:nvPicPr>
        <p:blipFill rotWithShape="1">
          <a:blip r:embed="rId3">
            <a:alphaModFix/>
          </a:blip>
          <a:srcRect b="0" l="0" r="0" t="0"/>
          <a:stretch/>
        </p:blipFill>
        <p:spPr>
          <a:xfrm>
            <a:off x="6286500" y="3402995"/>
            <a:ext cx="1714500" cy="1681925"/>
          </a:xfrm>
          <a:prstGeom prst="rect">
            <a:avLst/>
          </a:prstGeom>
          <a:noFill/>
          <a:ln>
            <a:noFill/>
          </a:ln>
        </p:spPr>
      </p:pic>
      <p:sp>
        <p:nvSpPr>
          <p:cNvPr id="663" name="Google Shape;663;p124"/>
          <p:cNvSpPr/>
          <p:nvPr/>
        </p:nvSpPr>
        <p:spPr>
          <a:xfrm>
            <a:off x="971550" y="411956"/>
            <a:ext cx="7200900" cy="283923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500">
                <a:solidFill>
                  <a:srgbClr val="0000FF"/>
                </a:solidFill>
                <a:latin typeface="Consolas"/>
                <a:ea typeface="Consolas"/>
                <a:cs typeface="Consolas"/>
                <a:sym typeface="Consolas"/>
              </a:rPr>
              <a:t>def</a:t>
            </a:r>
            <a:r>
              <a:rPr lang="ru" sz="1500">
                <a:solidFill>
                  <a:schemeClr val="dk1"/>
                </a:solidFill>
                <a:latin typeface="Consolas"/>
                <a:ea typeface="Consolas"/>
                <a:cs typeface="Consolas"/>
                <a:sym typeface="Consolas"/>
              </a:rPr>
              <a:t> </a:t>
            </a:r>
            <a:r>
              <a:rPr lang="ru" sz="1500">
                <a:solidFill>
                  <a:srgbClr val="5B9BD5"/>
                </a:solidFill>
                <a:latin typeface="Consolas"/>
                <a:ea typeface="Consolas"/>
                <a:cs typeface="Consolas"/>
                <a:sym typeface="Consolas"/>
              </a:rPr>
              <a:t>clear_full_lines</a:t>
            </a:r>
            <a:r>
              <a:rPr lang="ru" sz="1500">
                <a:solidFill>
                  <a:schemeClr val="dk1"/>
                </a:solidFill>
                <a:latin typeface="Consolas"/>
                <a:ea typeface="Consolas"/>
                <a:cs typeface="Consolas"/>
                <a:sym typeface="Consolas"/>
              </a:rPr>
              <a:t>(self):</a:t>
            </a:r>
            <a:endParaRPr sz="1100"/>
          </a:p>
          <a:p>
            <a:pPr indent="0" lvl="0" marL="0" marR="0" rtl="0" algn="l">
              <a:spcBef>
                <a:spcPts val="0"/>
              </a:spcBef>
              <a:spcAft>
                <a:spcPts val="0"/>
              </a:spcAft>
              <a:buNone/>
            </a:pPr>
            <a:r>
              <a:rPr lang="ru" sz="1500">
                <a:solidFill>
                  <a:schemeClr val="dk1"/>
                </a:solidFill>
                <a:latin typeface="Consolas"/>
                <a:ea typeface="Consolas"/>
                <a:cs typeface="Consolas"/>
                <a:sym typeface="Consolas"/>
              </a:rPr>
              <a:t>    </a:t>
            </a:r>
            <a:r>
              <a:rPr lang="ru" sz="1500">
                <a:solidFill>
                  <a:srgbClr val="0000FF"/>
                </a:solidFill>
                <a:latin typeface="Consolas"/>
                <a:ea typeface="Consolas"/>
                <a:cs typeface="Consolas"/>
                <a:sym typeface="Consolas"/>
              </a:rPr>
              <a:t>for</a:t>
            </a:r>
            <a:r>
              <a:rPr lang="ru" sz="1500">
                <a:solidFill>
                  <a:schemeClr val="dk1"/>
                </a:solidFill>
                <a:latin typeface="Consolas"/>
                <a:ea typeface="Consolas"/>
                <a:cs typeface="Consolas"/>
                <a:sym typeface="Consolas"/>
              </a:rPr>
              <a:t> y </a:t>
            </a:r>
            <a:r>
              <a:rPr lang="ru" sz="1500">
                <a:solidFill>
                  <a:srgbClr val="0000FF"/>
                </a:solidFill>
                <a:latin typeface="Consolas"/>
                <a:ea typeface="Consolas"/>
                <a:cs typeface="Consolas"/>
                <a:sym typeface="Consolas"/>
              </a:rPr>
              <a:t>in</a:t>
            </a:r>
            <a:r>
              <a:rPr lang="ru" sz="1500">
                <a:solidFill>
                  <a:schemeClr val="dk1"/>
                </a:solidFill>
                <a:latin typeface="Consolas"/>
                <a:ea typeface="Consolas"/>
                <a:cs typeface="Consolas"/>
                <a:sym typeface="Consolas"/>
              </a:rPr>
              <a:t> </a:t>
            </a:r>
            <a:r>
              <a:rPr lang="ru" sz="1500">
                <a:solidFill>
                  <a:schemeClr val="accent4"/>
                </a:solidFill>
                <a:latin typeface="Consolas"/>
                <a:ea typeface="Consolas"/>
                <a:cs typeface="Consolas"/>
                <a:sym typeface="Consolas"/>
              </a:rPr>
              <a:t>range</a:t>
            </a:r>
            <a:r>
              <a:rPr lang="ru" sz="1500">
                <a:solidFill>
                  <a:schemeClr val="dk1"/>
                </a:solidFill>
                <a:latin typeface="Consolas"/>
                <a:ea typeface="Consolas"/>
                <a:cs typeface="Consolas"/>
                <a:sym typeface="Consolas"/>
              </a:rPr>
              <a:t>(self.height):</a:t>
            </a:r>
            <a:endParaRPr sz="1100"/>
          </a:p>
          <a:p>
            <a:pPr indent="0" lvl="0" marL="0" marR="0" rtl="0" algn="l">
              <a:spcBef>
                <a:spcPts val="0"/>
              </a:spcBef>
              <a:spcAft>
                <a:spcPts val="0"/>
              </a:spcAft>
              <a:buNone/>
            </a:pPr>
            <a:r>
              <a:rPr lang="ru" sz="1500">
                <a:solidFill>
                  <a:schemeClr val="dk1"/>
                </a:solidFill>
                <a:latin typeface="Consolas"/>
                <a:ea typeface="Consolas"/>
                <a:cs typeface="Consolas"/>
                <a:sym typeface="Consolas"/>
              </a:rPr>
              <a:t>        full </a:t>
            </a:r>
            <a:r>
              <a:rPr lang="ru" sz="1500">
                <a:solidFill>
                  <a:srgbClr val="0000FF"/>
                </a:solidFill>
                <a:latin typeface="Consolas"/>
                <a:ea typeface="Consolas"/>
                <a:cs typeface="Consolas"/>
                <a:sym typeface="Consolas"/>
              </a:rPr>
              <a:t>=</a:t>
            </a:r>
            <a:r>
              <a:rPr lang="ru" sz="1500">
                <a:solidFill>
                  <a:schemeClr val="dk1"/>
                </a:solidFill>
                <a:latin typeface="Consolas"/>
                <a:ea typeface="Consolas"/>
                <a:cs typeface="Consolas"/>
                <a:sym typeface="Consolas"/>
              </a:rPr>
              <a:t> </a:t>
            </a:r>
            <a:r>
              <a:rPr lang="ru" sz="1500">
                <a:solidFill>
                  <a:schemeClr val="accent4"/>
                </a:solidFill>
                <a:latin typeface="Consolas"/>
                <a:ea typeface="Consolas"/>
                <a:cs typeface="Consolas"/>
                <a:sym typeface="Consolas"/>
              </a:rPr>
              <a:t>all</a:t>
            </a:r>
            <a:r>
              <a:rPr lang="ru" sz="1500">
                <a:solidFill>
                  <a:schemeClr val="dk1"/>
                </a:solidFill>
                <a:latin typeface="Consolas"/>
                <a:ea typeface="Consolas"/>
                <a:cs typeface="Consolas"/>
                <a:sym typeface="Consolas"/>
              </a:rPr>
              <a:t>(self.filled[y])</a:t>
            </a:r>
            <a:endParaRPr sz="1100"/>
          </a:p>
          <a:p>
            <a:pPr indent="0" lvl="0" marL="0" marR="0" rtl="0" algn="l">
              <a:spcBef>
                <a:spcPts val="0"/>
              </a:spcBef>
              <a:spcAft>
                <a:spcPts val="0"/>
              </a:spcAft>
              <a:buNone/>
            </a:pPr>
            <a:r>
              <a:rPr lang="ru" sz="1500">
                <a:solidFill>
                  <a:schemeClr val="dk1"/>
                </a:solidFill>
                <a:latin typeface="Consolas"/>
                <a:ea typeface="Consolas"/>
                <a:cs typeface="Consolas"/>
                <a:sym typeface="Consolas"/>
              </a:rPr>
              <a:t>        </a:t>
            </a:r>
            <a:r>
              <a:rPr lang="ru" sz="1500">
                <a:solidFill>
                  <a:srgbClr val="0000FF"/>
                </a:solidFill>
                <a:latin typeface="Consolas"/>
                <a:ea typeface="Consolas"/>
                <a:cs typeface="Consolas"/>
                <a:sym typeface="Consolas"/>
              </a:rPr>
              <a:t>if not</a:t>
            </a:r>
            <a:r>
              <a:rPr lang="ru" sz="1500">
                <a:solidFill>
                  <a:schemeClr val="dk1"/>
                </a:solidFill>
                <a:latin typeface="Consolas"/>
                <a:ea typeface="Consolas"/>
                <a:cs typeface="Consolas"/>
                <a:sym typeface="Consolas"/>
              </a:rPr>
              <a:t> full: </a:t>
            </a:r>
            <a:r>
              <a:rPr lang="ru" sz="1500">
                <a:solidFill>
                  <a:srgbClr val="0000FF"/>
                </a:solidFill>
                <a:latin typeface="Consolas"/>
                <a:ea typeface="Consolas"/>
                <a:cs typeface="Consolas"/>
                <a:sym typeface="Consolas"/>
              </a:rPr>
              <a:t>continue</a:t>
            </a:r>
            <a:endParaRPr sz="1100"/>
          </a:p>
          <a:p>
            <a:pPr indent="0" lvl="0" marL="0" marR="0" rtl="0" algn="l">
              <a:spcBef>
                <a:spcPts val="0"/>
              </a:spcBef>
              <a:spcAft>
                <a:spcPts val="0"/>
              </a:spcAft>
              <a:buNone/>
            </a:pPr>
            <a:r>
              <a:rPr lang="ru" sz="1500">
                <a:solidFill>
                  <a:schemeClr val="dk1"/>
                </a:solidFill>
                <a:latin typeface="Consolas"/>
                <a:ea typeface="Consolas"/>
                <a:cs typeface="Consolas"/>
                <a:sym typeface="Consolas"/>
              </a:rPr>
              <a:t>    </a:t>
            </a:r>
            <a:endParaRPr sz="1100"/>
          </a:p>
          <a:p>
            <a:pPr indent="0" lvl="0" marL="0" marR="0" rtl="0" algn="l">
              <a:spcBef>
                <a:spcPts val="0"/>
              </a:spcBef>
              <a:spcAft>
                <a:spcPts val="0"/>
              </a:spcAft>
              <a:buNone/>
            </a:pPr>
            <a:r>
              <a:rPr lang="ru" sz="1500">
                <a:solidFill>
                  <a:schemeClr val="dk1"/>
                </a:solidFill>
                <a:latin typeface="Consolas"/>
                <a:ea typeface="Consolas"/>
                <a:cs typeface="Consolas"/>
                <a:sym typeface="Consolas"/>
              </a:rPr>
              <a:t>    </a:t>
            </a:r>
            <a:r>
              <a:rPr lang="ru" sz="1500">
                <a:solidFill>
                  <a:srgbClr val="0000FF"/>
                </a:solidFill>
                <a:latin typeface="Consolas"/>
                <a:ea typeface="Consolas"/>
                <a:cs typeface="Consolas"/>
                <a:sym typeface="Consolas"/>
              </a:rPr>
              <a:t>for</a:t>
            </a:r>
            <a:r>
              <a:rPr lang="ru" sz="1500">
                <a:solidFill>
                  <a:schemeClr val="dk1"/>
                </a:solidFill>
                <a:latin typeface="Consolas"/>
                <a:ea typeface="Consolas"/>
                <a:cs typeface="Consolas"/>
                <a:sym typeface="Consolas"/>
              </a:rPr>
              <a:t> yy </a:t>
            </a:r>
            <a:r>
              <a:rPr lang="ru" sz="1500">
                <a:solidFill>
                  <a:srgbClr val="0000FF"/>
                </a:solidFill>
                <a:latin typeface="Consolas"/>
                <a:ea typeface="Consolas"/>
                <a:cs typeface="Consolas"/>
                <a:sym typeface="Consolas"/>
              </a:rPr>
              <a:t>in</a:t>
            </a:r>
            <a:r>
              <a:rPr lang="ru" sz="1500">
                <a:solidFill>
                  <a:schemeClr val="dk1"/>
                </a:solidFill>
                <a:latin typeface="Consolas"/>
                <a:ea typeface="Consolas"/>
                <a:cs typeface="Consolas"/>
                <a:sym typeface="Consolas"/>
              </a:rPr>
              <a:t> </a:t>
            </a:r>
            <a:r>
              <a:rPr lang="ru" sz="1500">
                <a:solidFill>
                  <a:schemeClr val="accent4"/>
                </a:solidFill>
                <a:latin typeface="Consolas"/>
                <a:ea typeface="Consolas"/>
                <a:cs typeface="Consolas"/>
                <a:sym typeface="Consolas"/>
              </a:rPr>
              <a:t>range</a:t>
            </a:r>
            <a:r>
              <a:rPr lang="ru" sz="1500">
                <a:solidFill>
                  <a:schemeClr val="dk1"/>
                </a:solidFill>
                <a:latin typeface="Consolas"/>
                <a:ea typeface="Consolas"/>
                <a:cs typeface="Consolas"/>
                <a:sym typeface="Consolas"/>
              </a:rPr>
              <a:t>(y, self.height-1):</a:t>
            </a:r>
            <a:endParaRPr sz="1100"/>
          </a:p>
          <a:p>
            <a:pPr indent="0" lvl="0" marL="0" marR="0" rtl="0" algn="l">
              <a:spcBef>
                <a:spcPts val="0"/>
              </a:spcBef>
              <a:spcAft>
                <a:spcPts val="0"/>
              </a:spcAft>
              <a:buNone/>
            </a:pPr>
            <a:r>
              <a:rPr lang="ru" sz="1500">
                <a:solidFill>
                  <a:schemeClr val="dk1"/>
                </a:solidFill>
                <a:latin typeface="Consolas"/>
                <a:ea typeface="Consolas"/>
                <a:cs typeface="Consolas"/>
                <a:sym typeface="Consolas"/>
              </a:rPr>
              <a:t>        </a:t>
            </a:r>
            <a:r>
              <a:rPr lang="ru" sz="1500">
                <a:solidFill>
                  <a:srgbClr val="0000FF"/>
                </a:solidFill>
                <a:latin typeface="Consolas"/>
                <a:ea typeface="Consolas"/>
                <a:cs typeface="Consolas"/>
                <a:sym typeface="Consolas"/>
              </a:rPr>
              <a:t>for</a:t>
            </a:r>
            <a:r>
              <a:rPr lang="ru" sz="1500">
                <a:solidFill>
                  <a:schemeClr val="dk1"/>
                </a:solidFill>
                <a:latin typeface="Consolas"/>
                <a:ea typeface="Consolas"/>
                <a:cs typeface="Consolas"/>
                <a:sym typeface="Consolas"/>
              </a:rPr>
              <a:t> x </a:t>
            </a:r>
            <a:r>
              <a:rPr lang="ru" sz="1500">
                <a:solidFill>
                  <a:srgbClr val="0000FF"/>
                </a:solidFill>
                <a:latin typeface="Consolas"/>
                <a:ea typeface="Consolas"/>
                <a:cs typeface="Consolas"/>
                <a:sym typeface="Consolas"/>
              </a:rPr>
              <a:t>in</a:t>
            </a:r>
            <a:r>
              <a:rPr lang="ru" sz="1500">
                <a:solidFill>
                  <a:schemeClr val="dk1"/>
                </a:solidFill>
                <a:latin typeface="Consolas"/>
                <a:ea typeface="Consolas"/>
                <a:cs typeface="Consolas"/>
                <a:sym typeface="Consolas"/>
              </a:rPr>
              <a:t> </a:t>
            </a:r>
            <a:r>
              <a:rPr lang="ru" sz="1500">
                <a:solidFill>
                  <a:schemeClr val="accent4"/>
                </a:solidFill>
                <a:latin typeface="Consolas"/>
                <a:ea typeface="Consolas"/>
                <a:cs typeface="Consolas"/>
                <a:sym typeface="Consolas"/>
              </a:rPr>
              <a:t>range</a:t>
            </a:r>
            <a:r>
              <a:rPr lang="ru" sz="1500">
                <a:solidFill>
                  <a:schemeClr val="dk1"/>
                </a:solidFill>
                <a:latin typeface="Consolas"/>
                <a:ea typeface="Consolas"/>
                <a:cs typeface="Consolas"/>
                <a:sym typeface="Consolas"/>
              </a:rPr>
              <a:t>(self.width):</a:t>
            </a:r>
            <a:endParaRPr sz="1100"/>
          </a:p>
          <a:p>
            <a:pPr indent="0" lvl="0" marL="0" marR="0" rtl="0" algn="l">
              <a:spcBef>
                <a:spcPts val="0"/>
              </a:spcBef>
              <a:spcAft>
                <a:spcPts val="0"/>
              </a:spcAft>
              <a:buNone/>
            </a:pPr>
            <a:r>
              <a:rPr lang="ru" sz="1500">
                <a:solidFill>
                  <a:schemeClr val="dk1"/>
                </a:solidFill>
                <a:latin typeface="Consolas"/>
                <a:ea typeface="Consolas"/>
                <a:cs typeface="Consolas"/>
                <a:sym typeface="Consolas"/>
              </a:rPr>
              <a:t>            self.filled[yy][x] </a:t>
            </a:r>
            <a:r>
              <a:rPr lang="ru" sz="1500">
                <a:solidFill>
                  <a:srgbClr val="0000FF"/>
                </a:solidFill>
                <a:latin typeface="Consolas"/>
                <a:ea typeface="Consolas"/>
                <a:cs typeface="Consolas"/>
                <a:sym typeface="Consolas"/>
              </a:rPr>
              <a:t>=</a:t>
            </a:r>
            <a:r>
              <a:rPr lang="ru" sz="1500">
                <a:solidFill>
                  <a:schemeClr val="dk1"/>
                </a:solidFill>
                <a:latin typeface="Consolas"/>
                <a:ea typeface="Consolas"/>
                <a:cs typeface="Consolas"/>
                <a:sym typeface="Consolas"/>
              </a:rPr>
              <a:t> self.filled[yy+1][x]</a:t>
            </a:r>
            <a:endParaRPr sz="1100"/>
          </a:p>
          <a:p>
            <a:pPr indent="0" lvl="0" marL="0" marR="0" rtl="0" algn="l">
              <a:spcBef>
                <a:spcPts val="0"/>
              </a:spcBef>
              <a:spcAft>
                <a:spcPts val="0"/>
              </a:spcAft>
              <a:buNone/>
            </a:pPr>
            <a:r>
              <a:t/>
            </a:r>
            <a:endParaRPr sz="1500">
              <a:solidFill>
                <a:schemeClr val="dk1"/>
              </a:solidFill>
              <a:latin typeface="Consolas"/>
              <a:ea typeface="Consolas"/>
              <a:cs typeface="Consolas"/>
              <a:sym typeface="Consolas"/>
            </a:endParaRPr>
          </a:p>
          <a:p>
            <a:pPr indent="0" lvl="0" marL="0" marR="0" rtl="0" algn="l">
              <a:spcBef>
                <a:spcPts val="0"/>
              </a:spcBef>
              <a:spcAft>
                <a:spcPts val="0"/>
              </a:spcAft>
              <a:buNone/>
            </a:pPr>
            <a:r>
              <a:rPr lang="ru" sz="1500">
                <a:solidFill>
                  <a:schemeClr val="dk1"/>
                </a:solidFill>
                <a:latin typeface="Consolas"/>
                <a:ea typeface="Consolas"/>
                <a:cs typeface="Consolas"/>
                <a:sym typeface="Consolas"/>
              </a:rPr>
              <a:t>    </a:t>
            </a:r>
            <a:r>
              <a:rPr lang="ru" sz="1500">
                <a:solidFill>
                  <a:srgbClr val="0000FF"/>
                </a:solidFill>
                <a:latin typeface="Consolas"/>
                <a:ea typeface="Consolas"/>
                <a:cs typeface="Consolas"/>
                <a:sym typeface="Consolas"/>
              </a:rPr>
              <a:t>for</a:t>
            </a:r>
            <a:r>
              <a:rPr lang="ru" sz="1500">
                <a:solidFill>
                  <a:schemeClr val="dk1"/>
                </a:solidFill>
                <a:latin typeface="Consolas"/>
                <a:ea typeface="Consolas"/>
                <a:cs typeface="Consolas"/>
                <a:sym typeface="Consolas"/>
              </a:rPr>
              <a:t> x </a:t>
            </a:r>
            <a:r>
              <a:rPr lang="ru" sz="1500">
                <a:solidFill>
                  <a:srgbClr val="0000FF"/>
                </a:solidFill>
                <a:latin typeface="Consolas"/>
                <a:ea typeface="Consolas"/>
                <a:cs typeface="Consolas"/>
                <a:sym typeface="Consolas"/>
              </a:rPr>
              <a:t>in</a:t>
            </a:r>
            <a:r>
              <a:rPr lang="ru" sz="1500">
                <a:solidFill>
                  <a:schemeClr val="dk1"/>
                </a:solidFill>
                <a:latin typeface="Consolas"/>
                <a:ea typeface="Consolas"/>
                <a:cs typeface="Consolas"/>
                <a:sym typeface="Consolas"/>
              </a:rPr>
              <a:t> </a:t>
            </a:r>
            <a:r>
              <a:rPr lang="ru" sz="1500">
                <a:solidFill>
                  <a:schemeClr val="accent4"/>
                </a:solidFill>
                <a:latin typeface="Consolas"/>
                <a:ea typeface="Consolas"/>
                <a:cs typeface="Consolas"/>
                <a:sym typeface="Consolas"/>
              </a:rPr>
              <a:t>range</a:t>
            </a:r>
            <a:r>
              <a:rPr lang="ru" sz="1500">
                <a:solidFill>
                  <a:schemeClr val="dk1"/>
                </a:solidFill>
                <a:latin typeface="Consolas"/>
                <a:ea typeface="Consolas"/>
                <a:cs typeface="Consolas"/>
                <a:sym typeface="Consolas"/>
              </a:rPr>
              <a:t>(self.width):</a:t>
            </a:r>
            <a:endParaRPr sz="1100"/>
          </a:p>
          <a:p>
            <a:pPr indent="0" lvl="0" marL="0" marR="0" rtl="0" algn="l">
              <a:spcBef>
                <a:spcPts val="0"/>
              </a:spcBef>
              <a:spcAft>
                <a:spcPts val="0"/>
              </a:spcAft>
              <a:buNone/>
            </a:pPr>
            <a:r>
              <a:rPr lang="ru" sz="1500">
                <a:solidFill>
                  <a:schemeClr val="dk1"/>
                </a:solidFill>
                <a:latin typeface="Consolas"/>
                <a:ea typeface="Consolas"/>
                <a:cs typeface="Consolas"/>
                <a:sym typeface="Consolas"/>
              </a:rPr>
              <a:t>        self.is_filled[self.height-1][x] </a:t>
            </a:r>
            <a:r>
              <a:rPr lang="ru" sz="1500">
                <a:solidFill>
                  <a:srgbClr val="0000FF"/>
                </a:solidFill>
                <a:latin typeface="Consolas"/>
                <a:ea typeface="Consolas"/>
                <a:cs typeface="Consolas"/>
                <a:sym typeface="Consolas"/>
              </a:rPr>
              <a:t>=</a:t>
            </a:r>
            <a:r>
              <a:rPr lang="ru" sz="1500">
                <a:solidFill>
                  <a:schemeClr val="dk1"/>
                </a:solidFill>
                <a:latin typeface="Consolas"/>
                <a:ea typeface="Consolas"/>
                <a:cs typeface="Consolas"/>
                <a:sym typeface="Consolas"/>
              </a:rPr>
              <a:t> </a:t>
            </a:r>
            <a:r>
              <a:rPr lang="ru" sz="1500">
                <a:solidFill>
                  <a:srgbClr val="118776"/>
                </a:solidFill>
                <a:latin typeface="Consolas"/>
                <a:ea typeface="Consolas"/>
                <a:cs typeface="Consolas"/>
                <a:sym typeface="Consolas"/>
              </a:rPr>
              <a:t>False</a:t>
            </a:r>
            <a:endParaRPr sz="1100"/>
          </a:p>
          <a:p>
            <a:pPr indent="0" lvl="0" marL="0" marR="0" rtl="0" algn="l">
              <a:spcBef>
                <a:spcPts val="0"/>
              </a:spcBef>
              <a:spcAft>
                <a:spcPts val="0"/>
              </a:spcAft>
              <a:buNone/>
            </a:pPr>
            <a:r>
              <a:t/>
            </a:r>
            <a:endParaRPr sz="1500">
              <a:solidFill>
                <a:srgbClr val="000000"/>
              </a:solidFill>
              <a:highlight>
                <a:srgbClr val="FFFFFF"/>
              </a:highlight>
              <a:latin typeface="Consolas"/>
              <a:ea typeface="Consolas"/>
              <a:cs typeface="Consolas"/>
              <a:sym typeface="Consolas"/>
            </a:endParaRPr>
          </a:p>
        </p:txBody>
      </p:sp>
      <p:sp>
        <p:nvSpPr>
          <p:cNvPr id="664" name="Google Shape;664;p124"/>
          <p:cNvSpPr/>
          <p:nvPr/>
        </p:nvSpPr>
        <p:spPr>
          <a:xfrm>
            <a:off x="7362450" y="411956"/>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
        <p:nvSpPr>
          <p:cNvPr id="665" name="Google Shape;665;p124"/>
          <p:cNvSpPr/>
          <p:nvPr/>
        </p:nvSpPr>
        <p:spPr>
          <a:xfrm>
            <a:off x="7362450" y="411956"/>
            <a:ext cx="810000" cy="809629"/>
          </a:xfrm>
          <a:prstGeom prst="rect">
            <a:avLst/>
          </a:prstGeom>
          <a:solidFill>
            <a:srgbClr val="0055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15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 sz="1500">
                <a:solidFill>
                  <a:schemeClr val="lt1"/>
                </a:solidFill>
                <a:latin typeface="Quattrocento Sans"/>
                <a:ea typeface="Quattrocento Sans"/>
                <a:cs typeface="Quattrocento Sans"/>
                <a:sym typeface="Quattrocento Sans"/>
              </a:rPr>
              <a:t>Python</a:t>
            </a:r>
            <a:endParaRPr b="1" sz="1500">
              <a:solidFill>
                <a:schemeClr val="lt1"/>
              </a:solidFill>
              <a:latin typeface="Quattrocento Sans"/>
              <a:ea typeface="Quattrocento Sans"/>
              <a:cs typeface="Quattrocento Sans"/>
              <a:sym typeface="Quattrocento Sans"/>
            </a:endParaRPr>
          </a:p>
        </p:txBody>
      </p:sp>
      <p:pic>
        <p:nvPicPr>
          <p:cNvPr id="666" name="Google Shape;666;p124"/>
          <p:cNvPicPr preferRelativeResize="0"/>
          <p:nvPr/>
        </p:nvPicPr>
        <p:blipFill rotWithShape="1">
          <a:blip r:embed="rId4">
            <a:alphaModFix/>
          </a:blip>
          <a:srcRect b="0" l="0" r="0" t="0"/>
          <a:stretch/>
        </p:blipFill>
        <p:spPr>
          <a:xfrm>
            <a:off x="7521809" y="438043"/>
            <a:ext cx="491283" cy="4912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pic>
        <p:nvPicPr>
          <p:cNvPr id="672" name="Google Shape;672;p125"/>
          <p:cNvPicPr preferRelativeResize="0"/>
          <p:nvPr/>
        </p:nvPicPr>
        <p:blipFill rotWithShape="1">
          <a:blip r:embed="rId3">
            <a:alphaModFix/>
          </a:blip>
          <a:srcRect b="0" l="0" r="0" t="0"/>
          <a:stretch/>
        </p:blipFill>
        <p:spPr>
          <a:xfrm>
            <a:off x="6286500" y="3402994"/>
            <a:ext cx="1714500" cy="1681925"/>
          </a:xfrm>
          <a:prstGeom prst="rect">
            <a:avLst/>
          </a:prstGeom>
          <a:noFill/>
          <a:ln>
            <a:noFill/>
          </a:ln>
        </p:spPr>
      </p:pic>
      <p:sp>
        <p:nvSpPr>
          <p:cNvPr id="673" name="Google Shape;673;p125"/>
          <p:cNvSpPr/>
          <p:nvPr/>
        </p:nvSpPr>
        <p:spPr>
          <a:xfrm>
            <a:off x="971550" y="411956"/>
            <a:ext cx="7200900" cy="3531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ru" sz="1500">
                <a:solidFill>
                  <a:srgbClr val="0033B3"/>
                </a:solidFill>
                <a:highlight>
                  <a:srgbClr val="FFFFFF"/>
                </a:highlight>
                <a:latin typeface="Consolas"/>
                <a:ea typeface="Consolas"/>
                <a:cs typeface="Consolas"/>
                <a:sym typeface="Consolas"/>
              </a:rPr>
              <a:t>public void </a:t>
            </a:r>
            <a:r>
              <a:rPr lang="ru" sz="1500">
                <a:solidFill>
                  <a:srgbClr val="00627A"/>
                </a:solidFill>
                <a:highlight>
                  <a:srgbClr val="FFFFFF"/>
                </a:highlight>
                <a:latin typeface="Consolas"/>
                <a:ea typeface="Consolas"/>
                <a:cs typeface="Consolas"/>
                <a:sym typeface="Consolas"/>
              </a:rPr>
              <a:t>clearFullLines</a:t>
            </a: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for </a:t>
            </a:r>
            <a:r>
              <a:rPr lang="ru" sz="1500">
                <a:solidFill>
                  <a:srgbClr val="080808"/>
                </a:solidFill>
                <a:highlight>
                  <a:srgbClr val="FFFFFF"/>
                </a:highlight>
                <a:latin typeface="Consolas"/>
                <a:ea typeface="Consolas"/>
                <a:cs typeface="Consolas"/>
                <a:sym typeface="Consolas"/>
              </a:rPr>
              <a:t>(</a:t>
            </a:r>
            <a:r>
              <a:rPr lang="ru" sz="1500">
                <a:solidFill>
                  <a:srgbClr val="0033B3"/>
                </a:solidFill>
                <a:highlight>
                  <a:srgbClr val="FFFFFF"/>
                </a:highlight>
                <a:latin typeface="Consolas"/>
                <a:ea typeface="Consolas"/>
                <a:cs typeface="Consolas"/>
                <a:sym typeface="Consolas"/>
              </a:rPr>
              <a:t>var </a:t>
            </a:r>
            <a:r>
              <a:rPr lang="ru" sz="1500">
                <a:solidFill>
                  <a:schemeClr val="dk1"/>
                </a:solidFill>
                <a:highlight>
                  <a:srgbClr val="FFFFFF"/>
                </a:highlight>
                <a:latin typeface="Consolas"/>
                <a:ea typeface="Consolas"/>
                <a:cs typeface="Consolas"/>
                <a:sym typeface="Consolas"/>
              </a:rPr>
              <a:t>y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0</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y </a:t>
            </a:r>
            <a:r>
              <a:rPr lang="ru" sz="1500">
                <a:solidFill>
                  <a:srgbClr val="080808"/>
                </a:solidFill>
                <a:highlight>
                  <a:srgbClr val="FFFFFF"/>
                </a:highlight>
                <a:latin typeface="Consolas"/>
                <a:ea typeface="Consolas"/>
                <a:cs typeface="Consolas"/>
                <a:sym typeface="Consolas"/>
              </a:rPr>
              <a:t>&lt; </a:t>
            </a:r>
            <a:r>
              <a:rPr lang="ru" sz="1500">
                <a:solidFill>
                  <a:srgbClr val="871094"/>
                </a:solidFill>
                <a:highlight>
                  <a:srgbClr val="FFFFFF"/>
                </a:highlight>
                <a:latin typeface="Consolas"/>
                <a:ea typeface="Consolas"/>
                <a:cs typeface="Consolas"/>
                <a:sym typeface="Consolas"/>
              </a:rPr>
              <a:t>height</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y</a:t>
            </a: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var </a:t>
            </a:r>
            <a:r>
              <a:rPr lang="ru" sz="1500">
                <a:solidFill>
                  <a:schemeClr val="dk1"/>
                </a:solidFill>
                <a:highlight>
                  <a:srgbClr val="FFFFFF"/>
                </a:highlight>
                <a:latin typeface="Consolas"/>
                <a:ea typeface="Consolas"/>
                <a:cs typeface="Consolas"/>
                <a:sym typeface="Consolas"/>
              </a:rPr>
              <a:t>count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0</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var </a:t>
            </a:r>
            <a:r>
              <a:rPr lang="ru" sz="1500">
                <a:solidFill>
                  <a:schemeClr val="dk1"/>
                </a:solidFill>
                <a:highlight>
                  <a:srgbClr val="FFFFFF"/>
                </a:highlight>
                <a:latin typeface="Consolas"/>
                <a:ea typeface="Consolas"/>
                <a:cs typeface="Consolas"/>
                <a:sym typeface="Consolas"/>
              </a:rPr>
              <a:t>fullY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0</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for </a:t>
            </a:r>
            <a:r>
              <a:rPr lang="ru" sz="1500">
                <a:solidFill>
                  <a:srgbClr val="080808"/>
                </a:solidFill>
                <a:highlight>
                  <a:srgbClr val="FFFFFF"/>
                </a:highlight>
                <a:latin typeface="Consolas"/>
                <a:ea typeface="Consolas"/>
                <a:cs typeface="Consolas"/>
                <a:sym typeface="Consolas"/>
              </a:rPr>
              <a:t>(</a:t>
            </a:r>
            <a:r>
              <a:rPr lang="ru" sz="1500">
                <a:solidFill>
                  <a:srgbClr val="0033B3"/>
                </a:solidFill>
                <a:highlight>
                  <a:srgbClr val="FFFFFF"/>
                </a:highlight>
                <a:latin typeface="Consolas"/>
                <a:ea typeface="Consolas"/>
                <a:cs typeface="Consolas"/>
                <a:sym typeface="Consolas"/>
              </a:rPr>
              <a:t>var </a:t>
            </a:r>
            <a:r>
              <a:rPr lang="ru" sz="1500">
                <a:solidFill>
                  <a:schemeClr val="dk1"/>
                </a:solidFill>
                <a:highlight>
                  <a:srgbClr val="FFFFFF"/>
                </a:highlight>
                <a:latin typeface="Consolas"/>
                <a:ea typeface="Consolas"/>
                <a:cs typeface="Consolas"/>
                <a:sym typeface="Consolas"/>
              </a:rPr>
              <a:t>x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0</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x </a:t>
            </a:r>
            <a:r>
              <a:rPr lang="ru" sz="1500">
                <a:solidFill>
                  <a:srgbClr val="080808"/>
                </a:solidFill>
                <a:highlight>
                  <a:srgbClr val="FFFFFF"/>
                </a:highlight>
                <a:latin typeface="Consolas"/>
                <a:ea typeface="Consolas"/>
                <a:cs typeface="Consolas"/>
                <a:sym typeface="Consolas"/>
              </a:rPr>
              <a:t>&lt; </a:t>
            </a:r>
            <a:r>
              <a:rPr lang="ru" sz="1500">
                <a:solidFill>
                  <a:srgbClr val="871094"/>
                </a:solidFill>
                <a:highlight>
                  <a:srgbClr val="FFFFFF"/>
                </a:highlight>
                <a:latin typeface="Consolas"/>
                <a:ea typeface="Consolas"/>
                <a:cs typeface="Consolas"/>
                <a:sym typeface="Consolas"/>
              </a:rPr>
              <a:t>width</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x</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if </a:t>
            </a:r>
            <a:r>
              <a:rPr lang="ru" sz="1500">
                <a:solidFill>
                  <a:srgbClr val="080808"/>
                </a:solidFill>
                <a:highlight>
                  <a:srgbClr val="FFFFFF"/>
                </a:highlight>
                <a:latin typeface="Consolas"/>
                <a:ea typeface="Consolas"/>
                <a:cs typeface="Consolas"/>
                <a:sym typeface="Consolas"/>
              </a:rPr>
              <a:t>(</a:t>
            </a:r>
            <a:r>
              <a:rPr lang="ru" sz="1500">
                <a:solidFill>
                  <a:srgbClr val="871094"/>
                </a:solidFill>
                <a:highlight>
                  <a:srgbClr val="FFFFFF"/>
                </a:highlight>
                <a:latin typeface="Consolas"/>
                <a:ea typeface="Consolas"/>
                <a:cs typeface="Consolas"/>
                <a:sym typeface="Consolas"/>
              </a:rPr>
              <a:t>isFilled</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x</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y</a:t>
            </a: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count</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if </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count </a:t>
            </a:r>
            <a:r>
              <a:rPr lang="ru" sz="1500">
                <a:solidFill>
                  <a:srgbClr val="080808"/>
                </a:solidFill>
                <a:highlight>
                  <a:srgbClr val="FFFFFF"/>
                </a:highlight>
                <a:latin typeface="Consolas"/>
                <a:ea typeface="Consolas"/>
                <a:cs typeface="Consolas"/>
                <a:sym typeface="Consolas"/>
              </a:rPr>
              <a:t>== </a:t>
            </a:r>
            <a:r>
              <a:rPr lang="ru" sz="1500">
                <a:solidFill>
                  <a:srgbClr val="871094"/>
                </a:solidFill>
                <a:highlight>
                  <a:srgbClr val="FFFFFF"/>
                </a:highlight>
                <a:latin typeface="Consolas"/>
                <a:ea typeface="Consolas"/>
                <a:cs typeface="Consolas"/>
                <a:sym typeface="Consolas"/>
              </a:rPr>
              <a:t>width</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fullY </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y</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if </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count </a:t>
            </a:r>
            <a:r>
              <a:rPr lang="ru" sz="1500">
                <a:solidFill>
                  <a:srgbClr val="080808"/>
                </a:solidFill>
                <a:highlight>
                  <a:srgbClr val="FFFFFF"/>
                </a:highlight>
                <a:latin typeface="Consolas"/>
                <a:ea typeface="Consolas"/>
                <a:cs typeface="Consolas"/>
                <a:sym typeface="Consolas"/>
              </a:rPr>
              <a:t>== </a:t>
            </a:r>
            <a:r>
              <a:rPr lang="ru" sz="1500">
                <a:solidFill>
                  <a:srgbClr val="871094"/>
                </a:solidFill>
                <a:highlight>
                  <a:srgbClr val="FFFFFF"/>
                </a:highlight>
                <a:latin typeface="Consolas"/>
                <a:ea typeface="Consolas"/>
                <a:cs typeface="Consolas"/>
                <a:sym typeface="Consolas"/>
              </a:rPr>
              <a:t>width</a:t>
            </a: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for </a:t>
            </a:r>
            <a:r>
              <a:rPr lang="ru" sz="1500">
                <a:solidFill>
                  <a:srgbClr val="080808"/>
                </a:solidFill>
                <a:highlight>
                  <a:srgbClr val="FFFFFF"/>
                </a:highlight>
                <a:latin typeface="Consolas"/>
                <a:ea typeface="Consolas"/>
                <a:cs typeface="Consolas"/>
                <a:sym typeface="Consolas"/>
              </a:rPr>
              <a:t>(</a:t>
            </a:r>
            <a:r>
              <a:rPr lang="ru" sz="1500">
                <a:solidFill>
                  <a:srgbClr val="0033B3"/>
                </a:solidFill>
                <a:highlight>
                  <a:srgbClr val="FFFFFF"/>
                </a:highlight>
                <a:latin typeface="Consolas"/>
                <a:ea typeface="Consolas"/>
                <a:cs typeface="Consolas"/>
                <a:sym typeface="Consolas"/>
              </a:rPr>
              <a:t>var </a:t>
            </a:r>
            <a:r>
              <a:rPr lang="ru" sz="1500">
                <a:solidFill>
                  <a:schemeClr val="dk1"/>
                </a:solidFill>
                <a:highlight>
                  <a:srgbClr val="FFFFFF"/>
                </a:highlight>
                <a:latin typeface="Consolas"/>
                <a:ea typeface="Consolas"/>
                <a:cs typeface="Consolas"/>
                <a:sym typeface="Consolas"/>
              </a:rPr>
              <a:t>yy </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fullY</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yy </a:t>
            </a:r>
            <a:r>
              <a:rPr lang="ru" sz="1500">
                <a:solidFill>
                  <a:srgbClr val="080808"/>
                </a:solidFill>
                <a:highlight>
                  <a:srgbClr val="FFFFFF"/>
                </a:highlight>
                <a:latin typeface="Consolas"/>
                <a:ea typeface="Consolas"/>
                <a:cs typeface="Consolas"/>
                <a:sym typeface="Consolas"/>
              </a:rPr>
              <a:t>&lt; </a:t>
            </a:r>
            <a:r>
              <a:rPr lang="ru" sz="1500">
                <a:solidFill>
                  <a:srgbClr val="871094"/>
                </a:solidFill>
                <a:highlight>
                  <a:srgbClr val="FFFFFF"/>
                </a:highlight>
                <a:latin typeface="Consolas"/>
                <a:ea typeface="Consolas"/>
                <a:cs typeface="Consolas"/>
                <a:sym typeface="Consolas"/>
              </a:rPr>
              <a:t>height</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yy</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for </a:t>
            </a:r>
            <a:r>
              <a:rPr lang="ru" sz="1500">
                <a:solidFill>
                  <a:srgbClr val="080808"/>
                </a:solidFill>
                <a:highlight>
                  <a:srgbClr val="FFFFFF"/>
                </a:highlight>
                <a:latin typeface="Consolas"/>
                <a:ea typeface="Consolas"/>
                <a:cs typeface="Consolas"/>
                <a:sym typeface="Consolas"/>
              </a:rPr>
              <a:t>(</a:t>
            </a:r>
            <a:r>
              <a:rPr lang="ru" sz="1500">
                <a:solidFill>
                  <a:srgbClr val="0033B3"/>
                </a:solidFill>
                <a:highlight>
                  <a:srgbClr val="FFFFFF"/>
                </a:highlight>
                <a:latin typeface="Consolas"/>
                <a:ea typeface="Consolas"/>
                <a:cs typeface="Consolas"/>
                <a:sym typeface="Consolas"/>
              </a:rPr>
              <a:t>var </a:t>
            </a:r>
            <a:r>
              <a:rPr lang="ru" sz="1500">
                <a:solidFill>
                  <a:schemeClr val="dk1"/>
                </a:solidFill>
                <a:highlight>
                  <a:srgbClr val="FFFFFF"/>
                </a:highlight>
                <a:latin typeface="Consolas"/>
                <a:ea typeface="Consolas"/>
                <a:cs typeface="Consolas"/>
                <a:sym typeface="Consolas"/>
              </a:rPr>
              <a:t>x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0</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x </a:t>
            </a:r>
            <a:r>
              <a:rPr lang="ru" sz="1500">
                <a:solidFill>
                  <a:srgbClr val="080808"/>
                </a:solidFill>
                <a:highlight>
                  <a:srgbClr val="FFFFFF"/>
                </a:highlight>
                <a:latin typeface="Consolas"/>
                <a:ea typeface="Consolas"/>
                <a:cs typeface="Consolas"/>
                <a:sym typeface="Consolas"/>
              </a:rPr>
              <a:t>&lt; </a:t>
            </a:r>
            <a:r>
              <a:rPr lang="ru" sz="1500">
                <a:solidFill>
                  <a:srgbClr val="871094"/>
                </a:solidFill>
                <a:highlight>
                  <a:srgbClr val="FFFFFF"/>
                </a:highlight>
                <a:latin typeface="Consolas"/>
                <a:ea typeface="Consolas"/>
                <a:cs typeface="Consolas"/>
                <a:sym typeface="Consolas"/>
              </a:rPr>
              <a:t>width</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x</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871094"/>
                </a:solidFill>
                <a:highlight>
                  <a:srgbClr val="FFFFFF"/>
                </a:highlight>
                <a:latin typeface="Consolas"/>
                <a:ea typeface="Consolas"/>
                <a:cs typeface="Consolas"/>
                <a:sym typeface="Consolas"/>
              </a:rPr>
              <a:t>isFilled</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x</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yy</a:t>
            </a:r>
            <a:r>
              <a:rPr lang="ru" sz="1500">
                <a:solidFill>
                  <a:srgbClr val="080808"/>
                </a:solidFill>
                <a:highlight>
                  <a:srgbClr val="FFFFFF"/>
                </a:highlight>
                <a:latin typeface="Consolas"/>
                <a:ea typeface="Consolas"/>
                <a:cs typeface="Consolas"/>
                <a:sym typeface="Consolas"/>
              </a:rPr>
              <a:t>] = </a:t>
            </a:r>
            <a:r>
              <a:rPr lang="ru" sz="1500">
                <a:solidFill>
                  <a:srgbClr val="871094"/>
                </a:solidFill>
                <a:highlight>
                  <a:srgbClr val="FFFFFF"/>
                </a:highlight>
                <a:latin typeface="Consolas"/>
                <a:ea typeface="Consolas"/>
                <a:cs typeface="Consolas"/>
                <a:sym typeface="Consolas"/>
              </a:rPr>
              <a:t>isFilled</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x</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yy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1</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for </a:t>
            </a:r>
            <a:r>
              <a:rPr lang="ru" sz="1500">
                <a:solidFill>
                  <a:srgbClr val="080808"/>
                </a:solidFill>
                <a:highlight>
                  <a:srgbClr val="FFFFFF"/>
                </a:highlight>
                <a:latin typeface="Consolas"/>
                <a:ea typeface="Consolas"/>
                <a:cs typeface="Consolas"/>
                <a:sym typeface="Consolas"/>
              </a:rPr>
              <a:t>(</a:t>
            </a:r>
            <a:r>
              <a:rPr lang="ru" sz="1500">
                <a:solidFill>
                  <a:srgbClr val="0033B3"/>
                </a:solidFill>
                <a:highlight>
                  <a:srgbClr val="FFFFFF"/>
                </a:highlight>
                <a:latin typeface="Consolas"/>
                <a:ea typeface="Consolas"/>
                <a:cs typeface="Consolas"/>
                <a:sym typeface="Consolas"/>
              </a:rPr>
              <a:t>var </a:t>
            </a:r>
            <a:r>
              <a:rPr lang="ru" sz="1500">
                <a:solidFill>
                  <a:schemeClr val="dk1"/>
                </a:solidFill>
                <a:highlight>
                  <a:srgbClr val="FFFFFF"/>
                </a:highlight>
                <a:latin typeface="Consolas"/>
                <a:ea typeface="Consolas"/>
                <a:cs typeface="Consolas"/>
                <a:sym typeface="Consolas"/>
              </a:rPr>
              <a:t>x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0</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x </a:t>
            </a:r>
            <a:r>
              <a:rPr lang="ru" sz="1500">
                <a:solidFill>
                  <a:srgbClr val="080808"/>
                </a:solidFill>
                <a:highlight>
                  <a:srgbClr val="FFFFFF"/>
                </a:highlight>
                <a:latin typeface="Consolas"/>
                <a:ea typeface="Consolas"/>
                <a:cs typeface="Consolas"/>
                <a:sym typeface="Consolas"/>
              </a:rPr>
              <a:t>&lt; </a:t>
            </a:r>
            <a:r>
              <a:rPr lang="ru" sz="1500">
                <a:solidFill>
                  <a:srgbClr val="871094"/>
                </a:solidFill>
                <a:highlight>
                  <a:srgbClr val="FFFFFF"/>
                </a:highlight>
                <a:latin typeface="Consolas"/>
                <a:ea typeface="Consolas"/>
                <a:cs typeface="Consolas"/>
                <a:sym typeface="Consolas"/>
              </a:rPr>
              <a:t>width</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x</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871094"/>
                </a:solidFill>
                <a:highlight>
                  <a:srgbClr val="FFFFFF"/>
                </a:highlight>
                <a:latin typeface="Consolas"/>
                <a:ea typeface="Consolas"/>
                <a:cs typeface="Consolas"/>
                <a:sym typeface="Consolas"/>
              </a:rPr>
              <a:t>isFilled</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x</a:t>
            </a:r>
            <a:r>
              <a:rPr lang="ru" sz="1500">
                <a:solidFill>
                  <a:srgbClr val="080808"/>
                </a:solidFill>
                <a:highlight>
                  <a:srgbClr val="FFFFFF"/>
                </a:highlight>
                <a:latin typeface="Consolas"/>
                <a:ea typeface="Consolas"/>
                <a:cs typeface="Consolas"/>
                <a:sym typeface="Consolas"/>
              </a:rPr>
              <a:t>][</a:t>
            </a:r>
            <a:r>
              <a:rPr lang="ru" sz="1500">
                <a:solidFill>
                  <a:srgbClr val="871094"/>
                </a:solidFill>
                <a:highlight>
                  <a:srgbClr val="FFFFFF"/>
                </a:highlight>
                <a:latin typeface="Consolas"/>
                <a:ea typeface="Consolas"/>
                <a:cs typeface="Consolas"/>
                <a:sym typeface="Consolas"/>
              </a:rPr>
              <a:t>height</a:t>
            </a:r>
            <a:r>
              <a:rPr lang="ru" sz="1500">
                <a:solidFill>
                  <a:srgbClr val="080808"/>
                </a:solidFill>
                <a:highlight>
                  <a:srgbClr val="FFFFFF"/>
                </a:highlight>
                <a:latin typeface="Consolas"/>
                <a:ea typeface="Consolas"/>
                <a:cs typeface="Consolas"/>
                <a:sym typeface="Consolas"/>
              </a:rPr>
              <a:t>] = </a:t>
            </a:r>
            <a:r>
              <a:rPr lang="ru" sz="1500">
                <a:solidFill>
                  <a:srgbClr val="0033B3"/>
                </a:solidFill>
                <a:highlight>
                  <a:srgbClr val="FFFFFF"/>
                </a:highlight>
                <a:latin typeface="Consolas"/>
                <a:ea typeface="Consolas"/>
                <a:cs typeface="Consolas"/>
                <a:sym typeface="Consolas"/>
              </a:rPr>
              <a:t>false</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None/>
            </a:pPr>
            <a:r>
              <a:t/>
            </a:r>
            <a:endParaRPr sz="1500">
              <a:solidFill>
                <a:srgbClr val="0000FF"/>
              </a:solidFill>
              <a:highlight>
                <a:srgbClr val="FFFFFF"/>
              </a:highlight>
              <a:latin typeface="Consolas"/>
              <a:ea typeface="Consolas"/>
              <a:cs typeface="Consolas"/>
              <a:sym typeface="Consolas"/>
            </a:endParaRPr>
          </a:p>
          <a:p>
            <a:pPr indent="0" lvl="0" marL="0" marR="0" rtl="0" algn="l">
              <a:spcBef>
                <a:spcPts val="0"/>
              </a:spcBef>
              <a:spcAft>
                <a:spcPts val="0"/>
              </a:spcAft>
              <a:buNone/>
            </a:pPr>
            <a:r>
              <a:t/>
            </a:r>
            <a:endParaRPr sz="1500">
              <a:solidFill>
                <a:srgbClr val="000000"/>
              </a:solidFill>
              <a:highlight>
                <a:srgbClr val="FFFFFF"/>
              </a:highlight>
              <a:latin typeface="Consolas"/>
              <a:ea typeface="Consolas"/>
              <a:cs typeface="Consolas"/>
              <a:sym typeface="Consolas"/>
            </a:endParaRPr>
          </a:p>
        </p:txBody>
      </p:sp>
      <p:pic>
        <p:nvPicPr>
          <p:cNvPr id="674" name="Google Shape;674;p125"/>
          <p:cNvPicPr preferRelativeResize="0"/>
          <p:nvPr/>
        </p:nvPicPr>
        <p:blipFill>
          <a:blip r:embed="rId4">
            <a:alphaModFix/>
          </a:blip>
          <a:stretch>
            <a:fillRect/>
          </a:stretch>
        </p:blipFill>
        <p:spPr>
          <a:xfrm>
            <a:off x="7497950" y="411950"/>
            <a:ext cx="674500" cy="67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126"/>
          <p:cNvSpPr txBox="1"/>
          <p:nvPr>
            <p:ph idx="1" type="body"/>
          </p:nvPr>
        </p:nvSpPr>
        <p:spPr>
          <a:xfrm>
            <a:off x="971550" y="1221584"/>
            <a:ext cx="7200850" cy="3509963"/>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3000"/>
              <a:buNone/>
            </a:pPr>
            <a:r>
              <a:rPr lang="ru" sz="3000"/>
              <a:t>Пишите код так, как будете его объяснять коллеге!</a:t>
            </a:r>
            <a:endParaRPr/>
          </a:p>
        </p:txBody>
      </p:sp>
      <p:sp>
        <p:nvSpPr>
          <p:cNvPr id="680" name="Google Shape;680;p126"/>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МАРКЕР</a:t>
            </a:r>
            <a:r>
              <a:rPr lang="ru"/>
              <a:t> </a:t>
            </a:r>
            <a:r>
              <a:rPr lang="ru">
                <a:solidFill>
                  <a:schemeClr val="accent1"/>
                </a:solidFill>
              </a:rPr>
              <a:t>Я ТАК НЕ ОБЪЯСНЯЮ</a:t>
            </a:r>
            <a:endParaRPr>
              <a:solidFill>
                <a:schemeClr val="accen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27"/>
          <p:cNvSpPr/>
          <p:nvPr/>
        </p:nvSpPr>
        <p:spPr>
          <a:xfrm>
            <a:off x="971550" y="411956"/>
            <a:ext cx="7200900" cy="394723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2100">
                <a:solidFill>
                  <a:srgbClr val="0000FF"/>
                </a:solidFill>
                <a:highlight>
                  <a:srgbClr val="FFFFFF"/>
                </a:highlight>
                <a:latin typeface="Consolas"/>
                <a:ea typeface="Consolas"/>
                <a:cs typeface="Consolas"/>
                <a:sym typeface="Consolas"/>
              </a:rPr>
              <a:t>public</a:t>
            </a:r>
            <a:r>
              <a:rPr lang="ru" sz="2100">
                <a:solidFill>
                  <a:srgbClr val="000000"/>
                </a:solidFill>
                <a:highlight>
                  <a:srgbClr val="FFFFFF"/>
                </a:highlight>
                <a:latin typeface="Consolas"/>
                <a:ea typeface="Consolas"/>
                <a:cs typeface="Consolas"/>
                <a:sym typeface="Consolas"/>
              </a:rPr>
              <a:t> </a:t>
            </a:r>
            <a:r>
              <a:rPr lang="ru" sz="2100">
                <a:solidFill>
                  <a:srgbClr val="0000FF"/>
                </a:solidFill>
                <a:highlight>
                  <a:srgbClr val="FFFFFF"/>
                </a:highlight>
                <a:latin typeface="Consolas"/>
                <a:ea typeface="Consolas"/>
                <a:cs typeface="Consolas"/>
                <a:sym typeface="Consolas"/>
              </a:rPr>
              <a:t>void</a:t>
            </a:r>
            <a:r>
              <a:rPr lang="ru" sz="2100">
                <a:solidFill>
                  <a:srgbClr val="000000"/>
                </a:solidFill>
                <a:highlight>
                  <a:srgbClr val="FFFFFF"/>
                </a:highlight>
                <a:latin typeface="Consolas"/>
                <a:ea typeface="Consolas"/>
                <a:cs typeface="Consolas"/>
                <a:sym typeface="Consolas"/>
              </a:rPr>
              <a:t> </a:t>
            </a:r>
            <a:r>
              <a:rPr lang="ru" sz="2100">
                <a:solidFill>
                  <a:srgbClr val="2B91AF"/>
                </a:solidFill>
                <a:highlight>
                  <a:srgbClr val="FFFFFF"/>
                </a:highlight>
                <a:latin typeface="Consolas"/>
                <a:ea typeface="Consolas"/>
                <a:cs typeface="Consolas"/>
                <a:sym typeface="Consolas"/>
              </a:rPr>
              <a:t>ClearFullLines</a:t>
            </a:r>
            <a:r>
              <a:rPr lang="ru" sz="2100">
                <a:solidFill>
                  <a:srgbClr val="000000"/>
                </a:solidFill>
                <a:highlight>
                  <a:srgbClr val="FFFFFF"/>
                </a:highlight>
                <a:latin typeface="Consolas"/>
                <a:ea typeface="Consolas"/>
                <a:cs typeface="Consolas"/>
                <a:sym typeface="Consolas"/>
              </a:rPr>
              <a:t>()</a:t>
            </a:r>
            <a:br>
              <a:rPr lang="ru" sz="2100">
                <a:solidFill>
                  <a:srgbClr val="000000"/>
                </a:solidFill>
                <a:highlight>
                  <a:srgbClr val="FFFFFF"/>
                </a:highlight>
                <a:latin typeface="Consolas"/>
                <a:ea typeface="Consolas"/>
                <a:cs typeface="Consolas"/>
                <a:sym typeface="Consolas"/>
              </a:rPr>
            </a:br>
            <a:r>
              <a:rPr lang="ru" sz="2100">
                <a:solidFill>
                  <a:srgbClr val="000000"/>
                </a:solidFill>
                <a:highlight>
                  <a:srgbClr val="FFFFFF"/>
                </a:highlight>
                <a:latin typeface="Consolas"/>
                <a:ea typeface="Consolas"/>
                <a:cs typeface="Consolas"/>
                <a:sym typeface="Consolas"/>
              </a:rPr>
              <a:t>{</a:t>
            </a:r>
            <a:endParaRPr sz="21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 sz="2100">
                <a:solidFill>
                  <a:srgbClr val="0000FF"/>
                </a:solidFill>
                <a:highlight>
                  <a:srgbClr val="FFFFFF"/>
                </a:highlight>
                <a:latin typeface="Consolas"/>
                <a:ea typeface="Consolas"/>
                <a:cs typeface="Consolas"/>
                <a:sym typeface="Consolas"/>
              </a:rPr>
              <a:t>    var </a:t>
            </a:r>
            <a:r>
              <a:rPr lang="ru" sz="2100">
                <a:solidFill>
                  <a:srgbClr val="000000"/>
                </a:solidFill>
                <a:highlight>
                  <a:srgbClr val="FFFFFF"/>
                </a:highlight>
                <a:latin typeface="Consolas"/>
                <a:ea typeface="Consolas"/>
                <a:cs typeface="Consolas"/>
                <a:sym typeface="Consolas"/>
              </a:rPr>
              <a:t>y = 0; </a:t>
            </a:r>
            <a:r>
              <a:rPr lang="ru" sz="2100">
                <a:solidFill>
                  <a:srgbClr val="008000"/>
                </a:solidFill>
                <a:highlight>
                  <a:srgbClr val="FFFFFF"/>
                </a:highlight>
                <a:latin typeface="Consolas"/>
                <a:ea typeface="Consolas"/>
                <a:cs typeface="Consolas"/>
                <a:sym typeface="Consolas"/>
              </a:rPr>
              <a:t>//bottom</a:t>
            </a:r>
            <a:endParaRPr i="1" sz="2100">
              <a:solidFill>
                <a:srgbClr val="00B05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 sz="2100">
                <a:solidFill>
                  <a:srgbClr val="000000"/>
                </a:solidFill>
                <a:highlight>
                  <a:srgbClr val="FFFFFF"/>
                </a:highlight>
                <a:latin typeface="Consolas"/>
                <a:ea typeface="Consolas"/>
                <a:cs typeface="Consolas"/>
                <a:sym typeface="Consolas"/>
              </a:rPr>
              <a:t>    </a:t>
            </a:r>
            <a:r>
              <a:rPr lang="ru" sz="2100">
                <a:solidFill>
                  <a:srgbClr val="0000FF"/>
                </a:solidFill>
                <a:highlight>
                  <a:srgbClr val="FFFFFF"/>
                </a:highlight>
                <a:latin typeface="Consolas"/>
                <a:ea typeface="Consolas"/>
                <a:cs typeface="Consolas"/>
                <a:sym typeface="Consolas"/>
              </a:rPr>
              <a:t>while</a:t>
            </a:r>
            <a:r>
              <a:rPr lang="ru" sz="2100">
                <a:solidFill>
                  <a:srgbClr val="000000"/>
                </a:solidFill>
                <a:highlight>
                  <a:srgbClr val="FFFFFF"/>
                </a:highlight>
                <a:latin typeface="Consolas"/>
                <a:ea typeface="Consolas"/>
                <a:cs typeface="Consolas"/>
                <a:sym typeface="Consolas"/>
              </a:rPr>
              <a:t> (y &lt; height) {</a:t>
            </a:r>
            <a:endParaRPr sz="1100"/>
          </a:p>
          <a:p>
            <a:pPr indent="0" lvl="0" marL="0" marR="0" rtl="0" algn="l">
              <a:spcBef>
                <a:spcPts val="0"/>
              </a:spcBef>
              <a:spcAft>
                <a:spcPts val="0"/>
              </a:spcAft>
              <a:buNone/>
            </a:pPr>
            <a:r>
              <a:rPr lang="ru" sz="2100">
                <a:solidFill>
                  <a:srgbClr val="000000"/>
                </a:solidFill>
                <a:highlight>
                  <a:srgbClr val="FFFFFF"/>
                </a:highlight>
                <a:latin typeface="Consolas"/>
                <a:ea typeface="Consolas"/>
                <a:cs typeface="Consolas"/>
                <a:sym typeface="Consolas"/>
              </a:rPr>
              <a:t>        </a:t>
            </a:r>
            <a:r>
              <a:rPr lang="ru" sz="2100">
                <a:solidFill>
                  <a:srgbClr val="0000FF"/>
                </a:solidFill>
                <a:highlight>
                  <a:srgbClr val="FFFFFF"/>
                </a:highlight>
                <a:latin typeface="Consolas"/>
                <a:ea typeface="Consolas"/>
                <a:cs typeface="Consolas"/>
                <a:sym typeface="Consolas"/>
              </a:rPr>
              <a:t>if</a:t>
            </a:r>
            <a:r>
              <a:rPr lang="ru" sz="2100">
                <a:solidFill>
                  <a:srgbClr val="000000"/>
                </a:solidFill>
                <a:highlight>
                  <a:srgbClr val="FFFFFF"/>
                </a:highlight>
                <a:latin typeface="Consolas"/>
                <a:ea typeface="Consolas"/>
                <a:cs typeface="Consolas"/>
                <a:sym typeface="Consolas"/>
              </a:rPr>
              <a:t> (</a:t>
            </a:r>
            <a:r>
              <a:rPr lang="ru" sz="2100">
                <a:solidFill>
                  <a:srgbClr val="2B91AF"/>
                </a:solidFill>
                <a:highlight>
                  <a:srgbClr val="FFFFFF"/>
                </a:highlight>
                <a:latin typeface="Consolas"/>
                <a:ea typeface="Consolas"/>
                <a:cs typeface="Consolas"/>
                <a:sym typeface="Consolas"/>
              </a:rPr>
              <a:t>LineIsFull</a:t>
            </a:r>
            <a:r>
              <a:rPr lang="ru" sz="2100">
                <a:solidFill>
                  <a:srgbClr val="000000"/>
                </a:solidFill>
                <a:highlight>
                  <a:srgbClr val="FFFFFF"/>
                </a:highlight>
                <a:latin typeface="Consolas"/>
                <a:ea typeface="Consolas"/>
                <a:cs typeface="Consolas"/>
                <a:sym typeface="Consolas"/>
              </a:rPr>
              <a:t>(y)) {</a:t>
            </a:r>
            <a:endParaRPr sz="1100"/>
          </a:p>
          <a:p>
            <a:pPr indent="0" lvl="0" marL="0" marR="0" rtl="0" algn="l">
              <a:spcBef>
                <a:spcPts val="0"/>
              </a:spcBef>
              <a:spcAft>
                <a:spcPts val="0"/>
              </a:spcAft>
              <a:buNone/>
            </a:pPr>
            <a:r>
              <a:rPr lang="ru" sz="2100">
                <a:solidFill>
                  <a:srgbClr val="000000"/>
                </a:solidFill>
                <a:highlight>
                  <a:srgbClr val="FFFFFF"/>
                </a:highlight>
                <a:latin typeface="Consolas"/>
                <a:ea typeface="Consolas"/>
                <a:cs typeface="Consolas"/>
                <a:sym typeface="Consolas"/>
              </a:rPr>
              <a:t>            </a:t>
            </a:r>
            <a:r>
              <a:rPr lang="ru" sz="2100">
                <a:solidFill>
                  <a:srgbClr val="2B91AF"/>
                </a:solidFill>
                <a:highlight>
                  <a:srgbClr val="FFFFFF"/>
                </a:highlight>
                <a:latin typeface="Consolas"/>
                <a:ea typeface="Consolas"/>
                <a:cs typeface="Consolas"/>
                <a:sym typeface="Consolas"/>
              </a:rPr>
              <a:t>ShiftDownAllLinesHigherThan</a:t>
            </a:r>
            <a:r>
              <a:rPr lang="ru" sz="2100">
                <a:solidFill>
                  <a:srgbClr val="000000"/>
                </a:solidFill>
                <a:highlight>
                  <a:srgbClr val="FFFFFF"/>
                </a:highlight>
                <a:latin typeface="Consolas"/>
                <a:ea typeface="Consolas"/>
                <a:cs typeface="Consolas"/>
                <a:sym typeface="Consolas"/>
              </a:rPr>
              <a:t>(y);</a:t>
            </a:r>
            <a:endParaRPr sz="1100"/>
          </a:p>
          <a:p>
            <a:pPr indent="0" lvl="0" marL="0" marR="0" rtl="0" algn="l">
              <a:spcBef>
                <a:spcPts val="0"/>
              </a:spcBef>
              <a:spcAft>
                <a:spcPts val="0"/>
              </a:spcAft>
              <a:buNone/>
            </a:pPr>
            <a:r>
              <a:rPr lang="ru" sz="2100">
                <a:solidFill>
                  <a:srgbClr val="000000"/>
                </a:solidFill>
                <a:highlight>
                  <a:srgbClr val="FFFFFF"/>
                </a:highlight>
                <a:latin typeface="Consolas"/>
                <a:ea typeface="Consolas"/>
                <a:cs typeface="Consolas"/>
                <a:sym typeface="Consolas"/>
              </a:rPr>
              <a:t>            </a:t>
            </a:r>
            <a:r>
              <a:rPr lang="ru" sz="2100">
                <a:solidFill>
                  <a:srgbClr val="2B91AF"/>
                </a:solidFill>
                <a:highlight>
                  <a:srgbClr val="FFFFFF"/>
                </a:highlight>
                <a:latin typeface="Consolas"/>
                <a:ea typeface="Consolas"/>
                <a:cs typeface="Consolas"/>
                <a:sym typeface="Consolas"/>
              </a:rPr>
              <a:t>AddEmptyLineOnTop</a:t>
            </a:r>
            <a:r>
              <a:rPr lang="ru" sz="2100">
                <a:solidFill>
                  <a:srgbClr val="000000"/>
                </a:solidFill>
                <a:highlight>
                  <a:srgbClr val="FFFFFF"/>
                </a:highlight>
                <a:latin typeface="Consolas"/>
                <a:ea typeface="Consolas"/>
                <a:cs typeface="Consolas"/>
                <a:sym typeface="Consolas"/>
              </a:rPr>
              <a:t>();</a:t>
            </a:r>
            <a:endParaRPr sz="1100"/>
          </a:p>
          <a:p>
            <a:pPr indent="0" lvl="0" marL="0" marR="0" rtl="0" algn="l">
              <a:spcBef>
                <a:spcPts val="0"/>
              </a:spcBef>
              <a:spcAft>
                <a:spcPts val="0"/>
              </a:spcAft>
              <a:buNone/>
            </a:pPr>
            <a:r>
              <a:rPr lang="ru" sz="2100">
                <a:solidFill>
                  <a:srgbClr val="000000"/>
                </a:solidFill>
                <a:highlight>
                  <a:srgbClr val="FFFFFF"/>
                </a:highlight>
                <a:latin typeface="Consolas"/>
                <a:ea typeface="Consolas"/>
                <a:cs typeface="Consolas"/>
                <a:sym typeface="Consolas"/>
              </a:rPr>
              <a:t>        }</a:t>
            </a:r>
            <a:endParaRPr sz="21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 sz="2100">
                <a:solidFill>
                  <a:srgbClr val="000000"/>
                </a:solidFill>
                <a:highlight>
                  <a:srgbClr val="FFFFFF"/>
                </a:highlight>
                <a:latin typeface="Consolas"/>
                <a:ea typeface="Consolas"/>
                <a:cs typeface="Consolas"/>
                <a:sym typeface="Consolas"/>
              </a:rPr>
              <a:t>        </a:t>
            </a:r>
            <a:r>
              <a:rPr lang="ru" sz="2100">
                <a:solidFill>
                  <a:srgbClr val="0000FF"/>
                </a:solidFill>
                <a:highlight>
                  <a:srgbClr val="FFFFFF"/>
                </a:highlight>
                <a:latin typeface="Consolas"/>
                <a:ea typeface="Consolas"/>
                <a:cs typeface="Consolas"/>
                <a:sym typeface="Consolas"/>
              </a:rPr>
              <a:t>else</a:t>
            </a:r>
            <a:endParaRPr sz="21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 sz="2100">
                <a:solidFill>
                  <a:srgbClr val="000000"/>
                </a:solidFill>
                <a:highlight>
                  <a:srgbClr val="FFFFFF"/>
                </a:highlight>
                <a:latin typeface="Consolas"/>
                <a:ea typeface="Consolas"/>
                <a:cs typeface="Consolas"/>
                <a:sym typeface="Consolas"/>
              </a:rPr>
              <a:t>            y++;</a:t>
            </a:r>
            <a:endParaRPr sz="21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 sz="2100">
                <a:solidFill>
                  <a:srgbClr val="000000"/>
                </a:solidFill>
                <a:highlight>
                  <a:srgbClr val="FFFFFF"/>
                </a:highlight>
                <a:latin typeface="Consolas"/>
                <a:ea typeface="Consolas"/>
                <a:cs typeface="Consolas"/>
                <a:sym typeface="Consolas"/>
              </a:rPr>
              <a:t>    }</a:t>
            </a:r>
            <a:endParaRPr sz="1100"/>
          </a:p>
          <a:p>
            <a:pPr indent="0" lvl="0" marL="0" marR="0" rtl="0" algn="l">
              <a:spcBef>
                <a:spcPts val="0"/>
              </a:spcBef>
              <a:spcAft>
                <a:spcPts val="0"/>
              </a:spcAft>
              <a:buNone/>
            </a:pPr>
            <a:r>
              <a:rPr lang="ru" sz="2100">
                <a:solidFill>
                  <a:srgbClr val="000000"/>
                </a:solidFill>
                <a:highlight>
                  <a:srgbClr val="FFFFFF"/>
                </a:highlight>
                <a:latin typeface="Consolas"/>
                <a:ea typeface="Consolas"/>
                <a:cs typeface="Consolas"/>
                <a:sym typeface="Consolas"/>
              </a:rPr>
              <a:t>}</a:t>
            </a:r>
            <a:endParaRPr sz="1100"/>
          </a:p>
        </p:txBody>
      </p:sp>
      <p:pic>
        <p:nvPicPr>
          <p:cNvPr id="687" name="Google Shape;687;p127"/>
          <p:cNvPicPr preferRelativeResize="0"/>
          <p:nvPr/>
        </p:nvPicPr>
        <p:blipFill rotWithShape="1">
          <a:blip r:embed="rId3">
            <a:alphaModFix/>
          </a:blip>
          <a:srcRect b="0" l="0" r="0" t="0"/>
          <a:stretch/>
        </p:blipFill>
        <p:spPr>
          <a:xfrm>
            <a:off x="5901276" y="3264365"/>
            <a:ext cx="2271174" cy="1467179"/>
          </a:xfrm>
          <a:prstGeom prst="rect">
            <a:avLst/>
          </a:prstGeom>
          <a:noFill/>
          <a:ln>
            <a:noFill/>
          </a:ln>
        </p:spPr>
      </p:pic>
      <p:sp>
        <p:nvSpPr>
          <p:cNvPr id="688" name="Google Shape;688;p127"/>
          <p:cNvSpPr/>
          <p:nvPr/>
        </p:nvSpPr>
        <p:spPr>
          <a:xfrm>
            <a:off x="7371694" y="411956"/>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28"/>
          <p:cNvSpPr/>
          <p:nvPr/>
        </p:nvSpPr>
        <p:spPr>
          <a:xfrm>
            <a:off x="971550" y="411952"/>
            <a:ext cx="7200900" cy="3323987"/>
          </a:xfrm>
          <a:prstGeom prst="rect">
            <a:avLst/>
          </a:prstGeom>
          <a:solidFill>
            <a:srgbClr val="FFFFFF"/>
          </a:solidFill>
          <a:ln>
            <a:noFill/>
          </a:ln>
        </p:spPr>
        <p:txBody>
          <a:bodyPr anchorCtr="0" anchor="ctr" bIns="0" lIns="0" spcFirstLastPara="1" rIns="0" wrap="square" tIns="0">
            <a:noAutofit/>
          </a:bodyPr>
          <a:lstStyle/>
          <a:p>
            <a:pPr indent="0" lvl="0" marL="0" marR="0" rtl="0" algn="l">
              <a:spcBef>
                <a:spcPts val="0"/>
              </a:spcBef>
              <a:spcAft>
                <a:spcPts val="0"/>
              </a:spcAft>
              <a:buNone/>
            </a:pPr>
            <a:r>
              <a:rPr i="1" lang="ru" sz="1800">
                <a:solidFill>
                  <a:srgbClr val="000000"/>
                </a:solidFill>
                <a:latin typeface="Courier New"/>
                <a:ea typeface="Courier New"/>
                <a:cs typeface="Courier New"/>
                <a:sym typeface="Courier New"/>
              </a:rPr>
              <a:t>clearFullLines</a:t>
            </a:r>
            <a:r>
              <a:rPr lang="ru" sz="1800">
                <a:solidFill>
                  <a:srgbClr val="000000"/>
                </a:solidFill>
                <a:latin typeface="Courier New"/>
                <a:ea typeface="Courier New"/>
                <a:cs typeface="Courier New"/>
                <a:sym typeface="Courier New"/>
              </a:rPr>
              <a:t>() {</a:t>
            </a:r>
            <a:br>
              <a:rPr lang="ru" sz="1800">
                <a:solidFill>
                  <a:srgbClr val="000000"/>
                </a:solidFill>
                <a:latin typeface="Courier New"/>
                <a:ea typeface="Courier New"/>
                <a:cs typeface="Courier New"/>
                <a:sym typeface="Courier New"/>
              </a:rPr>
            </a:br>
            <a:r>
              <a:rPr lang="ru" sz="1800">
                <a:solidFill>
                  <a:srgbClr val="000000"/>
                </a:solidFill>
                <a:latin typeface="Courier New"/>
                <a:ea typeface="Courier New"/>
                <a:cs typeface="Courier New"/>
                <a:sym typeface="Courier New"/>
              </a:rPr>
              <a:t>    </a:t>
            </a:r>
            <a:r>
              <a:rPr b="1" lang="ru" sz="1800">
                <a:solidFill>
                  <a:srgbClr val="000080"/>
                </a:solidFill>
                <a:latin typeface="Courier New"/>
                <a:ea typeface="Courier New"/>
                <a:cs typeface="Courier New"/>
                <a:sym typeface="Courier New"/>
              </a:rPr>
              <a:t>let </a:t>
            </a:r>
            <a:r>
              <a:rPr lang="ru" sz="1800">
                <a:solidFill>
                  <a:srgbClr val="458383"/>
                </a:solidFill>
                <a:latin typeface="Courier New"/>
                <a:ea typeface="Courier New"/>
                <a:cs typeface="Courier New"/>
                <a:sym typeface="Courier New"/>
              </a:rPr>
              <a:t>y </a:t>
            </a:r>
            <a:r>
              <a:rPr lang="ru" sz="1800">
                <a:solidFill>
                  <a:srgbClr val="000000"/>
                </a:solidFill>
                <a:latin typeface="Courier New"/>
                <a:ea typeface="Courier New"/>
                <a:cs typeface="Courier New"/>
                <a:sym typeface="Courier New"/>
              </a:rPr>
              <a:t>= </a:t>
            </a:r>
            <a:r>
              <a:rPr lang="ru" sz="1800">
                <a:solidFill>
                  <a:srgbClr val="0000FF"/>
                </a:solidFill>
                <a:latin typeface="Courier New"/>
                <a:ea typeface="Courier New"/>
                <a:cs typeface="Courier New"/>
                <a:sym typeface="Courier New"/>
              </a:rPr>
              <a:t>0</a:t>
            </a:r>
            <a:r>
              <a:rPr lang="ru" sz="1800">
                <a:solidFill>
                  <a:srgbClr val="000000"/>
                </a:solidFill>
                <a:latin typeface="Courier New"/>
                <a:ea typeface="Courier New"/>
                <a:cs typeface="Courier New"/>
                <a:sym typeface="Courier New"/>
              </a:rPr>
              <a:t>; </a:t>
            </a:r>
            <a:r>
              <a:rPr i="1" lang="ru" sz="1800">
                <a:solidFill>
                  <a:srgbClr val="808080"/>
                </a:solidFill>
                <a:latin typeface="Courier New"/>
                <a:ea typeface="Courier New"/>
                <a:cs typeface="Courier New"/>
                <a:sym typeface="Courier New"/>
              </a:rPr>
              <a:t>//bottom</a:t>
            </a:r>
            <a:br>
              <a:rPr i="1" lang="ru" sz="1800">
                <a:solidFill>
                  <a:srgbClr val="808080"/>
                </a:solidFill>
                <a:latin typeface="Courier New"/>
                <a:ea typeface="Courier New"/>
                <a:cs typeface="Courier New"/>
                <a:sym typeface="Courier New"/>
              </a:rPr>
            </a:br>
            <a:r>
              <a:rPr i="1" lang="ru" sz="1800">
                <a:solidFill>
                  <a:srgbClr val="808080"/>
                </a:solidFill>
                <a:latin typeface="Courier New"/>
                <a:ea typeface="Courier New"/>
                <a:cs typeface="Courier New"/>
                <a:sym typeface="Courier New"/>
              </a:rPr>
              <a:t>    </a:t>
            </a:r>
            <a:r>
              <a:rPr b="1" lang="ru" sz="1800">
                <a:solidFill>
                  <a:srgbClr val="000080"/>
                </a:solidFill>
                <a:latin typeface="Courier New"/>
                <a:ea typeface="Courier New"/>
                <a:cs typeface="Courier New"/>
                <a:sym typeface="Courier New"/>
              </a:rPr>
              <a:t>while </a:t>
            </a:r>
            <a:r>
              <a:rPr lang="ru" sz="1800">
                <a:solidFill>
                  <a:srgbClr val="000000"/>
                </a:solidFill>
                <a:latin typeface="Courier New"/>
                <a:ea typeface="Courier New"/>
                <a:cs typeface="Courier New"/>
                <a:sym typeface="Courier New"/>
              </a:rPr>
              <a:t>(</a:t>
            </a:r>
            <a:r>
              <a:rPr lang="ru" sz="1800">
                <a:solidFill>
                  <a:srgbClr val="458383"/>
                </a:solidFill>
                <a:latin typeface="Courier New"/>
                <a:ea typeface="Courier New"/>
                <a:cs typeface="Courier New"/>
                <a:sym typeface="Courier New"/>
              </a:rPr>
              <a:t>y </a:t>
            </a:r>
            <a:r>
              <a:rPr lang="ru" sz="1800">
                <a:solidFill>
                  <a:srgbClr val="000000"/>
                </a:solidFill>
                <a:latin typeface="Courier New"/>
                <a:ea typeface="Courier New"/>
                <a:cs typeface="Courier New"/>
                <a:sym typeface="Courier New"/>
              </a:rPr>
              <a:t>&lt; </a:t>
            </a:r>
            <a:r>
              <a:rPr b="1" lang="ru" sz="1800">
                <a:solidFill>
                  <a:srgbClr val="000080"/>
                </a:solidFill>
                <a:latin typeface="Courier New"/>
                <a:ea typeface="Courier New"/>
                <a:cs typeface="Courier New"/>
                <a:sym typeface="Courier New"/>
              </a:rPr>
              <a:t>this</a:t>
            </a:r>
            <a:r>
              <a:rPr lang="ru" sz="1800">
                <a:solidFill>
                  <a:srgbClr val="000000"/>
                </a:solidFill>
                <a:latin typeface="Courier New"/>
                <a:ea typeface="Courier New"/>
                <a:cs typeface="Courier New"/>
                <a:sym typeface="Courier New"/>
              </a:rPr>
              <a:t>.</a:t>
            </a:r>
            <a:r>
              <a:rPr b="1" lang="ru" sz="1800">
                <a:solidFill>
                  <a:srgbClr val="660E7A"/>
                </a:solidFill>
                <a:latin typeface="Courier New"/>
                <a:ea typeface="Courier New"/>
                <a:cs typeface="Courier New"/>
                <a:sym typeface="Courier New"/>
              </a:rPr>
              <a:t>height</a:t>
            </a:r>
            <a:r>
              <a:rPr lang="ru" sz="1800">
                <a:solidFill>
                  <a:srgbClr val="000000"/>
                </a:solidFill>
                <a:latin typeface="Courier New"/>
                <a:ea typeface="Courier New"/>
                <a:cs typeface="Courier New"/>
                <a:sym typeface="Courier New"/>
              </a:rPr>
              <a:t>) {</a:t>
            </a:r>
            <a:br>
              <a:rPr lang="ru" sz="1800">
                <a:solidFill>
                  <a:srgbClr val="000000"/>
                </a:solidFill>
                <a:latin typeface="Courier New"/>
                <a:ea typeface="Courier New"/>
                <a:cs typeface="Courier New"/>
                <a:sym typeface="Courier New"/>
              </a:rPr>
            </a:br>
            <a:r>
              <a:rPr lang="ru" sz="1800">
                <a:solidFill>
                  <a:srgbClr val="000000"/>
                </a:solidFill>
                <a:latin typeface="Courier New"/>
                <a:ea typeface="Courier New"/>
                <a:cs typeface="Courier New"/>
                <a:sym typeface="Courier New"/>
              </a:rPr>
              <a:t>        </a:t>
            </a:r>
            <a:r>
              <a:rPr b="1" lang="ru" sz="1800">
                <a:solidFill>
                  <a:srgbClr val="000080"/>
                </a:solidFill>
                <a:latin typeface="Courier New"/>
                <a:ea typeface="Courier New"/>
                <a:cs typeface="Courier New"/>
                <a:sym typeface="Courier New"/>
              </a:rPr>
              <a:t>if </a:t>
            </a:r>
            <a:r>
              <a:rPr lang="ru" sz="1800">
                <a:solidFill>
                  <a:srgbClr val="000000"/>
                </a:solidFill>
                <a:latin typeface="Courier New"/>
                <a:ea typeface="Courier New"/>
                <a:cs typeface="Courier New"/>
                <a:sym typeface="Courier New"/>
              </a:rPr>
              <a:t>(</a:t>
            </a:r>
            <a:r>
              <a:rPr b="1" lang="ru" sz="1800">
                <a:solidFill>
                  <a:srgbClr val="000080"/>
                </a:solidFill>
                <a:latin typeface="Courier New"/>
                <a:ea typeface="Courier New"/>
                <a:cs typeface="Courier New"/>
                <a:sym typeface="Courier New"/>
              </a:rPr>
              <a:t>this</a:t>
            </a:r>
            <a:r>
              <a:rPr lang="ru" sz="1800">
                <a:solidFill>
                  <a:srgbClr val="000000"/>
                </a:solidFill>
                <a:latin typeface="Courier New"/>
                <a:ea typeface="Courier New"/>
                <a:cs typeface="Courier New"/>
                <a:sym typeface="Courier New"/>
              </a:rPr>
              <a:t>.lineIsFull(</a:t>
            </a:r>
            <a:r>
              <a:rPr lang="ru" sz="1800">
                <a:solidFill>
                  <a:srgbClr val="458383"/>
                </a:solidFill>
                <a:latin typeface="Courier New"/>
                <a:ea typeface="Courier New"/>
                <a:cs typeface="Courier New"/>
                <a:sym typeface="Courier New"/>
              </a:rPr>
              <a:t>y</a:t>
            </a:r>
            <a:r>
              <a:rPr lang="ru" sz="1800">
                <a:solidFill>
                  <a:srgbClr val="000000"/>
                </a:solidFill>
                <a:latin typeface="Courier New"/>
                <a:ea typeface="Courier New"/>
                <a:cs typeface="Courier New"/>
                <a:sym typeface="Courier New"/>
              </a:rPr>
              <a:t>)) {</a:t>
            </a:r>
            <a:br>
              <a:rPr lang="ru" sz="1800">
                <a:solidFill>
                  <a:srgbClr val="000000"/>
                </a:solidFill>
                <a:latin typeface="Courier New"/>
                <a:ea typeface="Courier New"/>
                <a:cs typeface="Courier New"/>
                <a:sym typeface="Courier New"/>
              </a:rPr>
            </a:br>
            <a:r>
              <a:rPr lang="ru" sz="1800">
                <a:solidFill>
                  <a:srgbClr val="000000"/>
                </a:solidFill>
                <a:latin typeface="Courier New"/>
                <a:ea typeface="Courier New"/>
                <a:cs typeface="Courier New"/>
                <a:sym typeface="Courier New"/>
              </a:rPr>
              <a:t>            </a:t>
            </a:r>
            <a:r>
              <a:rPr b="1" lang="ru" sz="1800">
                <a:solidFill>
                  <a:srgbClr val="000080"/>
                </a:solidFill>
                <a:latin typeface="Courier New"/>
                <a:ea typeface="Courier New"/>
                <a:cs typeface="Courier New"/>
                <a:sym typeface="Courier New"/>
              </a:rPr>
              <a:t>this</a:t>
            </a:r>
            <a:r>
              <a:rPr lang="ru" sz="1800">
                <a:solidFill>
                  <a:srgbClr val="000000"/>
                </a:solidFill>
                <a:latin typeface="Courier New"/>
                <a:ea typeface="Courier New"/>
                <a:cs typeface="Courier New"/>
                <a:sym typeface="Courier New"/>
              </a:rPr>
              <a:t>.shiftDownAllLinesHigherThan(</a:t>
            </a:r>
            <a:r>
              <a:rPr lang="ru" sz="1800">
                <a:solidFill>
                  <a:srgbClr val="458383"/>
                </a:solidFill>
                <a:latin typeface="Courier New"/>
                <a:ea typeface="Courier New"/>
                <a:cs typeface="Courier New"/>
                <a:sym typeface="Courier New"/>
              </a:rPr>
              <a:t>y</a:t>
            </a:r>
            <a:r>
              <a:rPr lang="ru" sz="1800">
                <a:solidFill>
                  <a:srgbClr val="000000"/>
                </a:solidFill>
                <a:latin typeface="Courier New"/>
                <a:ea typeface="Courier New"/>
                <a:cs typeface="Courier New"/>
                <a:sym typeface="Courier New"/>
              </a:rPr>
              <a:t>);</a:t>
            </a:r>
            <a:br>
              <a:rPr lang="ru" sz="1800">
                <a:solidFill>
                  <a:srgbClr val="000000"/>
                </a:solidFill>
                <a:latin typeface="Courier New"/>
                <a:ea typeface="Courier New"/>
                <a:cs typeface="Courier New"/>
                <a:sym typeface="Courier New"/>
              </a:rPr>
            </a:br>
            <a:r>
              <a:rPr lang="ru" sz="1800">
                <a:solidFill>
                  <a:srgbClr val="000000"/>
                </a:solidFill>
                <a:latin typeface="Courier New"/>
                <a:ea typeface="Courier New"/>
                <a:cs typeface="Courier New"/>
                <a:sym typeface="Courier New"/>
              </a:rPr>
              <a:t>            </a:t>
            </a:r>
            <a:r>
              <a:rPr b="1" lang="ru" sz="1800">
                <a:solidFill>
                  <a:srgbClr val="000080"/>
                </a:solidFill>
                <a:latin typeface="Courier New"/>
                <a:ea typeface="Courier New"/>
                <a:cs typeface="Courier New"/>
                <a:sym typeface="Courier New"/>
              </a:rPr>
              <a:t>this</a:t>
            </a:r>
            <a:r>
              <a:rPr lang="ru" sz="1800">
                <a:solidFill>
                  <a:srgbClr val="000000"/>
                </a:solidFill>
                <a:latin typeface="Courier New"/>
                <a:ea typeface="Courier New"/>
                <a:cs typeface="Courier New"/>
                <a:sym typeface="Courier New"/>
              </a:rPr>
              <a:t>.addEmptyLineOnTop();</a:t>
            </a:r>
            <a:br>
              <a:rPr lang="ru" sz="1800">
                <a:solidFill>
                  <a:srgbClr val="000000"/>
                </a:solidFill>
                <a:latin typeface="Courier New"/>
                <a:ea typeface="Courier New"/>
                <a:cs typeface="Courier New"/>
                <a:sym typeface="Courier New"/>
              </a:rPr>
            </a:br>
            <a:r>
              <a:rPr lang="ru" sz="1800">
                <a:solidFill>
                  <a:srgbClr val="000000"/>
                </a:solidFill>
                <a:latin typeface="Courier New"/>
                <a:ea typeface="Courier New"/>
                <a:cs typeface="Courier New"/>
                <a:sym typeface="Courier New"/>
              </a:rPr>
              <a:t>        } </a:t>
            </a:r>
            <a:r>
              <a:rPr b="1" lang="ru" sz="1800">
                <a:solidFill>
                  <a:srgbClr val="000080"/>
                </a:solidFill>
                <a:latin typeface="Courier New"/>
                <a:ea typeface="Courier New"/>
                <a:cs typeface="Courier New"/>
                <a:sym typeface="Courier New"/>
              </a:rPr>
              <a:t>else </a:t>
            </a:r>
            <a:r>
              <a:rPr lang="ru" sz="1800">
                <a:solidFill>
                  <a:srgbClr val="000000"/>
                </a:solidFill>
                <a:latin typeface="Courier New"/>
                <a:ea typeface="Courier New"/>
                <a:cs typeface="Courier New"/>
                <a:sym typeface="Courier New"/>
              </a:rPr>
              <a:t>{</a:t>
            </a:r>
            <a:br>
              <a:rPr lang="ru" sz="1800">
                <a:solidFill>
                  <a:srgbClr val="000000"/>
                </a:solidFill>
                <a:latin typeface="Courier New"/>
                <a:ea typeface="Courier New"/>
                <a:cs typeface="Courier New"/>
                <a:sym typeface="Courier New"/>
              </a:rPr>
            </a:br>
            <a:r>
              <a:rPr lang="ru" sz="1800">
                <a:solidFill>
                  <a:srgbClr val="000000"/>
                </a:solidFill>
                <a:latin typeface="Courier New"/>
                <a:ea typeface="Courier New"/>
                <a:cs typeface="Courier New"/>
                <a:sym typeface="Courier New"/>
              </a:rPr>
              <a:t>            </a:t>
            </a:r>
            <a:r>
              <a:rPr lang="ru" sz="1800">
                <a:solidFill>
                  <a:srgbClr val="458383"/>
                </a:solidFill>
                <a:latin typeface="Courier New"/>
                <a:ea typeface="Courier New"/>
                <a:cs typeface="Courier New"/>
                <a:sym typeface="Courier New"/>
              </a:rPr>
              <a:t>y</a:t>
            </a:r>
            <a:r>
              <a:rPr lang="ru" sz="1800">
                <a:solidFill>
                  <a:srgbClr val="000000"/>
                </a:solidFill>
                <a:latin typeface="Courier New"/>
                <a:ea typeface="Courier New"/>
                <a:cs typeface="Courier New"/>
                <a:sym typeface="Courier New"/>
              </a:rPr>
              <a:t>++;</a:t>
            </a:r>
            <a:br>
              <a:rPr lang="ru" sz="1800">
                <a:solidFill>
                  <a:srgbClr val="000000"/>
                </a:solidFill>
                <a:latin typeface="Courier New"/>
                <a:ea typeface="Courier New"/>
                <a:cs typeface="Courier New"/>
                <a:sym typeface="Courier New"/>
              </a:rPr>
            </a:br>
            <a:r>
              <a:rPr lang="ru" sz="1800">
                <a:solidFill>
                  <a:srgbClr val="000000"/>
                </a:solidFill>
                <a:latin typeface="Courier New"/>
                <a:ea typeface="Courier New"/>
                <a:cs typeface="Courier New"/>
                <a:sym typeface="Courier New"/>
              </a:rPr>
              <a:t>        }</a:t>
            </a:r>
            <a:br>
              <a:rPr lang="ru" sz="1800">
                <a:solidFill>
                  <a:srgbClr val="000000"/>
                </a:solidFill>
                <a:latin typeface="Courier New"/>
                <a:ea typeface="Courier New"/>
                <a:cs typeface="Courier New"/>
                <a:sym typeface="Courier New"/>
              </a:rPr>
            </a:br>
            <a:r>
              <a:rPr lang="ru" sz="1800">
                <a:solidFill>
                  <a:srgbClr val="000000"/>
                </a:solidFill>
                <a:latin typeface="Courier New"/>
                <a:ea typeface="Courier New"/>
                <a:cs typeface="Courier New"/>
                <a:sym typeface="Courier New"/>
              </a:rPr>
              <a:t>    }</a:t>
            </a:r>
            <a:br>
              <a:rPr lang="ru" sz="1800">
                <a:solidFill>
                  <a:srgbClr val="000000"/>
                </a:solidFill>
                <a:latin typeface="Courier New"/>
                <a:ea typeface="Courier New"/>
                <a:cs typeface="Courier New"/>
                <a:sym typeface="Courier New"/>
              </a:rPr>
            </a:br>
            <a:r>
              <a:rPr lang="ru" sz="1800">
                <a:solidFill>
                  <a:srgbClr val="000000"/>
                </a:solidFill>
                <a:latin typeface="Courier New"/>
                <a:ea typeface="Courier New"/>
                <a:cs typeface="Courier New"/>
                <a:sym typeface="Courier New"/>
              </a:rPr>
              <a:t>}</a:t>
            </a:r>
            <a:br>
              <a:rPr lang="ru" sz="1800">
                <a:solidFill>
                  <a:srgbClr val="000000"/>
                </a:solidFill>
                <a:latin typeface="Courier New"/>
                <a:ea typeface="Courier New"/>
                <a:cs typeface="Courier New"/>
                <a:sym typeface="Courier New"/>
              </a:rPr>
            </a:br>
            <a:endParaRPr sz="1800">
              <a:solidFill>
                <a:schemeClr val="dk1"/>
              </a:solidFill>
              <a:latin typeface="Arial"/>
              <a:ea typeface="Arial"/>
              <a:cs typeface="Arial"/>
              <a:sym typeface="Arial"/>
            </a:endParaRPr>
          </a:p>
        </p:txBody>
      </p:sp>
      <p:pic>
        <p:nvPicPr>
          <p:cNvPr id="695" name="Google Shape;695;p128"/>
          <p:cNvPicPr preferRelativeResize="0"/>
          <p:nvPr/>
        </p:nvPicPr>
        <p:blipFill rotWithShape="1">
          <a:blip r:embed="rId3">
            <a:alphaModFix/>
          </a:blip>
          <a:srcRect b="0" l="0" r="0" t="0"/>
          <a:stretch/>
        </p:blipFill>
        <p:spPr>
          <a:xfrm>
            <a:off x="5901276" y="3264365"/>
            <a:ext cx="2271174" cy="1467179"/>
          </a:xfrm>
          <a:prstGeom prst="rect">
            <a:avLst/>
          </a:prstGeom>
          <a:noFill/>
          <a:ln>
            <a:noFill/>
          </a:ln>
        </p:spPr>
      </p:pic>
      <p:sp>
        <p:nvSpPr>
          <p:cNvPr id="696" name="Google Shape;696;p128"/>
          <p:cNvSpPr/>
          <p:nvPr/>
        </p:nvSpPr>
        <p:spPr>
          <a:xfrm>
            <a:off x="7362450" y="411952"/>
            <a:ext cx="810000" cy="809629"/>
          </a:xfrm>
          <a:prstGeom prst="rect">
            <a:avLst/>
          </a:prstGeom>
          <a:solidFill>
            <a:srgbClr val="F9DD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dk1"/>
                </a:solidFill>
                <a:latin typeface="Quattrocento Sans"/>
                <a:ea typeface="Quattrocento Sans"/>
                <a:cs typeface="Quattrocento Sans"/>
                <a:sym typeface="Quattrocento Sans"/>
              </a:rPr>
              <a:t>JS</a:t>
            </a:r>
            <a:endParaRPr sz="1100"/>
          </a:p>
        </p:txBody>
      </p:sp>
      <p:sp>
        <p:nvSpPr>
          <p:cNvPr id="697" name="Google Shape;697;p128"/>
          <p:cNvSpPr/>
          <p:nvPr/>
        </p:nvSpPr>
        <p:spPr>
          <a:xfrm>
            <a:off x="1169622" y="2945003"/>
            <a:ext cx="138548" cy="392415"/>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2100"/>
              <a:buFont typeface="Quattrocento Sans"/>
              <a:buNone/>
            </a:pPr>
            <a:r>
              <a:t/>
            </a:r>
            <a:endParaRPr b="0" i="0" sz="21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75"/>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rPr lang="ru"/>
              <a:t>У каждого модуля должна быть лишь одна реалистичная причина для изменения</a:t>
            </a:r>
            <a:endParaRPr/>
          </a:p>
          <a:p>
            <a:pPr indent="0" lvl="0" marL="0" rtl="0" algn="l">
              <a:spcBef>
                <a:spcPts val="500"/>
              </a:spcBef>
              <a:spcAft>
                <a:spcPts val="0"/>
              </a:spcAft>
              <a:buSzPts val="2400"/>
              <a:buNone/>
            </a:pPr>
            <a:r>
              <a:t/>
            </a:r>
            <a:endParaRPr/>
          </a:p>
          <a:p>
            <a:pPr indent="-254000" lvl="0" marL="254000" rtl="0" algn="l">
              <a:spcBef>
                <a:spcPts val="500"/>
              </a:spcBef>
              <a:spcAft>
                <a:spcPts val="0"/>
              </a:spcAft>
              <a:buClr>
                <a:schemeClr val="accent1"/>
              </a:buClr>
              <a:buSzPts val="2400"/>
              <a:buChar char="•"/>
            </a:pPr>
            <a:r>
              <a:rPr lang="ru"/>
              <a:t>Что может быть модулем?</a:t>
            </a:r>
            <a:endParaRPr/>
          </a:p>
          <a:p>
            <a:pPr indent="-254000" lvl="0" marL="254000" rtl="0" algn="l">
              <a:spcBef>
                <a:spcPts val="500"/>
              </a:spcBef>
              <a:spcAft>
                <a:spcPts val="0"/>
              </a:spcAft>
              <a:buClr>
                <a:schemeClr val="accent1"/>
              </a:buClr>
              <a:buSzPts val="2400"/>
              <a:buChar char="•"/>
            </a:pPr>
            <a:r>
              <a:rPr lang="ru"/>
              <a:t>Влияет ли на конфликты при merge в VCS?</a:t>
            </a:r>
            <a:endParaRPr/>
          </a:p>
          <a:p>
            <a:pPr indent="-254000" lvl="0" marL="254000" rtl="0" algn="l">
              <a:spcBef>
                <a:spcPts val="500"/>
              </a:spcBef>
              <a:spcAft>
                <a:spcPts val="0"/>
              </a:spcAft>
              <a:buClr>
                <a:schemeClr val="accent1"/>
              </a:buClr>
              <a:buSzPts val="2400"/>
              <a:buChar char="•"/>
            </a:pPr>
            <a:r>
              <a:rPr lang="ru"/>
              <a:t>Достаточно ли SRP, чтобы получился хороший модуль?</a:t>
            </a:r>
            <a:endParaRPr/>
          </a:p>
          <a:p>
            <a:pPr indent="0" lvl="0" marL="0" rtl="0" algn="l">
              <a:spcBef>
                <a:spcPts val="500"/>
              </a:spcBef>
              <a:spcAft>
                <a:spcPts val="0"/>
              </a:spcAft>
              <a:buSzPts val="2400"/>
              <a:buNone/>
            </a:pPr>
            <a:r>
              <a:t/>
            </a:r>
            <a:endParaRPr/>
          </a:p>
        </p:txBody>
      </p:sp>
      <p:sp>
        <p:nvSpPr>
          <p:cNvPr id="308" name="Google Shape;308;p7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ЧТО ТАКОЕ SRP?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129"/>
          <p:cNvSpPr/>
          <p:nvPr/>
        </p:nvSpPr>
        <p:spPr>
          <a:xfrm>
            <a:off x="629562" y="411956"/>
            <a:ext cx="7542888" cy="265457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2100">
                <a:solidFill>
                  <a:srgbClr val="0000FF"/>
                </a:solidFill>
                <a:latin typeface="Consolas"/>
                <a:ea typeface="Consolas"/>
                <a:cs typeface="Consolas"/>
                <a:sym typeface="Consolas"/>
              </a:rPr>
              <a:t>def</a:t>
            </a:r>
            <a:r>
              <a:rPr lang="ru" sz="2100">
                <a:solidFill>
                  <a:schemeClr val="dk1"/>
                </a:solidFill>
                <a:latin typeface="Consolas"/>
                <a:ea typeface="Consolas"/>
                <a:cs typeface="Consolas"/>
                <a:sym typeface="Consolas"/>
              </a:rPr>
              <a:t> </a:t>
            </a:r>
            <a:r>
              <a:rPr lang="ru" sz="2100">
                <a:solidFill>
                  <a:srgbClr val="5B9BD5"/>
                </a:solidFill>
                <a:latin typeface="Consolas"/>
                <a:ea typeface="Consolas"/>
                <a:cs typeface="Consolas"/>
                <a:sym typeface="Consolas"/>
              </a:rPr>
              <a:t>clear_full_lines</a:t>
            </a:r>
            <a:r>
              <a:rPr lang="ru" sz="2100">
                <a:solidFill>
                  <a:schemeClr val="dk1"/>
                </a:solidFill>
                <a:latin typeface="Consolas"/>
                <a:ea typeface="Consolas"/>
                <a:cs typeface="Consolas"/>
                <a:sym typeface="Consolas"/>
              </a:rPr>
              <a:t>(self):</a:t>
            </a:r>
            <a:endParaRPr sz="1100"/>
          </a:p>
          <a:p>
            <a:pPr indent="0" lvl="0" marL="0" marR="0" rtl="0" algn="l">
              <a:spcBef>
                <a:spcPts val="0"/>
              </a:spcBef>
              <a:spcAft>
                <a:spcPts val="0"/>
              </a:spcAft>
              <a:buNone/>
            </a:pPr>
            <a:r>
              <a:rPr lang="ru" sz="2100">
                <a:solidFill>
                  <a:schemeClr val="dk1"/>
                </a:solidFill>
                <a:latin typeface="Consolas"/>
                <a:ea typeface="Consolas"/>
                <a:cs typeface="Consolas"/>
                <a:sym typeface="Consolas"/>
              </a:rPr>
              <a:t>   y </a:t>
            </a:r>
            <a:r>
              <a:rPr lang="ru" sz="2100">
                <a:solidFill>
                  <a:srgbClr val="0000FF"/>
                </a:solidFill>
                <a:latin typeface="Consolas"/>
                <a:ea typeface="Consolas"/>
                <a:cs typeface="Consolas"/>
                <a:sym typeface="Consolas"/>
              </a:rPr>
              <a:t>=</a:t>
            </a:r>
            <a:r>
              <a:rPr lang="ru" sz="2100">
                <a:solidFill>
                  <a:schemeClr val="dk1"/>
                </a:solidFill>
                <a:latin typeface="Consolas"/>
                <a:ea typeface="Consolas"/>
                <a:cs typeface="Consolas"/>
                <a:sym typeface="Consolas"/>
              </a:rPr>
              <a:t> 0 </a:t>
            </a:r>
            <a:r>
              <a:rPr lang="ru" sz="2100">
                <a:solidFill>
                  <a:srgbClr val="00B050"/>
                </a:solidFill>
                <a:latin typeface="Consolas"/>
                <a:ea typeface="Consolas"/>
                <a:cs typeface="Consolas"/>
                <a:sym typeface="Consolas"/>
              </a:rPr>
              <a:t># bottom</a:t>
            </a:r>
            <a:endParaRPr sz="1100"/>
          </a:p>
          <a:p>
            <a:pPr indent="0" lvl="0" marL="0" marR="0" rtl="0" algn="l">
              <a:spcBef>
                <a:spcPts val="0"/>
              </a:spcBef>
              <a:spcAft>
                <a:spcPts val="0"/>
              </a:spcAft>
              <a:buNone/>
            </a:pPr>
            <a:r>
              <a:rPr lang="ru" sz="2100">
                <a:solidFill>
                  <a:schemeClr val="dk1"/>
                </a:solidFill>
                <a:latin typeface="Consolas"/>
                <a:ea typeface="Consolas"/>
                <a:cs typeface="Consolas"/>
                <a:sym typeface="Consolas"/>
              </a:rPr>
              <a:t>   </a:t>
            </a:r>
            <a:r>
              <a:rPr lang="ru" sz="2100">
                <a:solidFill>
                  <a:srgbClr val="0000FF"/>
                </a:solidFill>
                <a:latin typeface="Consolas"/>
                <a:ea typeface="Consolas"/>
                <a:cs typeface="Consolas"/>
                <a:sym typeface="Consolas"/>
              </a:rPr>
              <a:t>while</a:t>
            </a:r>
            <a:r>
              <a:rPr lang="ru" sz="2100">
                <a:solidFill>
                  <a:schemeClr val="dk1"/>
                </a:solidFill>
                <a:latin typeface="Consolas"/>
                <a:ea typeface="Consolas"/>
                <a:cs typeface="Consolas"/>
                <a:sym typeface="Consolas"/>
              </a:rPr>
              <a:t> y </a:t>
            </a:r>
            <a:r>
              <a:rPr lang="ru" sz="2100">
                <a:solidFill>
                  <a:srgbClr val="0000FF"/>
                </a:solidFill>
                <a:latin typeface="Consolas"/>
                <a:ea typeface="Consolas"/>
                <a:cs typeface="Consolas"/>
                <a:sym typeface="Consolas"/>
              </a:rPr>
              <a:t>&lt;</a:t>
            </a:r>
            <a:r>
              <a:rPr lang="ru" sz="2100">
                <a:solidFill>
                  <a:schemeClr val="dk1"/>
                </a:solidFill>
                <a:latin typeface="Consolas"/>
                <a:ea typeface="Consolas"/>
                <a:cs typeface="Consolas"/>
                <a:sym typeface="Consolas"/>
              </a:rPr>
              <a:t> self.height:</a:t>
            </a:r>
            <a:endParaRPr sz="1100"/>
          </a:p>
          <a:p>
            <a:pPr indent="0" lvl="0" marL="0" marR="0" rtl="0" algn="l">
              <a:spcBef>
                <a:spcPts val="0"/>
              </a:spcBef>
              <a:spcAft>
                <a:spcPts val="0"/>
              </a:spcAft>
              <a:buNone/>
            </a:pPr>
            <a:r>
              <a:rPr lang="ru" sz="2100">
                <a:solidFill>
                  <a:schemeClr val="dk1"/>
                </a:solidFill>
                <a:latin typeface="Consolas"/>
                <a:ea typeface="Consolas"/>
                <a:cs typeface="Consolas"/>
                <a:sym typeface="Consolas"/>
              </a:rPr>
              <a:t>      </a:t>
            </a:r>
            <a:r>
              <a:rPr lang="ru" sz="2100">
                <a:solidFill>
                  <a:srgbClr val="0000FF"/>
                </a:solidFill>
                <a:latin typeface="Consolas"/>
                <a:ea typeface="Consolas"/>
                <a:cs typeface="Consolas"/>
                <a:sym typeface="Consolas"/>
              </a:rPr>
              <a:t>if</a:t>
            </a:r>
            <a:r>
              <a:rPr lang="ru" sz="2100">
                <a:solidFill>
                  <a:schemeClr val="dk1"/>
                </a:solidFill>
                <a:latin typeface="Consolas"/>
                <a:ea typeface="Consolas"/>
                <a:cs typeface="Consolas"/>
                <a:sym typeface="Consolas"/>
              </a:rPr>
              <a:t> self.line_is_full(y):</a:t>
            </a:r>
            <a:endParaRPr sz="1100"/>
          </a:p>
          <a:p>
            <a:pPr indent="0" lvl="0" marL="0" marR="0" rtl="0" algn="l">
              <a:spcBef>
                <a:spcPts val="0"/>
              </a:spcBef>
              <a:spcAft>
                <a:spcPts val="0"/>
              </a:spcAft>
              <a:buNone/>
            </a:pPr>
            <a:r>
              <a:rPr lang="ru" sz="2100">
                <a:solidFill>
                  <a:schemeClr val="dk1"/>
                </a:solidFill>
                <a:latin typeface="Consolas"/>
                <a:ea typeface="Consolas"/>
                <a:cs typeface="Consolas"/>
                <a:sym typeface="Consolas"/>
              </a:rPr>
              <a:t>         self.shift_down_all_lines_higher_than(y)</a:t>
            </a:r>
            <a:endParaRPr sz="1100"/>
          </a:p>
          <a:p>
            <a:pPr indent="0" lvl="0" marL="0" marR="0" rtl="0" algn="l">
              <a:spcBef>
                <a:spcPts val="0"/>
              </a:spcBef>
              <a:spcAft>
                <a:spcPts val="0"/>
              </a:spcAft>
              <a:buNone/>
            </a:pPr>
            <a:r>
              <a:rPr lang="ru" sz="2100">
                <a:solidFill>
                  <a:schemeClr val="dk1"/>
                </a:solidFill>
                <a:latin typeface="Consolas"/>
                <a:ea typeface="Consolas"/>
                <a:cs typeface="Consolas"/>
                <a:sym typeface="Consolas"/>
              </a:rPr>
              <a:t>         self.add_empty_line_on_top()</a:t>
            </a:r>
            <a:endParaRPr sz="1100"/>
          </a:p>
          <a:p>
            <a:pPr indent="0" lvl="0" marL="0" marR="0" rtl="0" algn="l">
              <a:spcBef>
                <a:spcPts val="0"/>
              </a:spcBef>
              <a:spcAft>
                <a:spcPts val="0"/>
              </a:spcAft>
              <a:buNone/>
            </a:pPr>
            <a:r>
              <a:rPr lang="ru" sz="2100">
                <a:solidFill>
                  <a:schemeClr val="dk1"/>
                </a:solidFill>
                <a:latin typeface="Consolas"/>
                <a:ea typeface="Consolas"/>
                <a:cs typeface="Consolas"/>
                <a:sym typeface="Consolas"/>
              </a:rPr>
              <a:t>      </a:t>
            </a:r>
            <a:r>
              <a:rPr lang="ru" sz="2100">
                <a:solidFill>
                  <a:srgbClr val="0000FF"/>
                </a:solidFill>
                <a:latin typeface="Consolas"/>
                <a:ea typeface="Consolas"/>
                <a:cs typeface="Consolas"/>
                <a:sym typeface="Consolas"/>
              </a:rPr>
              <a:t>else:</a:t>
            </a:r>
            <a:endParaRPr sz="1100"/>
          </a:p>
          <a:p>
            <a:pPr indent="0" lvl="0" marL="0" marR="0" rtl="0" algn="l">
              <a:spcBef>
                <a:spcPts val="0"/>
              </a:spcBef>
              <a:spcAft>
                <a:spcPts val="0"/>
              </a:spcAft>
              <a:buNone/>
            </a:pPr>
            <a:r>
              <a:rPr lang="ru" sz="2100">
                <a:solidFill>
                  <a:schemeClr val="dk1"/>
                </a:solidFill>
                <a:latin typeface="Consolas"/>
                <a:ea typeface="Consolas"/>
                <a:cs typeface="Consolas"/>
                <a:sym typeface="Consolas"/>
              </a:rPr>
              <a:t>         y </a:t>
            </a:r>
            <a:r>
              <a:rPr lang="ru" sz="2100">
                <a:solidFill>
                  <a:srgbClr val="0000FF"/>
                </a:solidFill>
                <a:latin typeface="Consolas"/>
                <a:ea typeface="Consolas"/>
                <a:cs typeface="Consolas"/>
                <a:sym typeface="Consolas"/>
              </a:rPr>
              <a:t>+=</a:t>
            </a:r>
            <a:r>
              <a:rPr lang="ru" sz="2100">
                <a:solidFill>
                  <a:schemeClr val="dk1"/>
                </a:solidFill>
                <a:latin typeface="Consolas"/>
                <a:ea typeface="Consolas"/>
                <a:cs typeface="Consolas"/>
                <a:sym typeface="Consolas"/>
              </a:rPr>
              <a:t> 1</a:t>
            </a:r>
            <a:endParaRPr sz="1100"/>
          </a:p>
        </p:txBody>
      </p:sp>
      <p:pic>
        <p:nvPicPr>
          <p:cNvPr id="704" name="Google Shape;704;p129"/>
          <p:cNvPicPr preferRelativeResize="0"/>
          <p:nvPr/>
        </p:nvPicPr>
        <p:blipFill rotWithShape="1">
          <a:blip r:embed="rId3">
            <a:alphaModFix/>
          </a:blip>
          <a:srcRect b="0" l="0" r="0" t="0"/>
          <a:stretch/>
        </p:blipFill>
        <p:spPr>
          <a:xfrm>
            <a:off x="5901276" y="3264365"/>
            <a:ext cx="2271174" cy="1467179"/>
          </a:xfrm>
          <a:prstGeom prst="rect">
            <a:avLst/>
          </a:prstGeom>
          <a:noFill/>
          <a:ln>
            <a:noFill/>
          </a:ln>
        </p:spPr>
      </p:pic>
      <p:sp>
        <p:nvSpPr>
          <p:cNvPr id="705" name="Google Shape;705;p129"/>
          <p:cNvSpPr/>
          <p:nvPr/>
        </p:nvSpPr>
        <p:spPr>
          <a:xfrm>
            <a:off x="7371694" y="411956"/>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
        <p:nvSpPr>
          <p:cNvPr id="706" name="Google Shape;706;p129"/>
          <p:cNvSpPr/>
          <p:nvPr/>
        </p:nvSpPr>
        <p:spPr>
          <a:xfrm>
            <a:off x="7376315" y="411956"/>
            <a:ext cx="810000" cy="809629"/>
          </a:xfrm>
          <a:prstGeom prst="rect">
            <a:avLst/>
          </a:prstGeom>
          <a:solidFill>
            <a:srgbClr val="0055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15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 sz="1500">
                <a:solidFill>
                  <a:schemeClr val="lt1"/>
                </a:solidFill>
                <a:latin typeface="Quattrocento Sans"/>
                <a:ea typeface="Quattrocento Sans"/>
                <a:cs typeface="Quattrocento Sans"/>
                <a:sym typeface="Quattrocento Sans"/>
              </a:rPr>
              <a:t>Python</a:t>
            </a:r>
            <a:endParaRPr b="1" sz="1500">
              <a:solidFill>
                <a:schemeClr val="lt1"/>
              </a:solidFill>
              <a:latin typeface="Quattrocento Sans"/>
              <a:ea typeface="Quattrocento Sans"/>
              <a:cs typeface="Quattrocento Sans"/>
              <a:sym typeface="Quattrocento Sans"/>
            </a:endParaRPr>
          </a:p>
        </p:txBody>
      </p:sp>
      <p:pic>
        <p:nvPicPr>
          <p:cNvPr id="707" name="Google Shape;707;p129"/>
          <p:cNvPicPr preferRelativeResize="0"/>
          <p:nvPr/>
        </p:nvPicPr>
        <p:blipFill rotWithShape="1">
          <a:blip r:embed="rId4">
            <a:alphaModFix/>
          </a:blip>
          <a:srcRect b="0" l="0" r="0" t="0"/>
          <a:stretch/>
        </p:blipFill>
        <p:spPr>
          <a:xfrm>
            <a:off x="7535673" y="438043"/>
            <a:ext cx="491283" cy="49128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30"/>
          <p:cNvSpPr/>
          <p:nvPr/>
        </p:nvSpPr>
        <p:spPr>
          <a:xfrm>
            <a:off x="971550" y="411956"/>
            <a:ext cx="7200900" cy="3947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ru" sz="1500">
                <a:solidFill>
                  <a:srgbClr val="0033B3"/>
                </a:solidFill>
                <a:highlight>
                  <a:srgbClr val="FFFFFF"/>
                </a:highlight>
                <a:latin typeface="Consolas"/>
                <a:ea typeface="Consolas"/>
                <a:cs typeface="Consolas"/>
                <a:sym typeface="Consolas"/>
              </a:rPr>
              <a:t>public void </a:t>
            </a:r>
            <a:r>
              <a:rPr lang="ru" sz="1500">
                <a:solidFill>
                  <a:srgbClr val="00627A"/>
                </a:solidFill>
                <a:highlight>
                  <a:srgbClr val="FFFFFF"/>
                </a:highlight>
                <a:latin typeface="Consolas"/>
                <a:ea typeface="Consolas"/>
                <a:cs typeface="Consolas"/>
                <a:sym typeface="Consolas"/>
              </a:rPr>
              <a:t>clearFullLinesRefactored</a:t>
            </a:r>
            <a:r>
              <a:rPr lang="ru" sz="1500">
                <a:solidFill>
                  <a:srgbClr val="080808"/>
                </a:solidFill>
                <a:highlight>
                  <a:srgbClr val="FFFFFF"/>
                </a:highlight>
                <a:latin typeface="Consolas"/>
                <a:ea typeface="Consolas"/>
                <a:cs typeface="Consolas"/>
                <a:sym typeface="Consolas"/>
              </a:rPr>
              <a:t>(</a:t>
            </a:r>
            <a:r>
              <a:rPr lang="ru" sz="1500">
                <a:solidFill>
                  <a:schemeClr val="dk1"/>
                </a:solidFill>
                <a:highlight>
                  <a:srgbClr val="FFFFFF"/>
                </a:highlight>
                <a:latin typeface="Consolas"/>
                <a:ea typeface="Consolas"/>
                <a:cs typeface="Consolas"/>
                <a:sym typeface="Consolas"/>
              </a:rPr>
              <a:t>Integer </a:t>
            </a:r>
            <a:r>
              <a:rPr lang="ru" sz="1500">
                <a:solidFill>
                  <a:srgbClr val="080808"/>
                </a:solidFill>
                <a:highlight>
                  <a:srgbClr val="FFFFFF"/>
                </a:highlight>
                <a:latin typeface="Consolas"/>
                <a:ea typeface="Consolas"/>
                <a:cs typeface="Consolas"/>
                <a:sym typeface="Consolas"/>
              </a:rPr>
              <a:t>score)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for </a:t>
            </a:r>
            <a:r>
              <a:rPr lang="ru" sz="1500">
                <a:solidFill>
                  <a:srgbClr val="080808"/>
                </a:solidFill>
                <a:highlight>
                  <a:srgbClr val="FFFFFF"/>
                </a:highlight>
                <a:latin typeface="Consolas"/>
                <a:ea typeface="Consolas"/>
                <a:cs typeface="Consolas"/>
                <a:sym typeface="Consolas"/>
              </a:rPr>
              <a:t>(</a:t>
            </a:r>
            <a:r>
              <a:rPr lang="ru" sz="1500">
                <a:solidFill>
                  <a:srgbClr val="0033B3"/>
                </a:solidFill>
                <a:highlight>
                  <a:srgbClr val="FFFFFF"/>
                </a:highlight>
                <a:latin typeface="Consolas"/>
                <a:ea typeface="Consolas"/>
                <a:cs typeface="Consolas"/>
                <a:sym typeface="Consolas"/>
              </a:rPr>
              <a:t>var </a:t>
            </a:r>
            <a:r>
              <a:rPr lang="ru" sz="1500">
                <a:solidFill>
                  <a:schemeClr val="dk1"/>
                </a:solidFill>
                <a:highlight>
                  <a:srgbClr val="FFFFFF"/>
                </a:highlight>
                <a:latin typeface="Consolas"/>
                <a:ea typeface="Consolas"/>
                <a:cs typeface="Consolas"/>
                <a:sym typeface="Consolas"/>
              </a:rPr>
              <a:t>lineIndex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1</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lineIndex </a:t>
            </a:r>
            <a:r>
              <a:rPr lang="ru" sz="1500">
                <a:solidFill>
                  <a:srgbClr val="080808"/>
                </a:solidFill>
                <a:highlight>
                  <a:srgbClr val="FFFFFF"/>
                </a:highlight>
                <a:latin typeface="Consolas"/>
                <a:ea typeface="Consolas"/>
                <a:cs typeface="Consolas"/>
                <a:sym typeface="Consolas"/>
              </a:rPr>
              <a:t>&lt; </a:t>
            </a:r>
            <a:r>
              <a:rPr lang="ru" sz="1500">
                <a:solidFill>
                  <a:srgbClr val="871094"/>
                </a:solidFill>
                <a:highlight>
                  <a:srgbClr val="FFFFFF"/>
                </a:highlight>
                <a:latin typeface="Consolas"/>
                <a:ea typeface="Consolas"/>
                <a:cs typeface="Consolas"/>
                <a:sym typeface="Consolas"/>
              </a:rPr>
              <a:t>height </a:t>
            </a:r>
            <a:r>
              <a:rPr lang="ru" sz="1500">
                <a:solidFill>
                  <a:srgbClr val="080808"/>
                </a:solidFill>
                <a:highlight>
                  <a:srgbClr val="FFFFFF"/>
                </a:highlight>
                <a:latin typeface="Consolas"/>
                <a:ea typeface="Consolas"/>
                <a:cs typeface="Consolas"/>
                <a:sym typeface="Consolas"/>
              </a:rPr>
              <a:t>+ </a:t>
            </a:r>
            <a:r>
              <a:rPr lang="ru" sz="1500">
                <a:solidFill>
                  <a:srgbClr val="1750EB"/>
                </a:solidFill>
                <a:highlight>
                  <a:srgbClr val="FFFFFF"/>
                </a:highlight>
                <a:latin typeface="Consolas"/>
                <a:ea typeface="Consolas"/>
                <a:cs typeface="Consolas"/>
                <a:sym typeface="Consolas"/>
              </a:rPr>
              <a:t>1</a:t>
            </a: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lineIndex</a:t>
            </a: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if </a:t>
            </a:r>
            <a:r>
              <a:rPr lang="ru" sz="1500">
                <a:solidFill>
                  <a:srgbClr val="080808"/>
                </a:solidFill>
                <a:highlight>
                  <a:srgbClr val="FFFFFF"/>
                </a:highlight>
                <a:latin typeface="Consolas"/>
                <a:ea typeface="Consolas"/>
                <a:cs typeface="Consolas"/>
                <a:sym typeface="Consolas"/>
              </a:rPr>
              <a:t>(lineIsFull(</a:t>
            </a:r>
            <a:r>
              <a:rPr lang="ru" sz="1500">
                <a:solidFill>
                  <a:schemeClr val="dk1"/>
                </a:solidFill>
                <a:highlight>
                  <a:srgbClr val="FFFFFF"/>
                </a:highlight>
                <a:latin typeface="Consolas"/>
                <a:ea typeface="Consolas"/>
                <a:cs typeface="Consolas"/>
                <a:sym typeface="Consolas"/>
              </a:rPr>
              <a:t>lineIndex</a:t>
            </a: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score++;</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shiftLinesDown(</a:t>
            </a:r>
            <a:r>
              <a:rPr lang="ru" sz="1500">
                <a:solidFill>
                  <a:schemeClr val="dk1"/>
                </a:solidFill>
                <a:highlight>
                  <a:srgbClr val="FFFFFF"/>
                </a:highlight>
                <a:latin typeface="Consolas"/>
                <a:ea typeface="Consolas"/>
                <a:cs typeface="Consolas"/>
                <a:sym typeface="Consolas"/>
              </a:rPr>
              <a:t>lineIndex</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chemeClr val="dk1"/>
                </a:solidFill>
                <a:highlight>
                  <a:srgbClr val="FFFFFF"/>
                </a:highlight>
                <a:latin typeface="Consolas"/>
                <a:ea typeface="Consolas"/>
                <a:cs typeface="Consolas"/>
                <a:sym typeface="Consolas"/>
              </a:rPr>
              <a:t>lineIndex</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addEmptyLineOnTop();</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marR="0" rtl="0" algn="l">
              <a:spcBef>
                <a:spcPts val="0"/>
              </a:spcBef>
              <a:spcAft>
                <a:spcPts val="0"/>
              </a:spcAft>
              <a:buNone/>
            </a:pPr>
            <a:r>
              <a:t/>
            </a:r>
            <a:endParaRPr sz="2100">
              <a:solidFill>
                <a:srgbClr val="0000FF"/>
              </a:solidFill>
              <a:highlight>
                <a:srgbClr val="FFFFFF"/>
              </a:highlight>
              <a:latin typeface="Consolas"/>
              <a:ea typeface="Consolas"/>
              <a:cs typeface="Consolas"/>
              <a:sym typeface="Consolas"/>
            </a:endParaRPr>
          </a:p>
        </p:txBody>
      </p:sp>
      <p:pic>
        <p:nvPicPr>
          <p:cNvPr id="714" name="Google Shape;714;p130"/>
          <p:cNvPicPr preferRelativeResize="0"/>
          <p:nvPr/>
        </p:nvPicPr>
        <p:blipFill rotWithShape="1">
          <a:blip r:embed="rId3">
            <a:alphaModFix/>
          </a:blip>
          <a:srcRect b="0" l="0" r="0" t="0"/>
          <a:stretch/>
        </p:blipFill>
        <p:spPr>
          <a:xfrm>
            <a:off x="5901276" y="3264365"/>
            <a:ext cx="2271175" cy="1467178"/>
          </a:xfrm>
          <a:prstGeom prst="rect">
            <a:avLst/>
          </a:prstGeom>
          <a:noFill/>
          <a:ln>
            <a:noFill/>
          </a:ln>
        </p:spPr>
      </p:pic>
      <p:pic>
        <p:nvPicPr>
          <p:cNvPr id="715" name="Google Shape;715;p130"/>
          <p:cNvPicPr preferRelativeResize="0"/>
          <p:nvPr/>
        </p:nvPicPr>
        <p:blipFill>
          <a:blip r:embed="rId4">
            <a:alphaModFix/>
          </a:blip>
          <a:stretch>
            <a:fillRect/>
          </a:stretch>
        </p:blipFill>
        <p:spPr>
          <a:xfrm>
            <a:off x="8145250" y="337250"/>
            <a:ext cx="674500" cy="6745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131"/>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800"/>
              <a:buNone/>
            </a:pPr>
            <a:r>
              <a:rPr lang="ru" sz="1800">
                <a:solidFill>
                  <a:srgbClr val="0000FF"/>
                </a:solidFill>
                <a:highlight>
                  <a:srgbClr val="FFFFFF"/>
                </a:highlight>
                <a:latin typeface="Consolas"/>
                <a:ea typeface="Consolas"/>
                <a:cs typeface="Consolas"/>
                <a:sym typeface="Consolas"/>
              </a:rPr>
              <a:t>public</a:t>
            </a:r>
            <a:r>
              <a:rPr lang="ru" sz="1800">
                <a:solidFill>
                  <a:srgbClr val="000000"/>
                </a:solidFill>
                <a:highlight>
                  <a:srgbClr val="FFFFFF"/>
                </a:highlight>
                <a:latin typeface="Consolas"/>
                <a:ea typeface="Consolas"/>
                <a:cs typeface="Consolas"/>
                <a:sym typeface="Consolas"/>
              </a:rPr>
              <a:t> </a:t>
            </a:r>
            <a:r>
              <a:rPr lang="ru" sz="1800">
                <a:solidFill>
                  <a:srgbClr val="00007F"/>
                </a:solidFill>
                <a:highlight>
                  <a:srgbClr val="FFFFFF"/>
                </a:highlight>
                <a:latin typeface="Consolas"/>
                <a:ea typeface="Consolas"/>
                <a:cs typeface="Consolas"/>
                <a:sym typeface="Consolas"/>
              </a:rPr>
              <a:t>Field</a:t>
            </a:r>
            <a:r>
              <a:rPr lang="ru" sz="1800">
                <a:solidFill>
                  <a:srgbClr val="000000"/>
                </a:solidFill>
                <a:highlight>
                  <a:srgbClr val="FFFFFF"/>
                </a:highlight>
                <a:latin typeface="Consolas"/>
                <a:ea typeface="Consolas"/>
                <a:cs typeface="Consolas"/>
                <a:sym typeface="Consolas"/>
              </a:rPr>
              <a:t> </a:t>
            </a:r>
            <a:r>
              <a:rPr lang="ru" sz="1800">
                <a:solidFill>
                  <a:srgbClr val="2B91AF"/>
                </a:solidFill>
                <a:highlight>
                  <a:srgbClr val="FFFFFF"/>
                </a:highlight>
                <a:latin typeface="Consolas"/>
                <a:ea typeface="Consolas"/>
                <a:cs typeface="Consolas"/>
                <a:sym typeface="Consolas"/>
              </a:rPr>
              <a:t>ClearFullLines</a:t>
            </a:r>
            <a:r>
              <a:rPr lang="ru" sz="1800">
                <a:solidFill>
                  <a:srgbClr val="000000"/>
                </a:solidFill>
                <a:highlight>
                  <a:srgbClr val="FFFFFF"/>
                </a:highlight>
                <a:latin typeface="Consolas"/>
                <a:ea typeface="Consolas"/>
                <a:cs typeface="Consolas"/>
                <a:sym typeface="Consolas"/>
              </a:rPr>
              <a:t>()</a:t>
            </a:r>
            <a:br>
              <a:rPr lang="ru" sz="1800">
                <a:solidFill>
                  <a:srgbClr val="000000"/>
                </a:solidFill>
                <a:highlight>
                  <a:srgbClr val="FFFFFF"/>
                </a:highlight>
                <a:latin typeface="Consolas"/>
                <a:ea typeface="Consolas"/>
                <a:cs typeface="Consolas"/>
                <a:sym typeface="Consolas"/>
              </a:rPr>
            </a:br>
            <a:r>
              <a:rPr lang="ru" sz="1800">
                <a:solidFill>
                  <a:srgbClr val="000000"/>
                </a:solidFill>
                <a:highlight>
                  <a:srgbClr val="FFFFFF"/>
                </a:highlight>
                <a:latin typeface="Consolas"/>
                <a:ea typeface="Consolas"/>
                <a:cs typeface="Consolas"/>
                <a:sym typeface="Consolas"/>
              </a:rPr>
              <a:t>{</a:t>
            </a:r>
            <a:br>
              <a:rPr lang="ru" sz="1800">
                <a:solidFill>
                  <a:srgbClr val="000000"/>
                </a:solidFill>
                <a:highlight>
                  <a:srgbClr val="FFFFFF"/>
                </a:highlight>
                <a:latin typeface="Consolas"/>
                <a:ea typeface="Consolas"/>
                <a:cs typeface="Consolas"/>
                <a:sym typeface="Consolas"/>
              </a:rPr>
            </a:br>
            <a:r>
              <a:rPr lang="ru" sz="1800">
                <a:solidFill>
                  <a:srgbClr val="000000"/>
                </a:solidFill>
                <a:highlight>
                  <a:srgbClr val="FFFFFF"/>
                </a:highlight>
                <a:latin typeface="Consolas"/>
                <a:ea typeface="Consolas"/>
                <a:cs typeface="Consolas"/>
                <a:sym typeface="Consolas"/>
              </a:rPr>
              <a:t>    </a:t>
            </a:r>
            <a:r>
              <a:rPr lang="ru" sz="1800">
                <a:solidFill>
                  <a:srgbClr val="0000FF"/>
                </a:solidFill>
                <a:highlight>
                  <a:srgbClr val="FFFFFF"/>
                </a:highlight>
                <a:latin typeface="Consolas"/>
                <a:ea typeface="Consolas"/>
                <a:cs typeface="Consolas"/>
                <a:sym typeface="Consolas"/>
              </a:rPr>
              <a:t>var</a:t>
            </a:r>
            <a:r>
              <a:rPr lang="ru" sz="1800">
                <a:solidFill>
                  <a:srgbClr val="000000"/>
                </a:solidFill>
                <a:highlight>
                  <a:srgbClr val="FFFFFF"/>
                </a:highlight>
                <a:latin typeface="Consolas"/>
                <a:ea typeface="Consolas"/>
                <a:cs typeface="Consolas"/>
                <a:sym typeface="Consolas"/>
              </a:rPr>
              <a:t> notFullLines = </a:t>
            </a:r>
            <a:r>
              <a:rPr lang="ru" sz="1800">
                <a:solidFill>
                  <a:srgbClr val="2B91AF"/>
                </a:solidFill>
                <a:highlight>
                  <a:srgbClr val="FFFFFF"/>
                </a:highlight>
                <a:latin typeface="Consolas"/>
                <a:ea typeface="Consolas"/>
                <a:cs typeface="Consolas"/>
                <a:sym typeface="Consolas"/>
              </a:rPr>
              <a:t>GetAllNotFullLines</a:t>
            </a:r>
            <a:r>
              <a:rPr lang="ru" sz="1800">
                <a:solidFill>
                  <a:srgbClr val="000000"/>
                </a:solidFill>
                <a:highlight>
                  <a:srgbClr val="FFFFFF"/>
                </a:highlight>
                <a:latin typeface="Consolas"/>
                <a:ea typeface="Consolas"/>
                <a:cs typeface="Consolas"/>
                <a:sym typeface="Consolas"/>
              </a:rPr>
              <a:t>();</a:t>
            </a:r>
            <a:br>
              <a:rPr lang="ru" sz="1800">
                <a:solidFill>
                  <a:srgbClr val="000000"/>
                </a:solidFill>
                <a:highlight>
                  <a:srgbClr val="FFFFFF"/>
                </a:highlight>
                <a:latin typeface="Consolas"/>
                <a:ea typeface="Consolas"/>
                <a:cs typeface="Consolas"/>
                <a:sym typeface="Consolas"/>
              </a:rPr>
            </a:br>
            <a:r>
              <a:rPr lang="ru" sz="1800">
                <a:solidFill>
                  <a:srgbClr val="000000"/>
                </a:solidFill>
                <a:highlight>
                  <a:srgbClr val="FFFFFF"/>
                </a:highlight>
                <a:latin typeface="Consolas"/>
                <a:ea typeface="Consolas"/>
                <a:cs typeface="Consolas"/>
                <a:sym typeface="Consolas"/>
              </a:rPr>
              <a:t>    </a:t>
            </a:r>
            <a:r>
              <a:rPr lang="ru" sz="1800">
                <a:solidFill>
                  <a:srgbClr val="0000FF"/>
                </a:solidFill>
                <a:highlight>
                  <a:srgbClr val="FFFFFF"/>
                </a:highlight>
                <a:latin typeface="Consolas"/>
                <a:ea typeface="Consolas"/>
                <a:cs typeface="Consolas"/>
                <a:sym typeface="Consolas"/>
              </a:rPr>
              <a:t>var</a:t>
            </a:r>
            <a:r>
              <a:rPr lang="ru" sz="1800">
                <a:solidFill>
                  <a:srgbClr val="000000"/>
                </a:solidFill>
                <a:highlight>
                  <a:srgbClr val="FFFFFF"/>
                </a:highlight>
                <a:latin typeface="Consolas"/>
                <a:ea typeface="Consolas"/>
                <a:cs typeface="Consolas"/>
                <a:sym typeface="Consolas"/>
              </a:rPr>
              <a:t> clearedLinesCount = </a:t>
            </a:r>
            <a:r>
              <a:rPr lang="ru" sz="1800">
                <a:solidFill>
                  <a:srgbClr val="800080"/>
                </a:solidFill>
                <a:highlight>
                  <a:srgbClr val="FFFFFF"/>
                </a:highlight>
                <a:latin typeface="Consolas"/>
                <a:ea typeface="Consolas"/>
                <a:cs typeface="Consolas"/>
                <a:sym typeface="Consolas"/>
              </a:rPr>
              <a:t>Height </a:t>
            </a:r>
            <a:r>
              <a:rPr lang="ru" sz="1800">
                <a:solidFill>
                  <a:srgbClr val="000000"/>
                </a:solidFill>
                <a:highlight>
                  <a:srgbClr val="FFFFFF"/>
                </a:highlight>
                <a:latin typeface="Consolas"/>
                <a:ea typeface="Consolas"/>
                <a:cs typeface="Consolas"/>
                <a:sym typeface="Consolas"/>
              </a:rPr>
              <a:t>–</a:t>
            </a:r>
            <a:br>
              <a:rPr lang="ru" sz="1800">
                <a:solidFill>
                  <a:srgbClr val="000000"/>
                </a:solidFill>
                <a:highlight>
                  <a:srgbClr val="FFFFFF"/>
                </a:highlight>
                <a:latin typeface="Consolas"/>
                <a:ea typeface="Consolas"/>
                <a:cs typeface="Consolas"/>
                <a:sym typeface="Consolas"/>
              </a:rPr>
            </a:br>
            <a:r>
              <a:rPr lang="ru" sz="1800">
                <a:solidFill>
                  <a:srgbClr val="000000"/>
                </a:solidFill>
                <a:highlight>
                  <a:srgbClr val="FFFFFF"/>
                </a:highlight>
                <a:latin typeface="Consolas"/>
                <a:ea typeface="Consolas"/>
                <a:cs typeface="Consolas"/>
                <a:sym typeface="Consolas"/>
              </a:rPr>
              <a:t>        notFullLines.</a:t>
            </a:r>
            <a:r>
              <a:rPr lang="ru" sz="1800">
                <a:solidFill>
                  <a:srgbClr val="800080"/>
                </a:solidFill>
                <a:highlight>
                  <a:srgbClr val="FFFFFF"/>
                </a:highlight>
                <a:latin typeface="Consolas"/>
                <a:ea typeface="Consolas"/>
                <a:cs typeface="Consolas"/>
                <a:sym typeface="Consolas"/>
              </a:rPr>
              <a:t>Count</a:t>
            </a:r>
            <a:r>
              <a:rPr lang="ru" sz="1800">
                <a:solidFill>
                  <a:srgbClr val="000000"/>
                </a:solidFill>
                <a:highlight>
                  <a:srgbClr val="FFFFFF"/>
                </a:highlight>
                <a:latin typeface="Consolas"/>
                <a:ea typeface="Consolas"/>
                <a:cs typeface="Consolas"/>
                <a:sym typeface="Consolas"/>
              </a:rPr>
              <a:t>;</a:t>
            </a:r>
            <a:br>
              <a:rPr lang="ru" sz="1800">
                <a:solidFill>
                  <a:srgbClr val="000000"/>
                </a:solidFill>
                <a:highlight>
                  <a:srgbClr val="FFFFFF"/>
                </a:highlight>
                <a:latin typeface="Consolas"/>
                <a:ea typeface="Consolas"/>
                <a:cs typeface="Consolas"/>
                <a:sym typeface="Consolas"/>
              </a:rPr>
            </a:br>
            <a:r>
              <a:rPr lang="ru" sz="1800">
                <a:solidFill>
                  <a:srgbClr val="000000"/>
                </a:solidFill>
                <a:highlight>
                  <a:srgbClr val="FFFFFF"/>
                </a:highlight>
                <a:latin typeface="Consolas"/>
                <a:ea typeface="Consolas"/>
                <a:cs typeface="Consolas"/>
                <a:sym typeface="Consolas"/>
              </a:rPr>
              <a:t>    </a:t>
            </a:r>
            <a:r>
              <a:rPr lang="ru" sz="1800">
                <a:solidFill>
                  <a:srgbClr val="0000FF"/>
                </a:solidFill>
                <a:highlight>
                  <a:srgbClr val="FFFFFF"/>
                </a:highlight>
                <a:latin typeface="Consolas"/>
                <a:ea typeface="Consolas"/>
                <a:cs typeface="Consolas"/>
                <a:sym typeface="Consolas"/>
              </a:rPr>
              <a:t>var</a:t>
            </a:r>
            <a:r>
              <a:rPr lang="ru" sz="1800">
                <a:solidFill>
                  <a:srgbClr val="000000"/>
                </a:solidFill>
                <a:highlight>
                  <a:srgbClr val="FFFFFF"/>
                </a:highlight>
                <a:latin typeface="Consolas"/>
                <a:ea typeface="Consolas"/>
                <a:cs typeface="Consolas"/>
                <a:sym typeface="Consolas"/>
              </a:rPr>
              <a:t> newLinesArray = </a:t>
            </a:r>
            <a:r>
              <a:rPr lang="ru" sz="1800">
                <a:solidFill>
                  <a:srgbClr val="2B91AF"/>
                </a:solidFill>
                <a:highlight>
                  <a:srgbClr val="FFFFFF"/>
                </a:highlight>
                <a:latin typeface="Consolas"/>
                <a:ea typeface="Consolas"/>
                <a:cs typeface="Consolas"/>
                <a:sym typeface="Consolas"/>
              </a:rPr>
              <a:t>CreateNewLinesArray</a:t>
            </a:r>
            <a:r>
              <a:rPr lang="ru" sz="1800">
                <a:solidFill>
                  <a:srgbClr val="000000"/>
                </a:solidFill>
                <a:highlight>
                  <a:srgbClr val="FFFFFF"/>
                </a:highlight>
                <a:latin typeface="Consolas"/>
                <a:ea typeface="Consolas"/>
                <a:cs typeface="Consolas"/>
                <a:sym typeface="Consolas"/>
              </a:rPr>
              <a:t>(</a:t>
            </a:r>
            <a:br>
              <a:rPr lang="ru" sz="1800">
                <a:solidFill>
                  <a:srgbClr val="000000"/>
                </a:solidFill>
                <a:highlight>
                  <a:srgbClr val="FFFFFF"/>
                </a:highlight>
                <a:latin typeface="Consolas"/>
                <a:ea typeface="Consolas"/>
                <a:cs typeface="Consolas"/>
                <a:sym typeface="Consolas"/>
              </a:rPr>
            </a:br>
            <a:r>
              <a:rPr lang="ru" sz="1800">
                <a:solidFill>
                  <a:srgbClr val="000000"/>
                </a:solidFill>
                <a:highlight>
                  <a:srgbClr val="FFFFFF"/>
                </a:highlight>
                <a:latin typeface="Consolas"/>
                <a:ea typeface="Consolas"/>
                <a:cs typeface="Consolas"/>
                <a:sym typeface="Consolas"/>
              </a:rPr>
              <a:t>        clearedLinesCount, notFullLines);</a:t>
            </a:r>
            <a:br>
              <a:rPr lang="ru" sz="1800">
                <a:solidFill>
                  <a:srgbClr val="000000"/>
                </a:solidFill>
                <a:highlight>
                  <a:srgbClr val="FFFFFF"/>
                </a:highlight>
                <a:latin typeface="Consolas"/>
                <a:ea typeface="Consolas"/>
                <a:cs typeface="Consolas"/>
                <a:sym typeface="Consolas"/>
              </a:rPr>
            </a:br>
            <a:r>
              <a:rPr lang="ru" sz="1800">
                <a:solidFill>
                  <a:srgbClr val="000000"/>
                </a:solidFill>
                <a:highlight>
                  <a:srgbClr val="FFFFFF"/>
                </a:highlight>
                <a:latin typeface="Consolas"/>
                <a:ea typeface="Consolas"/>
                <a:cs typeface="Consolas"/>
                <a:sym typeface="Consolas"/>
              </a:rPr>
              <a:t>    </a:t>
            </a:r>
            <a:r>
              <a:rPr lang="ru" sz="1800">
                <a:solidFill>
                  <a:srgbClr val="0000FF"/>
                </a:solidFill>
                <a:highlight>
                  <a:srgbClr val="FFFFFF"/>
                </a:highlight>
                <a:latin typeface="Consolas"/>
                <a:ea typeface="Consolas"/>
                <a:cs typeface="Consolas"/>
                <a:sym typeface="Consolas"/>
              </a:rPr>
              <a:t>return</a:t>
            </a:r>
            <a:r>
              <a:rPr lang="ru" sz="1800">
                <a:solidFill>
                  <a:srgbClr val="000000"/>
                </a:solidFill>
                <a:highlight>
                  <a:srgbClr val="FFFFFF"/>
                </a:highlight>
                <a:latin typeface="Consolas"/>
                <a:ea typeface="Consolas"/>
                <a:cs typeface="Consolas"/>
                <a:sym typeface="Consolas"/>
              </a:rPr>
              <a:t> </a:t>
            </a:r>
            <a:r>
              <a:rPr lang="ru" sz="1800">
                <a:solidFill>
                  <a:srgbClr val="0000FF"/>
                </a:solidFill>
                <a:highlight>
                  <a:srgbClr val="FFFFFF"/>
                </a:highlight>
                <a:latin typeface="Consolas"/>
                <a:ea typeface="Consolas"/>
                <a:cs typeface="Consolas"/>
                <a:sym typeface="Consolas"/>
              </a:rPr>
              <a:t>new</a:t>
            </a:r>
            <a:r>
              <a:rPr lang="ru" sz="1800">
                <a:solidFill>
                  <a:srgbClr val="000000"/>
                </a:solidFill>
                <a:highlight>
                  <a:srgbClr val="FFFFFF"/>
                </a:highlight>
                <a:latin typeface="Consolas"/>
                <a:ea typeface="Consolas"/>
                <a:cs typeface="Consolas"/>
                <a:sym typeface="Consolas"/>
              </a:rPr>
              <a:t> </a:t>
            </a:r>
            <a:r>
              <a:rPr lang="ru" sz="1800">
                <a:solidFill>
                  <a:srgbClr val="00007F"/>
                </a:solidFill>
                <a:highlight>
                  <a:srgbClr val="FFFFFF"/>
                </a:highlight>
                <a:latin typeface="Consolas"/>
                <a:ea typeface="Consolas"/>
                <a:cs typeface="Consolas"/>
                <a:sym typeface="Consolas"/>
              </a:rPr>
              <a:t>Field</a:t>
            </a:r>
            <a:r>
              <a:rPr lang="ru" sz="1800">
                <a:solidFill>
                  <a:srgbClr val="000000"/>
                </a:solidFill>
                <a:highlight>
                  <a:srgbClr val="FFFFFF"/>
                </a:highlight>
                <a:latin typeface="Consolas"/>
                <a:ea typeface="Consolas"/>
                <a:cs typeface="Consolas"/>
                <a:sym typeface="Consolas"/>
              </a:rPr>
              <a:t>(</a:t>
            </a:r>
            <a:r>
              <a:rPr lang="ru" sz="1800">
                <a:solidFill>
                  <a:srgbClr val="800080"/>
                </a:solidFill>
                <a:highlight>
                  <a:srgbClr val="FFFFFF"/>
                </a:highlight>
                <a:latin typeface="Consolas"/>
                <a:ea typeface="Consolas"/>
                <a:cs typeface="Consolas"/>
                <a:sym typeface="Consolas"/>
              </a:rPr>
              <a:t>Width</a:t>
            </a:r>
            <a:r>
              <a:rPr lang="ru" sz="1800">
                <a:solidFill>
                  <a:srgbClr val="000000"/>
                </a:solidFill>
                <a:highlight>
                  <a:srgbClr val="FFFFFF"/>
                </a:highlight>
                <a:latin typeface="Consolas"/>
                <a:ea typeface="Consolas"/>
                <a:cs typeface="Consolas"/>
                <a:sym typeface="Consolas"/>
              </a:rPr>
              <a:t>, </a:t>
            </a:r>
            <a:r>
              <a:rPr lang="ru" sz="1800">
                <a:solidFill>
                  <a:srgbClr val="800080"/>
                </a:solidFill>
                <a:highlight>
                  <a:srgbClr val="FFFFFF"/>
                </a:highlight>
                <a:latin typeface="Consolas"/>
                <a:ea typeface="Consolas"/>
                <a:cs typeface="Consolas"/>
                <a:sym typeface="Consolas"/>
              </a:rPr>
              <a:t>Height</a:t>
            </a:r>
            <a:r>
              <a:rPr lang="ru" sz="1800">
                <a:solidFill>
                  <a:srgbClr val="000000"/>
                </a:solidFill>
                <a:highlight>
                  <a:srgbClr val="FFFFFF"/>
                </a:highlight>
                <a:latin typeface="Consolas"/>
                <a:ea typeface="Consolas"/>
                <a:cs typeface="Consolas"/>
                <a:sym typeface="Consolas"/>
              </a:rPr>
              <a:t>,</a:t>
            </a:r>
            <a:br>
              <a:rPr lang="ru" sz="1800">
                <a:solidFill>
                  <a:srgbClr val="000000"/>
                </a:solidFill>
                <a:highlight>
                  <a:srgbClr val="FFFFFF"/>
                </a:highlight>
                <a:latin typeface="Consolas"/>
                <a:ea typeface="Consolas"/>
                <a:cs typeface="Consolas"/>
                <a:sym typeface="Consolas"/>
              </a:rPr>
            </a:br>
            <a:r>
              <a:rPr lang="ru" sz="1800">
                <a:solidFill>
                  <a:srgbClr val="000000"/>
                </a:solidFill>
                <a:highlight>
                  <a:srgbClr val="FFFFFF"/>
                </a:highlight>
                <a:latin typeface="Consolas"/>
                <a:ea typeface="Consolas"/>
                <a:cs typeface="Consolas"/>
                <a:sym typeface="Consolas"/>
              </a:rPr>
              <a:t>        newLinesArray, </a:t>
            </a:r>
            <a:r>
              <a:rPr lang="ru" sz="1800">
                <a:solidFill>
                  <a:srgbClr val="800080"/>
                </a:solidFill>
                <a:highlight>
                  <a:srgbClr val="FFFFFF"/>
                </a:highlight>
                <a:latin typeface="Consolas"/>
                <a:ea typeface="Consolas"/>
                <a:cs typeface="Consolas"/>
                <a:sym typeface="Consolas"/>
              </a:rPr>
              <a:t>Score</a:t>
            </a:r>
            <a:r>
              <a:rPr lang="ru" sz="1800">
                <a:solidFill>
                  <a:srgbClr val="000000"/>
                </a:solidFill>
                <a:highlight>
                  <a:srgbClr val="FFFFFF"/>
                </a:highlight>
                <a:latin typeface="Consolas"/>
                <a:ea typeface="Consolas"/>
                <a:cs typeface="Consolas"/>
                <a:sym typeface="Consolas"/>
              </a:rPr>
              <a:t> + clearedLinesCount);</a:t>
            </a:r>
            <a:br>
              <a:rPr lang="ru" sz="1800">
                <a:solidFill>
                  <a:srgbClr val="000000"/>
                </a:solidFill>
                <a:highlight>
                  <a:srgbClr val="FFFFFF"/>
                </a:highlight>
                <a:latin typeface="Consolas"/>
                <a:ea typeface="Consolas"/>
                <a:cs typeface="Consolas"/>
                <a:sym typeface="Consolas"/>
              </a:rPr>
            </a:br>
            <a:r>
              <a:rPr lang="ru" sz="1800">
                <a:solidFill>
                  <a:srgbClr val="000000"/>
                </a:solidFill>
                <a:highlight>
                  <a:srgbClr val="FFFFFF"/>
                </a:highlight>
                <a:latin typeface="Consolas"/>
                <a:ea typeface="Consolas"/>
                <a:cs typeface="Consolas"/>
                <a:sym typeface="Consolas"/>
              </a:rPr>
              <a:t>}</a:t>
            </a:r>
            <a:endParaRPr/>
          </a:p>
          <a:p>
            <a:pPr indent="0" lvl="0" marL="0" rtl="0" algn="l">
              <a:spcBef>
                <a:spcPts val="400"/>
              </a:spcBef>
              <a:spcAft>
                <a:spcPts val="0"/>
              </a:spcAft>
              <a:buSzPts val="1800"/>
              <a:buNone/>
            </a:pPr>
            <a:r>
              <a:t/>
            </a:r>
            <a:endParaRPr sz="1800"/>
          </a:p>
        </p:txBody>
      </p:sp>
      <p:sp>
        <p:nvSpPr>
          <p:cNvPr id="722" name="Google Shape;722;p131"/>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IMMUTABLE STYLE</a:t>
            </a:r>
            <a:endParaRPr/>
          </a:p>
        </p:txBody>
      </p:sp>
      <p:sp>
        <p:nvSpPr>
          <p:cNvPr id="723" name="Google Shape;723;p131"/>
          <p:cNvSpPr/>
          <p:nvPr/>
        </p:nvSpPr>
        <p:spPr>
          <a:xfrm>
            <a:off x="7362450" y="3921914"/>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3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IMMUTABLE STYLE</a:t>
            </a:r>
            <a:endParaRPr/>
          </a:p>
        </p:txBody>
      </p:sp>
      <p:sp>
        <p:nvSpPr>
          <p:cNvPr id="730" name="Google Shape;730;p132"/>
          <p:cNvSpPr/>
          <p:nvPr/>
        </p:nvSpPr>
        <p:spPr>
          <a:xfrm>
            <a:off x="971602" y="1221581"/>
            <a:ext cx="7200900" cy="2077492"/>
          </a:xfrm>
          <a:prstGeom prst="rect">
            <a:avLst/>
          </a:prstGeom>
          <a:solidFill>
            <a:srgbClr val="FFFFFF"/>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ru" sz="1500">
                <a:solidFill>
                  <a:srgbClr val="000000"/>
                </a:solidFill>
                <a:latin typeface="Courier New"/>
                <a:ea typeface="Courier New"/>
                <a:cs typeface="Courier New"/>
                <a:sym typeface="Courier New"/>
              </a:rPr>
              <a:t>clearFullLines() {</a:t>
            </a:r>
            <a:br>
              <a:rPr lang="ru" sz="1500">
                <a:solidFill>
                  <a:srgbClr val="000000"/>
                </a:solidFill>
                <a:latin typeface="Courier New"/>
                <a:ea typeface="Courier New"/>
                <a:cs typeface="Courier New"/>
                <a:sym typeface="Courier New"/>
              </a:rPr>
            </a:br>
            <a:r>
              <a:rPr lang="ru" sz="1500">
                <a:solidFill>
                  <a:srgbClr val="000000"/>
                </a:solidFill>
                <a:latin typeface="Courier New"/>
                <a:ea typeface="Courier New"/>
                <a:cs typeface="Courier New"/>
                <a:sym typeface="Courier New"/>
              </a:rPr>
              <a:t>    </a:t>
            </a:r>
            <a:r>
              <a:rPr b="1" lang="ru" sz="1500">
                <a:solidFill>
                  <a:srgbClr val="000080"/>
                </a:solidFill>
                <a:latin typeface="Courier New"/>
                <a:ea typeface="Courier New"/>
                <a:cs typeface="Courier New"/>
                <a:sym typeface="Courier New"/>
              </a:rPr>
              <a:t>const </a:t>
            </a:r>
            <a:r>
              <a:rPr lang="ru" sz="1500">
                <a:solidFill>
                  <a:srgbClr val="458383"/>
                </a:solidFill>
                <a:latin typeface="Courier New"/>
                <a:ea typeface="Courier New"/>
                <a:cs typeface="Courier New"/>
                <a:sym typeface="Courier New"/>
              </a:rPr>
              <a:t>notFullLines </a:t>
            </a:r>
            <a:r>
              <a:rPr lang="ru" sz="1500">
                <a:solidFill>
                  <a:srgbClr val="000000"/>
                </a:solidFill>
                <a:latin typeface="Courier New"/>
                <a:ea typeface="Courier New"/>
                <a:cs typeface="Courier New"/>
                <a:sym typeface="Courier New"/>
              </a:rPr>
              <a:t>= </a:t>
            </a:r>
            <a:r>
              <a:rPr b="1" lang="ru" sz="1500">
                <a:solidFill>
                  <a:srgbClr val="000080"/>
                </a:solidFill>
                <a:latin typeface="Courier New"/>
                <a:ea typeface="Courier New"/>
                <a:cs typeface="Courier New"/>
                <a:sym typeface="Courier New"/>
              </a:rPr>
              <a:t>this</a:t>
            </a:r>
            <a:r>
              <a:rPr lang="ru" sz="1500">
                <a:solidFill>
                  <a:srgbClr val="000000"/>
                </a:solidFill>
                <a:latin typeface="Courier New"/>
                <a:ea typeface="Courier New"/>
                <a:cs typeface="Courier New"/>
                <a:sym typeface="Courier New"/>
              </a:rPr>
              <a:t>.getAllNotFullLines();</a:t>
            </a:r>
            <a:br>
              <a:rPr lang="ru" sz="1500">
                <a:solidFill>
                  <a:srgbClr val="000000"/>
                </a:solidFill>
                <a:latin typeface="Courier New"/>
                <a:ea typeface="Courier New"/>
                <a:cs typeface="Courier New"/>
                <a:sym typeface="Courier New"/>
              </a:rPr>
            </a:br>
            <a:r>
              <a:rPr lang="ru" sz="1500">
                <a:solidFill>
                  <a:srgbClr val="000000"/>
                </a:solidFill>
                <a:latin typeface="Courier New"/>
                <a:ea typeface="Courier New"/>
                <a:cs typeface="Courier New"/>
                <a:sym typeface="Courier New"/>
              </a:rPr>
              <a:t>    </a:t>
            </a:r>
            <a:r>
              <a:rPr b="1" lang="ru" sz="1500">
                <a:solidFill>
                  <a:srgbClr val="000080"/>
                </a:solidFill>
                <a:latin typeface="Courier New"/>
                <a:ea typeface="Courier New"/>
                <a:cs typeface="Courier New"/>
                <a:sym typeface="Courier New"/>
              </a:rPr>
              <a:t>const </a:t>
            </a:r>
            <a:r>
              <a:rPr lang="ru" sz="1500">
                <a:solidFill>
                  <a:srgbClr val="458383"/>
                </a:solidFill>
                <a:latin typeface="Courier New"/>
                <a:ea typeface="Courier New"/>
                <a:cs typeface="Courier New"/>
                <a:sym typeface="Courier New"/>
              </a:rPr>
              <a:t>clearedLinesCount </a:t>
            </a:r>
            <a:r>
              <a:rPr lang="ru" sz="1500">
                <a:solidFill>
                  <a:srgbClr val="000000"/>
                </a:solidFill>
                <a:latin typeface="Courier New"/>
                <a:ea typeface="Courier New"/>
                <a:cs typeface="Courier New"/>
                <a:sym typeface="Courier New"/>
              </a:rPr>
              <a:t>= </a:t>
            </a:r>
            <a:r>
              <a:rPr b="1" lang="ru" sz="1500">
                <a:solidFill>
                  <a:srgbClr val="000080"/>
                </a:solidFill>
                <a:latin typeface="Courier New"/>
                <a:ea typeface="Courier New"/>
                <a:cs typeface="Courier New"/>
                <a:sym typeface="Courier New"/>
              </a:rPr>
              <a:t>this</a:t>
            </a:r>
            <a:r>
              <a:rPr lang="ru" sz="1500">
                <a:solidFill>
                  <a:srgbClr val="000000"/>
                </a:solidFill>
                <a:latin typeface="Courier New"/>
                <a:ea typeface="Courier New"/>
                <a:cs typeface="Courier New"/>
                <a:sym typeface="Courier New"/>
              </a:rPr>
              <a:t>.</a:t>
            </a:r>
            <a:r>
              <a:rPr b="1" lang="ru" sz="1500">
                <a:solidFill>
                  <a:srgbClr val="660E7A"/>
                </a:solidFill>
                <a:latin typeface="Courier New"/>
                <a:ea typeface="Courier New"/>
                <a:cs typeface="Courier New"/>
                <a:sym typeface="Courier New"/>
              </a:rPr>
              <a:t>height </a:t>
            </a:r>
            <a:r>
              <a:rPr lang="ru" sz="1500">
                <a:solidFill>
                  <a:srgbClr val="000000"/>
                </a:solidFill>
                <a:latin typeface="Courier New"/>
                <a:ea typeface="Courier New"/>
                <a:cs typeface="Courier New"/>
                <a:sym typeface="Courier New"/>
              </a:rPr>
              <a:t>-</a:t>
            </a:r>
            <a:br>
              <a:rPr lang="ru" sz="1500">
                <a:solidFill>
                  <a:srgbClr val="000000"/>
                </a:solidFill>
                <a:latin typeface="Courier New"/>
                <a:ea typeface="Courier New"/>
                <a:cs typeface="Courier New"/>
                <a:sym typeface="Courier New"/>
              </a:rPr>
            </a:br>
            <a:r>
              <a:rPr lang="ru" sz="1500">
                <a:solidFill>
                  <a:srgbClr val="000000"/>
                </a:solidFill>
                <a:latin typeface="Courier New"/>
                <a:ea typeface="Courier New"/>
                <a:cs typeface="Courier New"/>
                <a:sym typeface="Courier New"/>
              </a:rPr>
              <a:t>        </a:t>
            </a:r>
            <a:r>
              <a:rPr lang="ru" sz="1500">
                <a:solidFill>
                  <a:srgbClr val="458383"/>
                </a:solidFill>
                <a:latin typeface="Courier New"/>
                <a:ea typeface="Courier New"/>
                <a:cs typeface="Courier New"/>
                <a:sym typeface="Courier New"/>
              </a:rPr>
              <a:t>notFullLines</a:t>
            </a:r>
            <a:r>
              <a:rPr lang="ru" sz="1500">
                <a:solidFill>
                  <a:srgbClr val="000000"/>
                </a:solidFill>
                <a:latin typeface="Courier New"/>
                <a:ea typeface="Courier New"/>
                <a:cs typeface="Courier New"/>
                <a:sym typeface="Courier New"/>
              </a:rPr>
              <a:t>.</a:t>
            </a:r>
            <a:r>
              <a:rPr b="1" lang="ru" sz="1500">
                <a:solidFill>
                  <a:srgbClr val="660E7A"/>
                </a:solidFill>
                <a:latin typeface="Courier New"/>
                <a:ea typeface="Courier New"/>
                <a:cs typeface="Courier New"/>
                <a:sym typeface="Courier New"/>
              </a:rPr>
              <a:t>length</a:t>
            </a:r>
            <a:r>
              <a:rPr lang="ru" sz="1500">
                <a:solidFill>
                  <a:srgbClr val="000000"/>
                </a:solidFill>
                <a:latin typeface="Courier New"/>
                <a:ea typeface="Courier New"/>
                <a:cs typeface="Courier New"/>
                <a:sym typeface="Courier New"/>
              </a:rPr>
              <a:t>;</a:t>
            </a:r>
            <a:br>
              <a:rPr lang="ru" sz="1500">
                <a:solidFill>
                  <a:srgbClr val="000000"/>
                </a:solidFill>
                <a:latin typeface="Courier New"/>
                <a:ea typeface="Courier New"/>
                <a:cs typeface="Courier New"/>
                <a:sym typeface="Courier New"/>
              </a:rPr>
            </a:br>
            <a:r>
              <a:rPr lang="ru" sz="1500">
                <a:solidFill>
                  <a:srgbClr val="000000"/>
                </a:solidFill>
                <a:latin typeface="Courier New"/>
                <a:ea typeface="Courier New"/>
                <a:cs typeface="Courier New"/>
                <a:sym typeface="Courier New"/>
              </a:rPr>
              <a:t>    </a:t>
            </a:r>
            <a:r>
              <a:rPr b="1" lang="ru" sz="1500">
                <a:solidFill>
                  <a:srgbClr val="000080"/>
                </a:solidFill>
                <a:latin typeface="Courier New"/>
                <a:ea typeface="Courier New"/>
                <a:cs typeface="Courier New"/>
                <a:sym typeface="Courier New"/>
              </a:rPr>
              <a:t>const </a:t>
            </a:r>
            <a:r>
              <a:rPr lang="ru" sz="1500">
                <a:solidFill>
                  <a:srgbClr val="458383"/>
                </a:solidFill>
                <a:latin typeface="Courier New"/>
                <a:ea typeface="Courier New"/>
                <a:cs typeface="Courier New"/>
                <a:sym typeface="Courier New"/>
              </a:rPr>
              <a:t>newLinesArray </a:t>
            </a:r>
            <a:r>
              <a:rPr lang="ru" sz="1500">
                <a:solidFill>
                  <a:srgbClr val="000000"/>
                </a:solidFill>
                <a:latin typeface="Courier New"/>
                <a:ea typeface="Courier New"/>
                <a:cs typeface="Courier New"/>
                <a:sym typeface="Courier New"/>
              </a:rPr>
              <a:t>= </a:t>
            </a:r>
            <a:r>
              <a:rPr b="1" lang="ru" sz="1500">
                <a:solidFill>
                  <a:srgbClr val="000080"/>
                </a:solidFill>
                <a:latin typeface="Courier New"/>
                <a:ea typeface="Courier New"/>
                <a:cs typeface="Courier New"/>
                <a:sym typeface="Courier New"/>
              </a:rPr>
              <a:t>this</a:t>
            </a:r>
            <a:r>
              <a:rPr lang="ru" sz="1500">
                <a:solidFill>
                  <a:srgbClr val="000000"/>
                </a:solidFill>
                <a:latin typeface="Courier New"/>
                <a:ea typeface="Courier New"/>
                <a:cs typeface="Courier New"/>
                <a:sym typeface="Courier New"/>
              </a:rPr>
              <a:t>.createNewLinesArray(</a:t>
            </a:r>
            <a:br>
              <a:rPr lang="ru" sz="1500">
                <a:solidFill>
                  <a:srgbClr val="000000"/>
                </a:solidFill>
                <a:latin typeface="Courier New"/>
                <a:ea typeface="Courier New"/>
                <a:cs typeface="Courier New"/>
                <a:sym typeface="Courier New"/>
              </a:rPr>
            </a:br>
            <a:r>
              <a:rPr lang="ru" sz="1500">
                <a:solidFill>
                  <a:srgbClr val="000000"/>
                </a:solidFill>
                <a:latin typeface="Courier New"/>
                <a:ea typeface="Courier New"/>
                <a:cs typeface="Courier New"/>
                <a:sym typeface="Courier New"/>
              </a:rPr>
              <a:t>        </a:t>
            </a:r>
            <a:r>
              <a:rPr lang="ru" sz="1500">
                <a:solidFill>
                  <a:srgbClr val="458383"/>
                </a:solidFill>
                <a:latin typeface="Courier New"/>
                <a:ea typeface="Courier New"/>
                <a:cs typeface="Courier New"/>
                <a:sym typeface="Courier New"/>
              </a:rPr>
              <a:t>clearedLinesCount</a:t>
            </a:r>
            <a:r>
              <a:rPr lang="ru" sz="1500">
                <a:solidFill>
                  <a:srgbClr val="000000"/>
                </a:solidFill>
                <a:latin typeface="Courier New"/>
                <a:ea typeface="Courier New"/>
                <a:cs typeface="Courier New"/>
                <a:sym typeface="Courier New"/>
              </a:rPr>
              <a:t>, </a:t>
            </a:r>
            <a:r>
              <a:rPr lang="ru" sz="1500">
                <a:solidFill>
                  <a:srgbClr val="458383"/>
                </a:solidFill>
                <a:latin typeface="Courier New"/>
                <a:ea typeface="Courier New"/>
                <a:cs typeface="Courier New"/>
                <a:sym typeface="Courier New"/>
              </a:rPr>
              <a:t>notFullLines</a:t>
            </a:r>
            <a:r>
              <a:rPr lang="ru" sz="1500">
                <a:solidFill>
                  <a:srgbClr val="000000"/>
                </a:solidFill>
                <a:latin typeface="Courier New"/>
                <a:ea typeface="Courier New"/>
                <a:cs typeface="Courier New"/>
                <a:sym typeface="Courier New"/>
              </a:rPr>
              <a:t>);</a:t>
            </a:r>
            <a:br>
              <a:rPr lang="ru" sz="1500">
                <a:solidFill>
                  <a:srgbClr val="000000"/>
                </a:solidFill>
                <a:latin typeface="Courier New"/>
                <a:ea typeface="Courier New"/>
                <a:cs typeface="Courier New"/>
                <a:sym typeface="Courier New"/>
              </a:rPr>
            </a:br>
            <a:r>
              <a:rPr lang="ru" sz="1500">
                <a:solidFill>
                  <a:srgbClr val="000000"/>
                </a:solidFill>
                <a:latin typeface="Courier New"/>
                <a:ea typeface="Courier New"/>
                <a:cs typeface="Courier New"/>
                <a:sym typeface="Courier New"/>
              </a:rPr>
              <a:t>    </a:t>
            </a:r>
            <a:r>
              <a:rPr b="1" lang="ru" sz="1500">
                <a:solidFill>
                  <a:srgbClr val="000080"/>
                </a:solidFill>
                <a:latin typeface="Courier New"/>
                <a:ea typeface="Courier New"/>
                <a:cs typeface="Courier New"/>
                <a:sym typeface="Courier New"/>
              </a:rPr>
              <a:t>return new </a:t>
            </a:r>
            <a:r>
              <a:rPr lang="ru" sz="1500">
                <a:solidFill>
                  <a:srgbClr val="000000"/>
                </a:solidFill>
                <a:latin typeface="Courier New"/>
                <a:ea typeface="Courier New"/>
                <a:cs typeface="Courier New"/>
                <a:sym typeface="Courier New"/>
              </a:rPr>
              <a:t>Field(</a:t>
            </a:r>
            <a:r>
              <a:rPr b="1" lang="ru" sz="1500">
                <a:solidFill>
                  <a:srgbClr val="000080"/>
                </a:solidFill>
                <a:latin typeface="Courier New"/>
                <a:ea typeface="Courier New"/>
                <a:cs typeface="Courier New"/>
                <a:sym typeface="Courier New"/>
              </a:rPr>
              <a:t>this</a:t>
            </a:r>
            <a:r>
              <a:rPr lang="ru" sz="1500">
                <a:solidFill>
                  <a:srgbClr val="000000"/>
                </a:solidFill>
                <a:latin typeface="Courier New"/>
                <a:ea typeface="Courier New"/>
                <a:cs typeface="Courier New"/>
                <a:sym typeface="Courier New"/>
              </a:rPr>
              <a:t>.</a:t>
            </a:r>
            <a:r>
              <a:rPr b="1" lang="ru" sz="1500">
                <a:solidFill>
                  <a:srgbClr val="660E7A"/>
                </a:solidFill>
                <a:latin typeface="Courier New"/>
                <a:ea typeface="Courier New"/>
                <a:cs typeface="Courier New"/>
                <a:sym typeface="Courier New"/>
              </a:rPr>
              <a:t>width</a:t>
            </a:r>
            <a:r>
              <a:rPr lang="ru" sz="1500">
                <a:solidFill>
                  <a:srgbClr val="000000"/>
                </a:solidFill>
                <a:latin typeface="Courier New"/>
                <a:ea typeface="Courier New"/>
                <a:cs typeface="Courier New"/>
                <a:sym typeface="Courier New"/>
              </a:rPr>
              <a:t>, </a:t>
            </a:r>
            <a:r>
              <a:rPr b="1" lang="ru" sz="1500">
                <a:solidFill>
                  <a:srgbClr val="000080"/>
                </a:solidFill>
                <a:latin typeface="Courier New"/>
                <a:ea typeface="Courier New"/>
                <a:cs typeface="Courier New"/>
                <a:sym typeface="Courier New"/>
              </a:rPr>
              <a:t>this</a:t>
            </a:r>
            <a:r>
              <a:rPr lang="ru" sz="1500">
                <a:solidFill>
                  <a:srgbClr val="000000"/>
                </a:solidFill>
                <a:latin typeface="Courier New"/>
                <a:ea typeface="Courier New"/>
                <a:cs typeface="Courier New"/>
                <a:sym typeface="Courier New"/>
              </a:rPr>
              <a:t>.</a:t>
            </a:r>
            <a:r>
              <a:rPr b="1" lang="ru" sz="1500">
                <a:solidFill>
                  <a:srgbClr val="660E7A"/>
                </a:solidFill>
                <a:latin typeface="Courier New"/>
                <a:ea typeface="Courier New"/>
                <a:cs typeface="Courier New"/>
                <a:sym typeface="Courier New"/>
              </a:rPr>
              <a:t>height</a:t>
            </a:r>
            <a:r>
              <a:rPr lang="ru" sz="1500">
                <a:solidFill>
                  <a:srgbClr val="000000"/>
                </a:solidFill>
                <a:latin typeface="Courier New"/>
                <a:ea typeface="Courier New"/>
                <a:cs typeface="Courier New"/>
                <a:sym typeface="Courier New"/>
              </a:rPr>
              <a:t>,</a:t>
            </a:r>
            <a:br>
              <a:rPr lang="ru" sz="1500">
                <a:solidFill>
                  <a:srgbClr val="000000"/>
                </a:solidFill>
                <a:latin typeface="Courier New"/>
                <a:ea typeface="Courier New"/>
                <a:cs typeface="Courier New"/>
                <a:sym typeface="Courier New"/>
              </a:rPr>
            </a:br>
            <a:r>
              <a:rPr lang="ru" sz="1500">
                <a:solidFill>
                  <a:srgbClr val="000000"/>
                </a:solidFill>
                <a:latin typeface="Courier New"/>
                <a:ea typeface="Courier New"/>
                <a:cs typeface="Courier New"/>
                <a:sym typeface="Courier New"/>
              </a:rPr>
              <a:t>        </a:t>
            </a:r>
            <a:r>
              <a:rPr lang="ru" sz="1500">
                <a:solidFill>
                  <a:srgbClr val="458383"/>
                </a:solidFill>
                <a:latin typeface="Courier New"/>
                <a:ea typeface="Courier New"/>
                <a:cs typeface="Courier New"/>
                <a:sym typeface="Courier New"/>
              </a:rPr>
              <a:t>newLinesArray</a:t>
            </a:r>
            <a:r>
              <a:rPr lang="ru" sz="1500">
                <a:solidFill>
                  <a:srgbClr val="000000"/>
                </a:solidFill>
                <a:latin typeface="Courier New"/>
                <a:ea typeface="Courier New"/>
                <a:cs typeface="Courier New"/>
                <a:sym typeface="Courier New"/>
              </a:rPr>
              <a:t>, </a:t>
            </a:r>
            <a:r>
              <a:rPr b="1" lang="ru" sz="1500">
                <a:solidFill>
                  <a:srgbClr val="000080"/>
                </a:solidFill>
                <a:latin typeface="Courier New"/>
                <a:ea typeface="Courier New"/>
                <a:cs typeface="Courier New"/>
                <a:sym typeface="Courier New"/>
              </a:rPr>
              <a:t>this</a:t>
            </a:r>
            <a:r>
              <a:rPr lang="ru" sz="1500">
                <a:solidFill>
                  <a:srgbClr val="000000"/>
                </a:solidFill>
                <a:latin typeface="Courier New"/>
                <a:ea typeface="Courier New"/>
                <a:cs typeface="Courier New"/>
                <a:sym typeface="Courier New"/>
              </a:rPr>
              <a:t>.score + </a:t>
            </a:r>
            <a:r>
              <a:rPr lang="ru" sz="1500">
                <a:solidFill>
                  <a:srgbClr val="458383"/>
                </a:solidFill>
                <a:latin typeface="Courier New"/>
                <a:ea typeface="Courier New"/>
                <a:cs typeface="Courier New"/>
                <a:sym typeface="Courier New"/>
              </a:rPr>
              <a:t>clearedLinesCount</a:t>
            </a:r>
            <a:r>
              <a:rPr lang="ru" sz="1500">
                <a:solidFill>
                  <a:srgbClr val="000000"/>
                </a:solidFill>
                <a:latin typeface="Courier New"/>
                <a:ea typeface="Courier New"/>
                <a:cs typeface="Courier New"/>
                <a:sym typeface="Courier New"/>
              </a:rPr>
              <a:t>)</a:t>
            </a:r>
            <a:br>
              <a:rPr lang="ru" sz="1500">
                <a:solidFill>
                  <a:srgbClr val="000000"/>
                </a:solidFill>
                <a:latin typeface="Courier New"/>
                <a:ea typeface="Courier New"/>
                <a:cs typeface="Courier New"/>
                <a:sym typeface="Courier New"/>
              </a:rPr>
            </a:br>
            <a:r>
              <a:rPr lang="ru" sz="1500">
                <a:solidFill>
                  <a:srgbClr val="000000"/>
                </a:solidFill>
                <a:latin typeface="Courier New"/>
                <a:ea typeface="Courier New"/>
                <a:cs typeface="Courier New"/>
                <a:sym typeface="Courier New"/>
              </a:rPr>
              <a:t>}</a:t>
            </a:r>
            <a:endParaRPr sz="3300">
              <a:solidFill>
                <a:schemeClr val="dk1"/>
              </a:solidFill>
              <a:latin typeface="Arial"/>
              <a:ea typeface="Arial"/>
              <a:cs typeface="Arial"/>
              <a:sym typeface="Arial"/>
            </a:endParaRPr>
          </a:p>
        </p:txBody>
      </p:sp>
      <p:sp>
        <p:nvSpPr>
          <p:cNvPr id="731" name="Google Shape;731;p132"/>
          <p:cNvSpPr/>
          <p:nvPr/>
        </p:nvSpPr>
        <p:spPr>
          <a:xfrm>
            <a:off x="7362450" y="3921900"/>
            <a:ext cx="810000" cy="809629"/>
          </a:xfrm>
          <a:prstGeom prst="rect">
            <a:avLst/>
          </a:prstGeom>
          <a:solidFill>
            <a:srgbClr val="F9DD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dk1"/>
                </a:solidFill>
                <a:latin typeface="Quattrocento Sans"/>
                <a:ea typeface="Quattrocento Sans"/>
                <a:cs typeface="Quattrocento Sans"/>
                <a:sym typeface="Quattrocento Sans"/>
              </a:rPr>
              <a:t>JS</a:t>
            </a:r>
            <a:endParaRPr sz="1100"/>
          </a:p>
        </p:txBody>
      </p:sp>
      <p:sp>
        <p:nvSpPr>
          <p:cNvPr id="732" name="Google Shape;732;p132"/>
          <p:cNvSpPr/>
          <p:nvPr/>
        </p:nvSpPr>
        <p:spPr>
          <a:xfrm>
            <a:off x="0" y="32951"/>
            <a:ext cx="138548" cy="276999"/>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Quattrocento San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33"/>
          <p:cNvSpPr txBox="1"/>
          <p:nvPr>
            <p:ph idx="1" type="body"/>
          </p:nvPr>
        </p:nvSpPr>
        <p:spPr>
          <a:xfrm>
            <a:off x="683568" y="1221584"/>
            <a:ext cx="7488832" cy="372643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800"/>
              <a:buNone/>
            </a:pPr>
            <a:r>
              <a:rPr lang="ru" sz="1800">
                <a:solidFill>
                  <a:srgbClr val="0000FF"/>
                </a:solidFill>
                <a:latin typeface="Consolas"/>
                <a:ea typeface="Consolas"/>
                <a:cs typeface="Consolas"/>
                <a:sym typeface="Consolas"/>
              </a:rPr>
              <a:t>def</a:t>
            </a:r>
            <a:r>
              <a:rPr lang="ru" sz="1800">
                <a:latin typeface="Consolas"/>
                <a:ea typeface="Consolas"/>
                <a:cs typeface="Consolas"/>
                <a:sym typeface="Consolas"/>
              </a:rPr>
              <a:t> </a:t>
            </a:r>
            <a:r>
              <a:rPr lang="ru" sz="1800">
                <a:solidFill>
                  <a:srgbClr val="5B9BD5"/>
                </a:solidFill>
                <a:latin typeface="Consolas"/>
                <a:ea typeface="Consolas"/>
                <a:cs typeface="Consolas"/>
                <a:sym typeface="Consolas"/>
              </a:rPr>
              <a:t>clear_full_lines</a:t>
            </a:r>
            <a:r>
              <a:rPr lang="ru" sz="1800">
                <a:latin typeface="Consolas"/>
                <a:ea typeface="Consolas"/>
                <a:cs typeface="Consolas"/>
                <a:sym typeface="Consolas"/>
              </a:rPr>
              <a:t>(self):</a:t>
            </a:r>
            <a:br>
              <a:rPr lang="ru" sz="1800">
                <a:latin typeface="Consolas"/>
                <a:ea typeface="Consolas"/>
                <a:cs typeface="Consolas"/>
                <a:sym typeface="Consolas"/>
              </a:rPr>
            </a:br>
            <a:r>
              <a:rPr lang="ru" sz="1800">
                <a:latin typeface="Consolas"/>
                <a:ea typeface="Consolas"/>
                <a:cs typeface="Consolas"/>
                <a:sym typeface="Consolas"/>
              </a:rPr>
              <a:t>   not_full_lines </a:t>
            </a:r>
            <a:r>
              <a:rPr lang="ru" sz="1800">
                <a:solidFill>
                  <a:srgbClr val="0000FF"/>
                </a:solidFill>
                <a:latin typeface="Consolas"/>
                <a:ea typeface="Consolas"/>
                <a:cs typeface="Consolas"/>
                <a:sym typeface="Consolas"/>
              </a:rPr>
              <a:t>=</a:t>
            </a:r>
            <a:r>
              <a:rPr lang="ru" sz="1800">
                <a:latin typeface="Consolas"/>
                <a:ea typeface="Consolas"/>
                <a:cs typeface="Consolas"/>
                <a:sym typeface="Consolas"/>
              </a:rPr>
              <a:t> self.get_all_not_full_lines()</a:t>
            </a:r>
            <a:br>
              <a:rPr lang="ru" sz="1800">
                <a:latin typeface="Consolas"/>
                <a:ea typeface="Consolas"/>
                <a:cs typeface="Consolas"/>
                <a:sym typeface="Consolas"/>
              </a:rPr>
            </a:br>
            <a:r>
              <a:rPr lang="ru" sz="1800">
                <a:latin typeface="Consolas"/>
                <a:ea typeface="Consolas"/>
                <a:cs typeface="Consolas"/>
                <a:sym typeface="Consolas"/>
              </a:rPr>
              <a:t>   cleared_lines_count </a:t>
            </a:r>
            <a:r>
              <a:rPr lang="ru" sz="1800">
                <a:solidFill>
                  <a:srgbClr val="0000FF"/>
                </a:solidFill>
                <a:latin typeface="Consolas"/>
                <a:ea typeface="Consolas"/>
                <a:cs typeface="Consolas"/>
                <a:sym typeface="Consolas"/>
              </a:rPr>
              <a:t>=</a:t>
            </a:r>
            <a:r>
              <a:rPr lang="ru" sz="1800">
                <a:latin typeface="Consolas"/>
                <a:ea typeface="Consolas"/>
                <a:cs typeface="Consolas"/>
                <a:sym typeface="Consolas"/>
              </a:rPr>
              <a:t> self.height </a:t>
            </a:r>
            <a:r>
              <a:rPr lang="ru" sz="1800">
                <a:solidFill>
                  <a:srgbClr val="0000FF"/>
                </a:solidFill>
                <a:latin typeface="Consolas"/>
                <a:ea typeface="Consolas"/>
                <a:cs typeface="Consolas"/>
                <a:sym typeface="Consolas"/>
              </a:rPr>
              <a:t>–</a:t>
            </a:r>
            <a:r>
              <a:rPr lang="ru" sz="1800">
                <a:latin typeface="Consolas"/>
                <a:ea typeface="Consolas"/>
                <a:cs typeface="Consolas"/>
                <a:sym typeface="Consolas"/>
              </a:rPr>
              <a:t> </a:t>
            </a:r>
            <a:r>
              <a:rPr lang="ru" sz="1800">
                <a:solidFill>
                  <a:srgbClr val="7030A0"/>
                </a:solidFill>
                <a:latin typeface="Consolas"/>
                <a:ea typeface="Consolas"/>
                <a:cs typeface="Consolas"/>
                <a:sym typeface="Consolas"/>
              </a:rPr>
              <a:t>len</a:t>
            </a:r>
            <a:r>
              <a:rPr lang="ru" sz="1800">
                <a:latin typeface="Consolas"/>
                <a:ea typeface="Consolas"/>
                <a:cs typeface="Consolas"/>
                <a:sym typeface="Consolas"/>
              </a:rPr>
              <a:t>(not_full_lines)</a:t>
            </a:r>
            <a:br>
              <a:rPr lang="ru" sz="1800">
                <a:latin typeface="Consolas"/>
                <a:ea typeface="Consolas"/>
                <a:cs typeface="Consolas"/>
                <a:sym typeface="Consolas"/>
              </a:rPr>
            </a:br>
            <a:r>
              <a:rPr lang="ru" sz="1800">
                <a:latin typeface="Consolas"/>
                <a:ea typeface="Consolas"/>
                <a:cs typeface="Consolas"/>
                <a:sym typeface="Consolas"/>
              </a:rPr>
              <a:t>   new_lines_array </a:t>
            </a:r>
            <a:r>
              <a:rPr lang="ru" sz="1800">
                <a:solidFill>
                  <a:srgbClr val="0000FF"/>
                </a:solidFill>
                <a:latin typeface="Consolas"/>
                <a:ea typeface="Consolas"/>
                <a:cs typeface="Consolas"/>
                <a:sym typeface="Consolas"/>
              </a:rPr>
              <a:t>=</a:t>
            </a:r>
            <a:r>
              <a:rPr lang="ru" sz="1800">
                <a:latin typeface="Consolas"/>
                <a:ea typeface="Consolas"/>
                <a:cs typeface="Consolas"/>
                <a:sym typeface="Consolas"/>
              </a:rPr>
              <a:t> self.create_new_lines_array(</a:t>
            </a:r>
            <a:br>
              <a:rPr lang="ru" sz="1800">
                <a:latin typeface="Consolas"/>
                <a:ea typeface="Consolas"/>
                <a:cs typeface="Consolas"/>
                <a:sym typeface="Consolas"/>
              </a:rPr>
            </a:br>
            <a:r>
              <a:rPr lang="ru" sz="1800">
                <a:latin typeface="Consolas"/>
                <a:ea typeface="Consolas"/>
                <a:cs typeface="Consolas"/>
                <a:sym typeface="Consolas"/>
              </a:rPr>
              <a:t>      cleared_lines_count, not_full_lines</a:t>
            </a:r>
            <a:endParaRPr/>
          </a:p>
          <a:p>
            <a:pPr indent="0" lvl="0" marL="0" rtl="0" algn="l">
              <a:spcBef>
                <a:spcPts val="400"/>
              </a:spcBef>
              <a:spcAft>
                <a:spcPts val="0"/>
              </a:spcAft>
              <a:buSzPts val="1800"/>
              <a:buNone/>
            </a:pPr>
            <a:r>
              <a:rPr lang="ru" sz="1800">
                <a:latin typeface="Consolas"/>
                <a:ea typeface="Consolas"/>
                <a:cs typeface="Consolas"/>
                <a:sym typeface="Consolas"/>
              </a:rPr>
              <a:t>   )</a:t>
            </a:r>
            <a:br>
              <a:rPr lang="ru" sz="1800">
                <a:latin typeface="Consolas"/>
                <a:ea typeface="Consolas"/>
                <a:cs typeface="Consolas"/>
                <a:sym typeface="Consolas"/>
              </a:rPr>
            </a:br>
            <a:r>
              <a:rPr lang="ru" sz="1800">
                <a:latin typeface="Consolas"/>
                <a:ea typeface="Consolas"/>
                <a:cs typeface="Consolas"/>
                <a:sym typeface="Consolas"/>
              </a:rPr>
              <a:t>   </a:t>
            </a:r>
            <a:r>
              <a:rPr lang="ru" sz="1800">
                <a:solidFill>
                  <a:srgbClr val="0000FF"/>
                </a:solidFill>
                <a:latin typeface="Consolas"/>
                <a:ea typeface="Consolas"/>
                <a:cs typeface="Consolas"/>
                <a:sym typeface="Consolas"/>
              </a:rPr>
              <a:t>return</a:t>
            </a:r>
            <a:r>
              <a:rPr lang="ru" sz="1800">
                <a:latin typeface="Consolas"/>
                <a:ea typeface="Consolas"/>
                <a:cs typeface="Consolas"/>
                <a:sym typeface="Consolas"/>
              </a:rPr>
              <a:t> Field(</a:t>
            </a:r>
            <a:br>
              <a:rPr lang="ru" sz="1800">
                <a:latin typeface="Consolas"/>
                <a:ea typeface="Consolas"/>
                <a:cs typeface="Consolas"/>
                <a:sym typeface="Consolas"/>
              </a:rPr>
            </a:br>
            <a:r>
              <a:rPr lang="ru" sz="1800">
                <a:latin typeface="Consolas"/>
                <a:ea typeface="Consolas"/>
                <a:cs typeface="Consolas"/>
                <a:sym typeface="Consolas"/>
              </a:rPr>
              <a:t>      self.width, </a:t>
            </a:r>
            <a:br>
              <a:rPr lang="ru" sz="1800">
                <a:latin typeface="Consolas"/>
                <a:ea typeface="Consolas"/>
                <a:cs typeface="Consolas"/>
                <a:sym typeface="Consolas"/>
              </a:rPr>
            </a:br>
            <a:r>
              <a:rPr lang="ru" sz="1800">
                <a:latin typeface="Consolas"/>
                <a:ea typeface="Consolas"/>
                <a:cs typeface="Consolas"/>
                <a:sym typeface="Consolas"/>
              </a:rPr>
              <a:t>      self.height, </a:t>
            </a:r>
            <a:br>
              <a:rPr lang="ru" sz="1800">
                <a:latin typeface="Consolas"/>
                <a:ea typeface="Consolas"/>
                <a:cs typeface="Consolas"/>
                <a:sym typeface="Consolas"/>
              </a:rPr>
            </a:br>
            <a:r>
              <a:rPr lang="ru" sz="1800">
                <a:latin typeface="Consolas"/>
                <a:ea typeface="Consolas"/>
                <a:cs typeface="Consolas"/>
                <a:sym typeface="Consolas"/>
              </a:rPr>
              <a:t>      new_lines_array, </a:t>
            </a:r>
            <a:br>
              <a:rPr lang="ru" sz="1800">
                <a:latin typeface="Consolas"/>
                <a:ea typeface="Consolas"/>
                <a:cs typeface="Consolas"/>
                <a:sym typeface="Consolas"/>
              </a:rPr>
            </a:br>
            <a:r>
              <a:rPr lang="ru" sz="1800">
                <a:latin typeface="Consolas"/>
                <a:ea typeface="Consolas"/>
                <a:cs typeface="Consolas"/>
                <a:sym typeface="Consolas"/>
              </a:rPr>
              <a:t>      self.score </a:t>
            </a:r>
            <a:r>
              <a:rPr lang="ru" sz="1800">
                <a:solidFill>
                  <a:srgbClr val="0000FF"/>
                </a:solidFill>
                <a:latin typeface="Consolas"/>
                <a:ea typeface="Consolas"/>
                <a:cs typeface="Consolas"/>
                <a:sym typeface="Consolas"/>
              </a:rPr>
              <a:t>+</a:t>
            </a:r>
            <a:r>
              <a:rPr lang="ru" sz="1800">
                <a:latin typeface="Consolas"/>
                <a:ea typeface="Consolas"/>
                <a:cs typeface="Consolas"/>
                <a:sym typeface="Consolas"/>
              </a:rPr>
              <a:t> cleared_lines_count</a:t>
            </a:r>
            <a:br>
              <a:rPr lang="ru" sz="1800">
                <a:latin typeface="Consolas"/>
                <a:ea typeface="Consolas"/>
                <a:cs typeface="Consolas"/>
                <a:sym typeface="Consolas"/>
              </a:rPr>
            </a:br>
            <a:r>
              <a:rPr lang="ru" sz="1800">
                <a:latin typeface="Consolas"/>
                <a:ea typeface="Consolas"/>
                <a:cs typeface="Consolas"/>
                <a:sym typeface="Consolas"/>
              </a:rPr>
              <a:t>   )</a:t>
            </a:r>
            <a:endParaRPr/>
          </a:p>
          <a:p>
            <a:pPr indent="0" lvl="0" marL="0" rtl="0" algn="l">
              <a:spcBef>
                <a:spcPts val="400"/>
              </a:spcBef>
              <a:spcAft>
                <a:spcPts val="0"/>
              </a:spcAft>
              <a:buSzPts val="1800"/>
              <a:buNone/>
            </a:pPr>
            <a:r>
              <a:t/>
            </a:r>
            <a:endParaRPr sz="1800"/>
          </a:p>
        </p:txBody>
      </p:sp>
      <p:sp>
        <p:nvSpPr>
          <p:cNvPr id="739" name="Google Shape;739;p13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IMMUTABLE STYLE</a:t>
            </a:r>
            <a:endParaRPr/>
          </a:p>
        </p:txBody>
      </p:sp>
      <p:sp>
        <p:nvSpPr>
          <p:cNvPr id="740" name="Google Shape;740;p133"/>
          <p:cNvSpPr/>
          <p:nvPr/>
        </p:nvSpPr>
        <p:spPr>
          <a:xfrm>
            <a:off x="7362450" y="3921914"/>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
        <p:nvSpPr>
          <p:cNvPr id="741" name="Google Shape;741;p133"/>
          <p:cNvSpPr/>
          <p:nvPr/>
        </p:nvSpPr>
        <p:spPr>
          <a:xfrm>
            <a:off x="7362400" y="3921910"/>
            <a:ext cx="810000" cy="809629"/>
          </a:xfrm>
          <a:prstGeom prst="rect">
            <a:avLst/>
          </a:prstGeom>
          <a:solidFill>
            <a:srgbClr val="0055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15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 sz="1500">
                <a:solidFill>
                  <a:schemeClr val="lt1"/>
                </a:solidFill>
                <a:latin typeface="Quattrocento Sans"/>
                <a:ea typeface="Quattrocento Sans"/>
                <a:cs typeface="Quattrocento Sans"/>
                <a:sym typeface="Quattrocento Sans"/>
              </a:rPr>
              <a:t>Python</a:t>
            </a:r>
            <a:endParaRPr b="1" sz="1500">
              <a:solidFill>
                <a:schemeClr val="lt1"/>
              </a:solidFill>
              <a:latin typeface="Quattrocento Sans"/>
              <a:ea typeface="Quattrocento Sans"/>
              <a:cs typeface="Quattrocento Sans"/>
              <a:sym typeface="Quattrocento Sans"/>
            </a:endParaRPr>
          </a:p>
        </p:txBody>
      </p:sp>
      <p:pic>
        <p:nvPicPr>
          <p:cNvPr id="742" name="Google Shape;742;p133"/>
          <p:cNvPicPr preferRelativeResize="0"/>
          <p:nvPr/>
        </p:nvPicPr>
        <p:blipFill rotWithShape="1">
          <a:blip r:embed="rId3">
            <a:alphaModFix/>
          </a:blip>
          <a:srcRect b="0" l="0" r="0" t="0"/>
          <a:stretch/>
        </p:blipFill>
        <p:spPr>
          <a:xfrm>
            <a:off x="7521758" y="3947997"/>
            <a:ext cx="491283" cy="491283"/>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34"/>
          <p:cNvSpPr txBox="1"/>
          <p:nvPr>
            <p:ph idx="1" type="body"/>
          </p:nvPr>
        </p:nvSpPr>
        <p:spPr>
          <a:xfrm>
            <a:off x="971550" y="1221584"/>
            <a:ext cx="7200900" cy="35100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ru" sz="1500">
                <a:solidFill>
                  <a:srgbClr val="0033B3"/>
                </a:solidFill>
                <a:highlight>
                  <a:srgbClr val="FFFFFF"/>
                </a:highlight>
                <a:latin typeface="Consolas"/>
                <a:ea typeface="Consolas"/>
                <a:cs typeface="Consolas"/>
                <a:sym typeface="Consolas"/>
              </a:rPr>
              <a:t>public </a:t>
            </a:r>
            <a:r>
              <a:rPr lang="ru" sz="1500">
                <a:highlight>
                  <a:srgbClr val="FFFFFF"/>
                </a:highlight>
                <a:latin typeface="Consolas"/>
                <a:ea typeface="Consolas"/>
                <a:cs typeface="Consolas"/>
                <a:sym typeface="Consolas"/>
              </a:rPr>
              <a:t>Field </a:t>
            </a:r>
            <a:r>
              <a:rPr lang="ru" sz="1500">
                <a:solidFill>
                  <a:srgbClr val="00627A"/>
                </a:solidFill>
                <a:highlight>
                  <a:srgbClr val="FFFFFF"/>
                </a:highlight>
                <a:latin typeface="Consolas"/>
                <a:ea typeface="Consolas"/>
                <a:cs typeface="Consolas"/>
                <a:sym typeface="Consolas"/>
              </a:rPr>
              <a:t>clearFullLines</a:t>
            </a:r>
            <a:r>
              <a:rPr lang="ru" sz="1500">
                <a:solidFill>
                  <a:srgbClr val="080808"/>
                </a:solidFill>
                <a:highlight>
                  <a:srgbClr val="FFFFFF"/>
                </a:highlight>
                <a:latin typeface="Consolas"/>
                <a:ea typeface="Consolas"/>
                <a:cs typeface="Consolas"/>
                <a:sym typeface="Consolas"/>
              </a:rPr>
              <a:t>() {</a:t>
            </a:r>
            <a:endParaRPr sz="15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var </a:t>
            </a:r>
            <a:r>
              <a:rPr lang="ru" sz="1500">
                <a:highlight>
                  <a:srgbClr val="FFFFFF"/>
                </a:highlight>
                <a:latin typeface="Consolas"/>
                <a:ea typeface="Consolas"/>
                <a:cs typeface="Consolas"/>
                <a:sym typeface="Consolas"/>
              </a:rPr>
              <a:t>notFullLines </a:t>
            </a:r>
            <a:r>
              <a:rPr lang="ru" sz="1500">
                <a:solidFill>
                  <a:srgbClr val="080808"/>
                </a:solidFill>
                <a:highlight>
                  <a:srgbClr val="FFFFFF"/>
                </a:highlight>
                <a:latin typeface="Consolas"/>
                <a:ea typeface="Consolas"/>
                <a:cs typeface="Consolas"/>
                <a:sym typeface="Consolas"/>
              </a:rPr>
              <a:t>= getAllNotFullLines();</a:t>
            </a:r>
            <a:endParaRPr sz="15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var </a:t>
            </a:r>
            <a:r>
              <a:rPr lang="ru" sz="1500">
                <a:highlight>
                  <a:srgbClr val="FFFFFF"/>
                </a:highlight>
                <a:latin typeface="Consolas"/>
                <a:ea typeface="Consolas"/>
                <a:cs typeface="Consolas"/>
                <a:sym typeface="Consolas"/>
              </a:rPr>
              <a:t>clearedLinesCount </a:t>
            </a:r>
            <a:r>
              <a:rPr lang="ru" sz="1500">
                <a:solidFill>
                  <a:srgbClr val="080808"/>
                </a:solidFill>
                <a:highlight>
                  <a:srgbClr val="FFFFFF"/>
                </a:highlight>
                <a:latin typeface="Consolas"/>
                <a:ea typeface="Consolas"/>
                <a:cs typeface="Consolas"/>
                <a:sym typeface="Consolas"/>
              </a:rPr>
              <a:t>= </a:t>
            </a:r>
            <a:r>
              <a:rPr lang="ru" sz="1500">
                <a:solidFill>
                  <a:srgbClr val="871094"/>
                </a:solidFill>
                <a:highlight>
                  <a:srgbClr val="FFFFFF"/>
                </a:highlight>
                <a:latin typeface="Consolas"/>
                <a:ea typeface="Consolas"/>
                <a:cs typeface="Consolas"/>
                <a:sym typeface="Consolas"/>
              </a:rPr>
              <a:t>height </a:t>
            </a:r>
            <a:r>
              <a:rPr lang="ru" sz="1500">
                <a:solidFill>
                  <a:srgbClr val="080808"/>
                </a:solidFill>
                <a:highlight>
                  <a:srgbClr val="FFFFFF"/>
                </a:highlight>
                <a:latin typeface="Consolas"/>
                <a:ea typeface="Consolas"/>
                <a:cs typeface="Consolas"/>
                <a:sym typeface="Consolas"/>
              </a:rPr>
              <a:t>- </a:t>
            </a:r>
            <a:r>
              <a:rPr lang="ru" sz="1500">
                <a:highlight>
                  <a:srgbClr val="FFFFFF"/>
                </a:highlight>
                <a:latin typeface="Consolas"/>
                <a:ea typeface="Consolas"/>
                <a:cs typeface="Consolas"/>
                <a:sym typeface="Consolas"/>
              </a:rPr>
              <a:t>notFullLines</a:t>
            </a:r>
            <a:r>
              <a:rPr lang="ru" sz="1500">
                <a:solidFill>
                  <a:srgbClr val="080808"/>
                </a:solidFill>
                <a:highlight>
                  <a:srgbClr val="FFFFFF"/>
                </a:highlight>
                <a:latin typeface="Consolas"/>
                <a:ea typeface="Consolas"/>
                <a:cs typeface="Consolas"/>
                <a:sym typeface="Consolas"/>
              </a:rPr>
              <a:t>.size();</a:t>
            </a:r>
            <a:endParaRPr sz="15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var </a:t>
            </a:r>
            <a:r>
              <a:rPr lang="ru" sz="1500">
                <a:highlight>
                  <a:srgbClr val="FFFFFF"/>
                </a:highlight>
                <a:latin typeface="Consolas"/>
                <a:ea typeface="Consolas"/>
                <a:cs typeface="Consolas"/>
                <a:sym typeface="Consolas"/>
              </a:rPr>
              <a:t>newLinesArray </a:t>
            </a:r>
            <a:r>
              <a:rPr lang="ru" sz="1500">
                <a:solidFill>
                  <a:srgbClr val="080808"/>
                </a:solidFill>
                <a:highlight>
                  <a:srgbClr val="FFFFFF"/>
                </a:highlight>
                <a:latin typeface="Consolas"/>
                <a:ea typeface="Consolas"/>
                <a:cs typeface="Consolas"/>
                <a:sym typeface="Consolas"/>
              </a:rPr>
              <a:t>= createNewLinesArray(</a:t>
            </a:r>
            <a:r>
              <a:rPr lang="ru" sz="1500">
                <a:highlight>
                  <a:srgbClr val="FFFFFF"/>
                </a:highlight>
                <a:latin typeface="Consolas"/>
                <a:ea typeface="Consolas"/>
                <a:cs typeface="Consolas"/>
                <a:sym typeface="Consolas"/>
              </a:rPr>
              <a:t>clearedLinesCount</a:t>
            </a:r>
            <a:r>
              <a:rPr lang="ru" sz="1500">
                <a:solidFill>
                  <a:srgbClr val="080808"/>
                </a:solidFill>
                <a:highlight>
                  <a:srgbClr val="FFFFFF"/>
                </a:highlight>
                <a:latin typeface="Consolas"/>
                <a:ea typeface="Consolas"/>
                <a:cs typeface="Consolas"/>
                <a:sym typeface="Consolas"/>
              </a:rPr>
              <a:t>, </a:t>
            </a:r>
            <a:r>
              <a:rPr lang="ru" sz="1500">
                <a:highlight>
                  <a:srgbClr val="FFFFFF"/>
                </a:highlight>
                <a:latin typeface="Consolas"/>
                <a:ea typeface="Consolas"/>
                <a:cs typeface="Consolas"/>
                <a:sym typeface="Consolas"/>
              </a:rPr>
              <a:t>notFullLines</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   </a:t>
            </a:r>
            <a:r>
              <a:rPr lang="ru" sz="1500">
                <a:solidFill>
                  <a:srgbClr val="0033B3"/>
                </a:solidFill>
                <a:highlight>
                  <a:srgbClr val="FFFFFF"/>
                </a:highlight>
                <a:latin typeface="Consolas"/>
                <a:ea typeface="Consolas"/>
                <a:cs typeface="Consolas"/>
                <a:sym typeface="Consolas"/>
              </a:rPr>
              <a:t>return new </a:t>
            </a:r>
            <a:r>
              <a:rPr lang="ru" sz="1500">
                <a:solidFill>
                  <a:srgbClr val="080808"/>
                </a:solidFill>
                <a:highlight>
                  <a:srgbClr val="FFFFFF"/>
                </a:highlight>
                <a:latin typeface="Consolas"/>
                <a:ea typeface="Consolas"/>
                <a:cs typeface="Consolas"/>
                <a:sym typeface="Consolas"/>
              </a:rPr>
              <a:t>Field(</a:t>
            </a:r>
            <a:r>
              <a:rPr lang="ru" sz="1500">
                <a:solidFill>
                  <a:srgbClr val="871094"/>
                </a:solidFill>
                <a:highlight>
                  <a:srgbClr val="FFFFFF"/>
                </a:highlight>
                <a:latin typeface="Consolas"/>
                <a:ea typeface="Consolas"/>
                <a:cs typeface="Consolas"/>
                <a:sym typeface="Consolas"/>
              </a:rPr>
              <a:t>width</a:t>
            </a:r>
            <a:r>
              <a:rPr lang="ru" sz="1500">
                <a:solidFill>
                  <a:srgbClr val="080808"/>
                </a:solidFill>
                <a:highlight>
                  <a:srgbClr val="FFFFFF"/>
                </a:highlight>
                <a:latin typeface="Consolas"/>
                <a:ea typeface="Consolas"/>
                <a:cs typeface="Consolas"/>
                <a:sym typeface="Consolas"/>
              </a:rPr>
              <a:t>, </a:t>
            </a:r>
            <a:r>
              <a:rPr lang="ru" sz="1500">
                <a:solidFill>
                  <a:srgbClr val="871094"/>
                </a:solidFill>
                <a:highlight>
                  <a:srgbClr val="FFFFFF"/>
                </a:highlight>
                <a:latin typeface="Consolas"/>
                <a:ea typeface="Consolas"/>
                <a:cs typeface="Consolas"/>
                <a:sym typeface="Consolas"/>
              </a:rPr>
              <a:t>height</a:t>
            </a:r>
            <a:r>
              <a:rPr lang="ru" sz="1500">
                <a:solidFill>
                  <a:srgbClr val="080808"/>
                </a:solidFill>
                <a:highlight>
                  <a:srgbClr val="FFFFFF"/>
                </a:highlight>
                <a:latin typeface="Consolas"/>
                <a:ea typeface="Consolas"/>
                <a:cs typeface="Consolas"/>
                <a:sym typeface="Consolas"/>
              </a:rPr>
              <a:t>, </a:t>
            </a:r>
            <a:r>
              <a:rPr lang="ru" sz="1500">
                <a:highlight>
                  <a:srgbClr val="FFFFFF"/>
                </a:highlight>
                <a:latin typeface="Consolas"/>
                <a:ea typeface="Consolas"/>
                <a:cs typeface="Consolas"/>
                <a:sym typeface="Consolas"/>
              </a:rPr>
              <a:t>newLinesArray</a:t>
            </a:r>
            <a:r>
              <a:rPr lang="ru" sz="1500">
                <a:solidFill>
                  <a:srgbClr val="080808"/>
                </a:solidFill>
                <a:highlight>
                  <a:srgbClr val="FFFFFF"/>
                </a:highlight>
                <a:latin typeface="Consolas"/>
                <a:ea typeface="Consolas"/>
                <a:cs typeface="Consolas"/>
                <a:sym typeface="Consolas"/>
              </a:rPr>
              <a:t>, </a:t>
            </a:r>
            <a:r>
              <a:rPr lang="ru" sz="1500">
                <a:solidFill>
                  <a:srgbClr val="871094"/>
                </a:solidFill>
                <a:highlight>
                  <a:srgbClr val="FFFFFF"/>
                </a:highlight>
                <a:latin typeface="Consolas"/>
                <a:ea typeface="Consolas"/>
                <a:cs typeface="Consolas"/>
                <a:sym typeface="Consolas"/>
              </a:rPr>
              <a:t>score </a:t>
            </a:r>
            <a:r>
              <a:rPr lang="ru" sz="1500">
                <a:solidFill>
                  <a:srgbClr val="080808"/>
                </a:solidFill>
                <a:highlight>
                  <a:srgbClr val="FFFFFF"/>
                </a:highlight>
                <a:latin typeface="Consolas"/>
                <a:ea typeface="Consolas"/>
                <a:cs typeface="Consolas"/>
                <a:sym typeface="Consolas"/>
              </a:rPr>
              <a:t>+ </a:t>
            </a:r>
            <a:r>
              <a:rPr lang="ru" sz="1500">
                <a:highlight>
                  <a:srgbClr val="FFFFFF"/>
                </a:highlight>
                <a:latin typeface="Consolas"/>
                <a:ea typeface="Consolas"/>
                <a:cs typeface="Consolas"/>
                <a:sym typeface="Consolas"/>
              </a:rPr>
              <a:t>clearedLinesCount</a:t>
            </a: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ru" sz="1500">
                <a:solidFill>
                  <a:srgbClr val="080808"/>
                </a:solidFill>
                <a:highlight>
                  <a:srgbClr val="FFFFFF"/>
                </a:highlight>
                <a:latin typeface="Consolas"/>
                <a:ea typeface="Consolas"/>
                <a:cs typeface="Consolas"/>
                <a:sym typeface="Consolas"/>
              </a:rPr>
              <a:t>}</a:t>
            </a:r>
            <a:endParaRPr sz="15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SzPts val="1800"/>
              <a:buNone/>
            </a:pPr>
            <a:r>
              <a:t/>
            </a:r>
            <a:endParaRPr sz="1800">
              <a:solidFill>
                <a:srgbClr val="0000FF"/>
              </a:solidFill>
              <a:highlight>
                <a:srgbClr val="FFFFFF"/>
              </a:highlight>
              <a:latin typeface="Consolas"/>
              <a:ea typeface="Consolas"/>
              <a:cs typeface="Consolas"/>
              <a:sym typeface="Consolas"/>
            </a:endParaRPr>
          </a:p>
          <a:p>
            <a:pPr indent="0" lvl="0" marL="0" rtl="0" algn="l">
              <a:spcBef>
                <a:spcPts val="400"/>
              </a:spcBef>
              <a:spcAft>
                <a:spcPts val="0"/>
              </a:spcAft>
              <a:buSzPts val="1800"/>
              <a:buNone/>
            </a:pPr>
            <a:r>
              <a:t/>
            </a:r>
            <a:endParaRPr sz="1800"/>
          </a:p>
        </p:txBody>
      </p:sp>
      <p:sp>
        <p:nvSpPr>
          <p:cNvPr id="749" name="Google Shape;749;p134"/>
          <p:cNvSpPr txBox="1"/>
          <p:nvPr>
            <p:ph type="title"/>
          </p:nvPr>
        </p:nvSpPr>
        <p:spPr>
          <a:xfrm>
            <a:off x="971602" y="411957"/>
            <a:ext cx="7200900" cy="594000"/>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IMMUTABLE STYLE</a:t>
            </a:r>
            <a:endParaRPr/>
          </a:p>
        </p:txBody>
      </p:sp>
      <p:pic>
        <p:nvPicPr>
          <p:cNvPr id="750" name="Google Shape;750;p134"/>
          <p:cNvPicPr preferRelativeResize="0"/>
          <p:nvPr/>
        </p:nvPicPr>
        <p:blipFill>
          <a:blip r:embed="rId3">
            <a:alphaModFix/>
          </a:blip>
          <a:stretch>
            <a:fillRect/>
          </a:stretch>
        </p:blipFill>
        <p:spPr>
          <a:xfrm>
            <a:off x="7722025" y="3921925"/>
            <a:ext cx="674500" cy="6745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35"/>
          <p:cNvSpPr/>
          <p:nvPr/>
        </p:nvSpPr>
        <p:spPr>
          <a:xfrm>
            <a:off x="1223628" y="194176"/>
            <a:ext cx="6696744" cy="47551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100">
                <a:solidFill>
                  <a:srgbClr val="00007F"/>
                </a:solidFill>
                <a:highlight>
                  <a:srgbClr val="FFFFFF"/>
                </a:highlight>
                <a:latin typeface="Consolas"/>
                <a:ea typeface="Consolas"/>
                <a:cs typeface="Consolas"/>
                <a:sym typeface="Consolas"/>
              </a:rPr>
              <a:t>ComparisonResult</a:t>
            </a:r>
            <a:r>
              <a:rPr lang="ru" sz="1100">
                <a:solidFill>
                  <a:srgbClr val="000000"/>
                </a:solidFill>
                <a:highlight>
                  <a:srgbClr val="FFFFFF"/>
                </a:highlight>
                <a:latin typeface="Consolas"/>
                <a:ea typeface="Consolas"/>
                <a:cs typeface="Consolas"/>
                <a:sym typeface="Consolas"/>
              </a:rPr>
              <a:t> </a:t>
            </a:r>
            <a:r>
              <a:rPr lang="ru" sz="1100">
                <a:solidFill>
                  <a:srgbClr val="2B91AF"/>
                </a:solidFill>
                <a:highlight>
                  <a:srgbClr val="FFFFFF"/>
                </a:highlight>
                <a:latin typeface="Consolas"/>
                <a:ea typeface="Consolas"/>
                <a:cs typeface="Consolas"/>
                <a:sym typeface="Consolas"/>
              </a:rPr>
              <a:t>CompareStacks</a:t>
            </a:r>
            <a:r>
              <a:rPr lang="ru" sz="1100">
                <a:solidFill>
                  <a:srgbClr val="000000"/>
                </a:solidFill>
                <a:highlight>
                  <a:srgbClr val="FFFFFF"/>
                </a:highlight>
                <a:latin typeface="Consolas"/>
                <a:ea typeface="Consolas"/>
                <a:cs typeface="Consolas"/>
                <a:sym typeface="Consolas"/>
              </a:rPr>
              <a:t>(</a:t>
            </a:r>
            <a:br>
              <a:rPr lang="ru" sz="1100">
                <a:solidFill>
                  <a:srgbClr val="000000"/>
                </a:solidFill>
                <a:highlight>
                  <a:srgbClr val="FFFFFF"/>
                </a:highlight>
                <a:latin typeface="Consolas"/>
                <a:ea typeface="Consolas"/>
                <a:cs typeface="Consolas"/>
                <a:sym typeface="Consolas"/>
              </a:rPr>
            </a:br>
            <a:r>
              <a:rPr lang="ru" sz="1100">
                <a:solidFill>
                  <a:srgbClr val="000000"/>
                </a:solidFill>
                <a:highlight>
                  <a:srgbClr val="FFFFFF"/>
                </a:highlight>
                <a:latin typeface="Consolas"/>
                <a:ea typeface="Consolas"/>
                <a:cs typeface="Consolas"/>
                <a:sym typeface="Consolas"/>
              </a:rPr>
              <a:t>	</a:t>
            </a:r>
            <a:r>
              <a:rPr lang="ru" sz="1100">
                <a:solidFill>
                  <a:srgbClr val="00007F"/>
                </a:solidFill>
                <a:highlight>
                  <a:srgbClr val="FFFFFF"/>
                </a:highlight>
                <a:latin typeface="Consolas"/>
                <a:ea typeface="Consolas"/>
                <a:cs typeface="Consolas"/>
                <a:sym typeface="Consolas"/>
              </a:rPr>
              <a:t>ESType</a:t>
            </a:r>
            <a:r>
              <a:rPr lang="ru" sz="1100">
                <a:solidFill>
                  <a:srgbClr val="000000"/>
                </a:solidFill>
                <a:highlight>
                  <a:srgbClr val="FFFFFF"/>
                </a:highlight>
                <a:latin typeface="Consolas"/>
                <a:ea typeface="Consolas"/>
                <a:cs typeface="Consolas"/>
                <a:sym typeface="Consolas"/>
              </a:rPr>
              <a:t>[] first, </a:t>
            </a:r>
            <a:r>
              <a:rPr lang="ru" sz="1100">
                <a:solidFill>
                  <a:srgbClr val="00007F"/>
                </a:solidFill>
                <a:highlight>
                  <a:srgbClr val="FFFFFF"/>
                </a:highlight>
                <a:latin typeface="Consolas"/>
                <a:ea typeface="Consolas"/>
                <a:cs typeface="Consolas"/>
                <a:sym typeface="Consolas"/>
              </a:rPr>
              <a:t>ESType</a:t>
            </a:r>
            <a:r>
              <a:rPr lang="ru" sz="1100">
                <a:solidFill>
                  <a:srgbClr val="000000"/>
                </a:solidFill>
                <a:highlight>
                  <a:srgbClr val="FFFFFF"/>
                </a:highlight>
                <a:latin typeface="Consolas"/>
                <a:ea typeface="Consolas"/>
                <a:cs typeface="Consolas"/>
                <a:sym typeface="Consolas"/>
              </a:rPr>
              <a:t>[] second, </a:t>
            </a:r>
            <a:r>
              <a:rPr lang="ru" sz="1100">
                <a:solidFill>
                  <a:srgbClr val="0000FF"/>
                </a:solidFill>
                <a:highlight>
                  <a:srgbClr val="FFFFFF"/>
                </a:highlight>
                <a:latin typeface="Consolas"/>
                <a:ea typeface="Consolas"/>
                <a:cs typeface="Consolas"/>
                <a:sym typeface="Consolas"/>
              </a:rPr>
              <a:t>out</a:t>
            </a:r>
            <a:r>
              <a:rPr lang="ru" sz="1100">
                <a:solidFill>
                  <a:srgbClr val="000000"/>
                </a:solidFill>
                <a:highlight>
                  <a:srgbClr val="FFFFFF"/>
                </a:highlight>
                <a:latin typeface="Consolas"/>
                <a:ea typeface="Consolas"/>
                <a:cs typeface="Consolas"/>
                <a:sym typeface="Consolas"/>
              </a:rPr>
              <a:t> </a:t>
            </a:r>
            <a:r>
              <a:rPr lang="ru" sz="1100">
                <a:solidFill>
                  <a:srgbClr val="00007F"/>
                </a:solidFill>
                <a:highlight>
                  <a:srgbClr val="FFFFFF"/>
                </a:highlight>
                <a:latin typeface="Consolas"/>
                <a:ea typeface="Consolas"/>
                <a:cs typeface="Consolas"/>
                <a:sym typeface="Consolas"/>
              </a:rPr>
              <a:t>ESType</a:t>
            </a:r>
            <a:r>
              <a:rPr lang="ru" sz="1100">
                <a:solidFill>
                  <a:srgbClr val="000000"/>
                </a:solidFill>
                <a:highlight>
                  <a:srgbClr val="FFFFFF"/>
                </a:highlight>
                <a:latin typeface="Consolas"/>
                <a:ea typeface="Consolas"/>
                <a:cs typeface="Consolas"/>
                <a:sym typeface="Consolas"/>
              </a:rPr>
              <a:t>[] merged) {</a:t>
            </a:r>
            <a:endParaRPr sz="1100"/>
          </a:p>
          <a:p>
            <a:pPr indent="0" lvl="0" marL="0" marR="0" rtl="0" algn="l">
              <a:spcBef>
                <a:spcPts val="0"/>
              </a:spcBef>
              <a:spcAft>
                <a:spcPts val="0"/>
              </a:spcAft>
              <a:buNone/>
            </a:pPr>
            <a:r>
              <a:rPr lang="ru" sz="1100">
                <a:solidFill>
                  <a:srgbClr val="000000"/>
                </a:solidFill>
                <a:highlight>
                  <a:srgbClr val="FFFFFF"/>
                </a:highlight>
                <a:latin typeface="Consolas"/>
                <a:ea typeface="Consolas"/>
                <a:cs typeface="Consolas"/>
                <a:sym typeface="Consolas"/>
              </a:rPr>
              <a:t>    merged = </a:t>
            </a:r>
            <a:r>
              <a:rPr lang="ru" sz="1100">
                <a:solidFill>
                  <a:srgbClr val="0000FF"/>
                </a:solidFill>
                <a:highlight>
                  <a:srgbClr val="FFFFFF"/>
                </a:highlight>
                <a:latin typeface="Consolas"/>
                <a:ea typeface="Consolas"/>
                <a:cs typeface="Consolas"/>
                <a:sym typeface="Consolas"/>
              </a:rPr>
              <a:t>null</a:t>
            </a:r>
            <a:r>
              <a:rPr lang="ru" sz="1100">
                <a:solidFill>
                  <a:srgbClr val="000000"/>
                </a:solidFill>
                <a:highlight>
                  <a:srgbClr val="FFFFFF"/>
                </a:highlight>
                <a:latin typeface="Consolas"/>
                <a:ea typeface="Consolas"/>
                <a:cs typeface="Consolas"/>
                <a:sym typeface="Consolas"/>
              </a:rPr>
              <a:t>;</a:t>
            </a:r>
            <a:endParaRPr sz="1100"/>
          </a:p>
          <a:p>
            <a:pPr indent="0" lvl="0" marL="0" marR="0" rtl="0" algn="l">
              <a:spcBef>
                <a:spcPts val="0"/>
              </a:spcBef>
              <a:spcAft>
                <a:spcPts val="0"/>
              </a:spcAft>
              <a:buNone/>
            </a:pPr>
            <a:r>
              <a:rPr lang="ru" sz="1100">
                <a:solidFill>
                  <a:srgbClr val="000000"/>
                </a:solidFill>
                <a:highlight>
                  <a:srgbClr val="FFFFFF"/>
                </a:highlight>
                <a:latin typeface="Consolas"/>
                <a:ea typeface="Consolas"/>
                <a:cs typeface="Consolas"/>
                <a:sym typeface="Consolas"/>
              </a:rPr>
              <a:t>    </a:t>
            </a:r>
            <a:r>
              <a:rPr lang="ru" sz="1100">
                <a:solidFill>
                  <a:srgbClr val="00007F"/>
                </a:solidFill>
                <a:highlight>
                  <a:srgbClr val="FFFFFF"/>
                </a:highlight>
                <a:latin typeface="Consolas"/>
                <a:ea typeface="Consolas"/>
                <a:cs typeface="Consolas"/>
                <a:sym typeface="Consolas"/>
              </a:rPr>
              <a:t>ESType</a:t>
            </a:r>
            <a:r>
              <a:rPr lang="ru" sz="1100">
                <a:solidFill>
                  <a:srgbClr val="000000"/>
                </a:solidFill>
                <a:highlight>
                  <a:srgbClr val="FFFFFF"/>
                </a:highlight>
                <a:latin typeface="Consolas"/>
                <a:ea typeface="Consolas"/>
                <a:cs typeface="Consolas"/>
                <a:sym typeface="Consolas"/>
              </a:rPr>
              <a:t>[] result = </a:t>
            </a:r>
            <a:r>
              <a:rPr lang="ru" sz="1100">
                <a:solidFill>
                  <a:srgbClr val="0000FF"/>
                </a:solidFill>
                <a:highlight>
                  <a:srgbClr val="FFFFFF"/>
                </a:highlight>
                <a:latin typeface="Consolas"/>
                <a:ea typeface="Consolas"/>
                <a:cs typeface="Consolas"/>
                <a:sym typeface="Consolas"/>
              </a:rPr>
              <a:t>null</a:t>
            </a:r>
            <a:r>
              <a:rPr lang="ru" sz="1100">
                <a:solidFill>
                  <a:srgbClr val="000000"/>
                </a:solidFill>
                <a:highlight>
                  <a:srgbClr val="FFFFFF"/>
                </a:highlight>
                <a:latin typeface="Consolas"/>
                <a:ea typeface="Consolas"/>
                <a:cs typeface="Consolas"/>
                <a:sym typeface="Consolas"/>
              </a:rPr>
              <a:t>;</a:t>
            </a:r>
            <a:endParaRPr sz="1100"/>
          </a:p>
          <a:p>
            <a:pPr indent="0" lvl="0" marL="0" marR="0" rtl="0" algn="l">
              <a:spcBef>
                <a:spcPts val="0"/>
              </a:spcBef>
              <a:spcAft>
                <a:spcPts val="0"/>
              </a:spcAft>
              <a:buNone/>
            </a:pPr>
            <a:r>
              <a:rPr lang="ru" sz="1100">
                <a:solidFill>
                  <a:srgbClr val="000000"/>
                </a:solidFill>
                <a:highlight>
                  <a:srgbClr val="FFFFFF"/>
                </a:highlight>
                <a:latin typeface="Consolas"/>
                <a:ea typeface="Consolas"/>
                <a:cs typeface="Consolas"/>
                <a:sym typeface="Consolas"/>
              </a:rPr>
              <a:t>    </a:t>
            </a:r>
            <a:r>
              <a:rPr lang="ru" sz="1100">
                <a:solidFill>
                  <a:srgbClr val="0000FF"/>
                </a:solidFill>
                <a:highlight>
                  <a:srgbClr val="FFFFFF"/>
                </a:highlight>
                <a:latin typeface="Consolas"/>
                <a:ea typeface="Consolas"/>
                <a:cs typeface="Consolas"/>
                <a:sym typeface="Consolas"/>
              </a:rPr>
              <a:t>for</a:t>
            </a:r>
            <a:r>
              <a:rPr lang="ru" sz="1100">
                <a:solidFill>
                  <a:srgbClr val="000000"/>
                </a:solidFill>
                <a:highlight>
                  <a:srgbClr val="FFFFFF"/>
                </a:highlight>
                <a:latin typeface="Consolas"/>
                <a:ea typeface="Consolas"/>
                <a:cs typeface="Consolas"/>
                <a:sym typeface="Consolas"/>
              </a:rPr>
              <a:t>(</a:t>
            </a:r>
            <a:r>
              <a:rPr lang="ru" sz="1100">
                <a:solidFill>
                  <a:srgbClr val="0000FF"/>
                </a:solidFill>
                <a:highlight>
                  <a:srgbClr val="FFFFFF"/>
                </a:highlight>
                <a:latin typeface="Consolas"/>
                <a:ea typeface="Consolas"/>
                <a:cs typeface="Consolas"/>
                <a:sym typeface="Consolas"/>
              </a:rPr>
              <a:t>var</a:t>
            </a:r>
            <a:r>
              <a:rPr lang="ru" sz="1100">
                <a:solidFill>
                  <a:srgbClr val="000000"/>
                </a:solidFill>
                <a:highlight>
                  <a:srgbClr val="FFFFFF"/>
                </a:highlight>
                <a:latin typeface="Consolas"/>
                <a:ea typeface="Consolas"/>
                <a:cs typeface="Consolas"/>
                <a:sym typeface="Consolas"/>
              </a:rPr>
              <a:t> i = 0; i &lt; first.</a:t>
            </a:r>
            <a:r>
              <a:rPr lang="ru" sz="1100">
                <a:solidFill>
                  <a:srgbClr val="800080"/>
                </a:solidFill>
                <a:highlight>
                  <a:srgbClr val="FFFFFF"/>
                </a:highlight>
                <a:latin typeface="Consolas"/>
                <a:ea typeface="Consolas"/>
                <a:cs typeface="Consolas"/>
                <a:sym typeface="Consolas"/>
              </a:rPr>
              <a:t>Length</a:t>
            </a:r>
            <a:r>
              <a:rPr lang="ru" sz="1100">
                <a:solidFill>
                  <a:srgbClr val="000000"/>
                </a:solidFill>
                <a:highlight>
                  <a:srgbClr val="FFFFFF"/>
                </a:highlight>
                <a:latin typeface="Consolas"/>
                <a:ea typeface="Consolas"/>
                <a:cs typeface="Consolas"/>
                <a:sym typeface="Consolas"/>
              </a:rPr>
              <a:t>; ++i) {</a:t>
            </a:r>
            <a:endParaRPr sz="1100"/>
          </a:p>
          <a:p>
            <a:pPr indent="0" lvl="0" marL="0" marR="0" rtl="0" algn="l">
              <a:spcBef>
                <a:spcPts val="0"/>
              </a:spcBef>
              <a:spcAft>
                <a:spcPts val="0"/>
              </a:spcAft>
              <a:buNone/>
            </a:pPr>
            <a:r>
              <a:rPr lang="ru" sz="1100">
                <a:solidFill>
                  <a:srgbClr val="000000"/>
                </a:solidFill>
                <a:highlight>
                  <a:srgbClr val="FFFFFF"/>
                </a:highlight>
                <a:latin typeface="Consolas"/>
                <a:ea typeface="Consolas"/>
                <a:cs typeface="Consolas"/>
                <a:sym typeface="Consolas"/>
              </a:rPr>
              <a:t>        </a:t>
            </a:r>
            <a:r>
              <a:rPr lang="ru" sz="1100">
                <a:solidFill>
                  <a:srgbClr val="0000FF"/>
                </a:solidFill>
                <a:highlight>
                  <a:srgbClr val="FFFFFF"/>
                </a:highlight>
                <a:latin typeface="Consolas"/>
                <a:ea typeface="Consolas"/>
                <a:cs typeface="Consolas"/>
                <a:sym typeface="Consolas"/>
              </a:rPr>
              <a:t>var</a:t>
            </a:r>
            <a:r>
              <a:rPr lang="ru" sz="1100">
                <a:solidFill>
                  <a:srgbClr val="000000"/>
                </a:solidFill>
                <a:highlight>
                  <a:srgbClr val="FFFFFF"/>
                </a:highlight>
                <a:latin typeface="Consolas"/>
                <a:ea typeface="Consolas"/>
                <a:cs typeface="Consolas"/>
                <a:sym typeface="Consolas"/>
              </a:rPr>
              <a:t> firstCLIType = </a:t>
            </a:r>
            <a:r>
              <a:rPr lang="ru" sz="1100">
                <a:solidFill>
                  <a:srgbClr val="2B91AF"/>
                </a:solidFill>
                <a:highlight>
                  <a:srgbClr val="FFFFFF"/>
                </a:highlight>
                <a:latin typeface="Consolas"/>
                <a:ea typeface="Consolas"/>
                <a:cs typeface="Consolas"/>
                <a:sym typeface="Consolas"/>
              </a:rPr>
              <a:t>ToCLIType</a:t>
            </a:r>
            <a:r>
              <a:rPr lang="ru" sz="1100">
                <a:solidFill>
                  <a:srgbClr val="000000"/>
                </a:solidFill>
                <a:highlight>
                  <a:srgbClr val="FFFFFF"/>
                </a:highlight>
                <a:latin typeface="Consolas"/>
                <a:ea typeface="Consolas"/>
                <a:cs typeface="Consolas"/>
                <a:sym typeface="Consolas"/>
              </a:rPr>
              <a:t>(first[i]);</a:t>
            </a:r>
            <a:endParaRPr sz="1100"/>
          </a:p>
          <a:p>
            <a:pPr indent="0" lvl="0" marL="0" marR="0" rtl="0" algn="l">
              <a:spcBef>
                <a:spcPts val="0"/>
              </a:spcBef>
              <a:spcAft>
                <a:spcPts val="0"/>
              </a:spcAft>
              <a:buNone/>
            </a:pPr>
            <a:r>
              <a:rPr lang="ru" sz="1100">
                <a:solidFill>
                  <a:srgbClr val="000000"/>
                </a:solidFill>
                <a:highlight>
                  <a:srgbClr val="FFFFFF"/>
                </a:highlight>
                <a:latin typeface="Consolas"/>
                <a:ea typeface="Consolas"/>
                <a:cs typeface="Consolas"/>
                <a:sym typeface="Consolas"/>
              </a:rPr>
              <a:t>        </a:t>
            </a:r>
            <a:r>
              <a:rPr lang="ru" sz="1100">
                <a:solidFill>
                  <a:srgbClr val="0000FF"/>
                </a:solidFill>
                <a:highlight>
                  <a:srgbClr val="FFFFFF"/>
                </a:highlight>
                <a:latin typeface="Consolas"/>
                <a:ea typeface="Consolas"/>
                <a:cs typeface="Consolas"/>
                <a:sym typeface="Consolas"/>
              </a:rPr>
              <a:t>var</a:t>
            </a:r>
            <a:r>
              <a:rPr lang="ru" sz="1100">
                <a:solidFill>
                  <a:srgbClr val="000000"/>
                </a:solidFill>
                <a:highlight>
                  <a:srgbClr val="FFFFFF"/>
                </a:highlight>
                <a:latin typeface="Consolas"/>
                <a:ea typeface="Consolas"/>
                <a:cs typeface="Consolas"/>
                <a:sym typeface="Consolas"/>
              </a:rPr>
              <a:t> secondCLIType = </a:t>
            </a:r>
            <a:r>
              <a:rPr lang="ru" sz="1100">
                <a:solidFill>
                  <a:srgbClr val="2B91AF"/>
                </a:solidFill>
                <a:highlight>
                  <a:srgbClr val="FFFFFF"/>
                </a:highlight>
                <a:latin typeface="Consolas"/>
                <a:ea typeface="Consolas"/>
                <a:cs typeface="Consolas"/>
                <a:sym typeface="Consolas"/>
              </a:rPr>
              <a:t>ToCLIType</a:t>
            </a:r>
            <a:r>
              <a:rPr lang="ru" sz="1100">
                <a:solidFill>
                  <a:srgbClr val="000000"/>
                </a:solidFill>
                <a:highlight>
                  <a:srgbClr val="FFFFFF"/>
                </a:highlight>
                <a:latin typeface="Consolas"/>
                <a:ea typeface="Consolas"/>
                <a:cs typeface="Consolas"/>
                <a:sym typeface="Consolas"/>
              </a:rPr>
              <a:t>(second[i]);</a:t>
            </a:r>
            <a:endParaRPr sz="1100"/>
          </a:p>
          <a:p>
            <a:pPr indent="0" lvl="0" marL="0" marR="0" rtl="0" algn="l">
              <a:spcBef>
                <a:spcPts val="0"/>
              </a:spcBef>
              <a:spcAft>
                <a:spcPts val="0"/>
              </a:spcAft>
              <a:buNone/>
            </a:pPr>
            <a:r>
              <a:rPr lang="ru" sz="1100">
                <a:solidFill>
                  <a:srgbClr val="000000"/>
                </a:solidFill>
                <a:highlight>
                  <a:srgbClr val="FFFFFF"/>
                </a:highlight>
                <a:latin typeface="Consolas"/>
                <a:ea typeface="Consolas"/>
                <a:cs typeface="Consolas"/>
                <a:sym typeface="Consolas"/>
              </a:rPr>
              <a:t>        </a:t>
            </a:r>
            <a:r>
              <a:rPr lang="ru" sz="1100">
                <a:solidFill>
                  <a:srgbClr val="0000FF"/>
                </a:solidFill>
                <a:highlight>
                  <a:srgbClr val="FFFFFF"/>
                </a:highlight>
                <a:latin typeface="Consolas"/>
                <a:ea typeface="Consolas"/>
                <a:cs typeface="Consolas"/>
                <a:sym typeface="Consolas"/>
              </a:rPr>
              <a:t>if</a:t>
            </a:r>
            <a:r>
              <a:rPr lang="ru" sz="1100">
                <a:solidFill>
                  <a:srgbClr val="000000"/>
                </a:solidFill>
                <a:highlight>
                  <a:srgbClr val="FFFFFF"/>
                </a:highlight>
                <a:latin typeface="Consolas"/>
                <a:ea typeface="Consolas"/>
                <a:cs typeface="Consolas"/>
                <a:sym typeface="Consolas"/>
              </a:rPr>
              <a:t>(firstCLIType != secondCLIType) </a:t>
            </a:r>
            <a:br>
              <a:rPr lang="ru" sz="1100">
                <a:solidFill>
                  <a:srgbClr val="000000"/>
                </a:solidFill>
                <a:highlight>
                  <a:srgbClr val="FFFFFF"/>
                </a:highlight>
                <a:latin typeface="Consolas"/>
                <a:ea typeface="Consolas"/>
                <a:cs typeface="Consolas"/>
                <a:sym typeface="Consolas"/>
              </a:rPr>
            </a:br>
            <a:r>
              <a:rPr lang="ru" sz="1100">
                <a:solidFill>
                  <a:srgbClr val="000000"/>
                </a:solidFill>
                <a:highlight>
                  <a:srgbClr val="FFFFFF"/>
                </a:highlight>
                <a:latin typeface="Consolas"/>
                <a:ea typeface="Consolas"/>
                <a:cs typeface="Consolas"/>
                <a:sym typeface="Consolas"/>
              </a:rPr>
              <a:t>            </a:t>
            </a:r>
            <a:r>
              <a:rPr lang="ru" sz="1100">
                <a:solidFill>
                  <a:srgbClr val="0000FF"/>
                </a:solidFill>
                <a:highlight>
                  <a:srgbClr val="FFFFFF"/>
                </a:highlight>
                <a:latin typeface="Consolas"/>
                <a:ea typeface="Consolas"/>
                <a:cs typeface="Consolas"/>
                <a:sym typeface="Consolas"/>
              </a:rPr>
              <a:t>return</a:t>
            </a:r>
            <a:r>
              <a:rPr lang="ru" sz="1100">
                <a:solidFill>
                  <a:srgbClr val="000000"/>
                </a:solidFill>
                <a:highlight>
                  <a:srgbClr val="FFFFFF"/>
                </a:highlight>
                <a:latin typeface="Consolas"/>
                <a:ea typeface="Consolas"/>
                <a:cs typeface="Consolas"/>
                <a:sym typeface="Consolas"/>
              </a:rPr>
              <a:t> </a:t>
            </a:r>
            <a:r>
              <a:rPr lang="ru" sz="1100">
                <a:solidFill>
                  <a:srgbClr val="00007F"/>
                </a:solidFill>
                <a:highlight>
                  <a:srgbClr val="FFFFFF"/>
                </a:highlight>
                <a:latin typeface="Consolas"/>
                <a:ea typeface="Consolas"/>
                <a:cs typeface="Consolas"/>
                <a:sym typeface="Consolas"/>
              </a:rPr>
              <a:t>ComparisonResult</a:t>
            </a:r>
            <a:r>
              <a:rPr lang="ru" sz="1100">
                <a:solidFill>
                  <a:srgbClr val="000000"/>
                </a:solidFill>
                <a:highlight>
                  <a:srgbClr val="FFFFFF"/>
                </a:highlight>
                <a:latin typeface="Consolas"/>
                <a:ea typeface="Consolas"/>
                <a:cs typeface="Consolas"/>
                <a:sym typeface="Consolas"/>
              </a:rPr>
              <a:t>.</a:t>
            </a:r>
            <a:r>
              <a:rPr lang="ru" sz="1100">
                <a:solidFill>
                  <a:srgbClr val="800080"/>
                </a:solidFill>
                <a:highlight>
                  <a:srgbClr val="FFFFFF"/>
                </a:highlight>
                <a:latin typeface="Consolas"/>
                <a:ea typeface="Consolas"/>
                <a:cs typeface="Consolas"/>
                <a:sym typeface="Consolas"/>
              </a:rPr>
              <a:t>Inconsistent</a:t>
            </a:r>
            <a:r>
              <a:rPr lang="ru" sz="1100">
                <a:solidFill>
                  <a:srgbClr val="000000"/>
                </a:solidFill>
                <a:highlight>
                  <a:srgbClr val="FFFFFF"/>
                </a:highlight>
                <a:latin typeface="Consolas"/>
                <a:ea typeface="Consolas"/>
                <a:cs typeface="Consolas"/>
                <a:sym typeface="Consolas"/>
              </a:rPr>
              <a:t>;</a:t>
            </a:r>
            <a:endParaRPr sz="1100"/>
          </a:p>
          <a:p>
            <a:pPr indent="0" lvl="0" marL="0" marR="0" rtl="0" algn="l">
              <a:spcBef>
                <a:spcPts val="0"/>
              </a:spcBef>
              <a:spcAft>
                <a:spcPts val="0"/>
              </a:spcAft>
              <a:buNone/>
            </a:pPr>
            <a:r>
              <a:rPr lang="ru" sz="1100">
                <a:solidFill>
                  <a:srgbClr val="000000"/>
                </a:solidFill>
                <a:highlight>
                  <a:srgbClr val="FFFFFF"/>
                </a:highlight>
                <a:latin typeface="Consolas"/>
                <a:ea typeface="Consolas"/>
                <a:cs typeface="Consolas"/>
                <a:sym typeface="Consolas"/>
              </a:rPr>
              <a:t>        </a:t>
            </a:r>
            <a:r>
              <a:rPr lang="ru" sz="1100">
                <a:solidFill>
                  <a:srgbClr val="0000FF"/>
                </a:solidFill>
                <a:highlight>
                  <a:srgbClr val="FFFFFF"/>
                </a:highlight>
                <a:latin typeface="Consolas"/>
                <a:ea typeface="Consolas"/>
                <a:cs typeface="Consolas"/>
                <a:sym typeface="Consolas"/>
              </a:rPr>
              <a:t>if</a:t>
            </a:r>
            <a:r>
              <a:rPr lang="ru" sz="1100">
                <a:solidFill>
                  <a:srgbClr val="000000"/>
                </a:solidFill>
                <a:highlight>
                  <a:srgbClr val="FFFFFF"/>
                </a:highlight>
                <a:latin typeface="Consolas"/>
                <a:ea typeface="Consolas"/>
                <a:cs typeface="Consolas"/>
                <a:sym typeface="Consolas"/>
              </a:rPr>
              <a:t>(!</a:t>
            </a:r>
            <a:r>
              <a:rPr lang="ru" sz="1100">
                <a:solidFill>
                  <a:srgbClr val="2B91AF"/>
                </a:solidFill>
                <a:highlight>
                  <a:srgbClr val="FFFFFF"/>
                </a:highlight>
                <a:latin typeface="Consolas"/>
                <a:ea typeface="Consolas"/>
                <a:cs typeface="Consolas"/>
                <a:sym typeface="Consolas"/>
              </a:rPr>
              <a:t>EqualESTypes</a:t>
            </a:r>
            <a:r>
              <a:rPr lang="ru" sz="1100">
                <a:solidFill>
                  <a:srgbClr val="000000"/>
                </a:solidFill>
                <a:highlight>
                  <a:srgbClr val="FFFFFF"/>
                </a:highlight>
                <a:latin typeface="Consolas"/>
                <a:ea typeface="Consolas"/>
                <a:cs typeface="Consolas"/>
                <a:sym typeface="Consolas"/>
              </a:rPr>
              <a:t>(first[i], second[i])) {</a:t>
            </a:r>
            <a:endParaRPr sz="1100"/>
          </a:p>
          <a:p>
            <a:pPr indent="0" lvl="0" marL="0" marR="0" rtl="0" algn="l">
              <a:spcBef>
                <a:spcPts val="0"/>
              </a:spcBef>
              <a:spcAft>
                <a:spcPts val="0"/>
              </a:spcAft>
              <a:buNone/>
            </a:pPr>
            <a:r>
              <a:rPr lang="ru" sz="1100">
                <a:solidFill>
                  <a:srgbClr val="000000"/>
                </a:solidFill>
                <a:highlight>
                  <a:srgbClr val="FFFFFF"/>
                </a:highlight>
                <a:latin typeface="Consolas"/>
                <a:ea typeface="Consolas"/>
                <a:cs typeface="Consolas"/>
                <a:sym typeface="Consolas"/>
              </a:rPr>
              <a:t>            </a:t>
            </a:r>
            <a:r>
              <a:rPr lang="ru" sz="1100">
                <a:solidFill>
                  <a:srgbClr val="0000FF"/>
                </a:solidFill>
                <a:highlight>
                  <a:srgbClr val="FFFFFF"/>
                </a:highlight>
                <a:latin typeface="Consolas"/>
                <a:ea typeface="Consolas"/>
                <a:cs typeface="Consolas"/>
                <a:sym typeface="Consolas"/>
              </a:rPr>
              <a:t>var</a:t>
            </a:r>
            <a:r>
              <a:rPr lang="ru" sz="1100">
                <a:solidFill>
                  <a:srgbClr val="000000"/>
                </a:solidFill>
                <a:highlight>
                  <a:srgbClr val="FFFFFF"/>
                </a:highlight>
                <a:latin typeface="Consolas"/>
                <a:ea typeface="Consolas"/>
                <a:cs typeface="Consolas"/>
                <a:sym typeface="Consolas"/>
              </a:rPr>
              <a:t> common = </a:t>
            </a:r>
            <a:r>
              <a:rPr lang="ru" sz="1100">
                <a:solidFill>
                  <a:srgbClr val="2B91AF"/>
                </a:solidFill>
                <a:highlight>
                  <a:srgbClr val="FFFFFF"/>
                </a:highlight>
                <a:latin typeface="Consolas"/>
                <a:ea typeface="Consolas"/>
                <a:cs typeface="Consolas"/>
                <a:sym typeface="Consolas"/>
              </a:rPr>
              <a:t>FindCommonType</a:t>
            </a:r>
            <a:r>
              <a:rPr lang="ru" sz="1100">
                <a:solidFill>
                  <a:srgbClr val="000000"/>
                </a:solidFill>
                <a:highlight>
                  <a:srgbClr val="FFFFFF"/>
                </a:highlight>
                <a:latin typeface="Consolas"/>
                <a:ea typeface="Consolas"/>
                <a:cs typeface="Consolas"/>
                <a:sym typeface="Consolas"/>
              </a:rPr>
              <a:t>(firstCLIType, first[i], second[i]);</a:t>
            </a:r>
            <a:endParaRPr sz="1100"/>
          </a:p>
          <a:p>
            <a:pPr indent="0" lvl="0" marL="0" marR="0" rtl="0" algn="l">
              <a:spcBef>
                <a:spcPts val="0"/>
              </a:spcBef>
              <a:spcAft>
                <a:spcPts val="0"/>
              </a:spcAft>
              <a:buNone/>
            </a:pPr>
            <a:r>
              <a:rPr lang="ru" sz="1100">
                <a:solidFill>
                  <a:srgbClr val="000000"/>
                </a:solidFill>
                <a:highlight>
                  <a:srgbClr val="FFFFFF"/>
                </a:highlight>
                <a:latin typeface="Consolas"/>
                <a:ea typeface="Consolas"/>
                <a:cs typeface="Consolas"/>
                <a:sym typeface="Consolas"/>
              </a:rPr>
              <a:t>            </a:t>
            </a:r>
            <a:r>
              <a:rPr lang="ru" sz="1100">
                <a:solidFill>
                  <a:srgbClr val="0000FF"/>
                </a:solidFill>
                <a:highlight>
                  <a:srgbClr val="FFFFFF"/>
                </a:highlight>
                <a:latin typeface="Consolas"/>
                <a:ea typeface="Consolas"/>
                <a:cs typeface="Consolas"/>
                <a:sym typeface="Consolas"/>
              </a:rPr>
              <a:t>if</a:t>
            </a:r>
            <a:r>
              <a:rPr lang="ru" sz="1100">
                <a:solidFill>
                  <a:srgbClr val="000000"/>
                </a:solidFill>
                <a:highlight>
                  <a:srgbClr val="FFFFFF"/>
                </a:highlight>
                <a:latin typeface="Consolas"/>
                <a:ea typeface="Consolas"/>
                <a:cs typeface="Consolas"/>
                <a:sym typeface="Consolas"/>
              </a:rPr>
              <a:t>(common == </a:t>
            </a:r>
            <a:r>
              <a:rPr lang="ru" sz="1100">
                <a:solidFill>
                  <a:srgbClr val="0000FF"/>
                </a:solidFill>
                <a:highlight>
                  <a:srgbClr val="FFFFFF"/>
                </a:highlight>
                <a:latin typeface="Consolas"/>
                <a:ea typeface="Consolas"/>
                <a:cs typeface="Consolas"/>
                <a:sym typeface="Consolas"/>
              </a:rPr>
              <a:t>null</a:t>
            </a:r>
            <a:r>
              <a:rPr lang="ru" sz="1100">
                <a:solidFill>
                  <a:srgbClr val="000000"/>
                </a:solidFill>
                <a:highlight>
                  <a:srgbClr val="FFFFFF"/>
                </a:highlight>
                <a:latin typeface="Consolas"/>
                <a:ea typeface="Consolas"/>
                <a:cs typeface="Consolas"/>
                <a:sym typeface="Consolas"/>
              </a:rPr>
              <a:t>) </a:t>
            </a:r>
            <a:br>
              <a:rPr lang="ru" sz="1100">
                <a:solidFill>
                  <a:srgbClr val="000000"/>
                </a:solidFill>
                <a:highlight>
                  <a:srgbClr val="FFFFFF"/>
                </a:highlight>
                <a:latin typeface="Consolas"/>
                <a:ea typeface="Consolas"/>
                <a:cs typeface="Consolas"/>
                <a:sym typeface="Consolas"/>
              </a:rPr>
            </a:br>
            <a:r>
              <a:rPr lang="ru" sz="1100">
                <a:solidFill>
                  <a:srgbClr val="000000"/>
                </a:solidFill>
                <a:highlight>
                  <a:srgbClr val="FFFFFF"/>
                </a:highlight>
                <a:latin typeface="Consolas"/>
                <a:ea typeface="Consolas"/>
                <a:cs typeface="Consolas"/>
                <a:sym typeface="Consolas"/>
              </a:rPr>
              <a:t>                </a:t>
            </a:r>
            <a:r>
              <a:rPr lang="ru" sz="1100">
                <a:solidFill>
                  <a:srgbClr val="0000FF"/>
                </a:solidFill>
                <a:highlight>
                  <a:srgbClr val="FFFFFF"/>
                </a:highlight>
                <a:latin typeface="Consolas"/>
                <a:ea typeface="Consolas"/>
                <a:cs typeface="Consolas"/>
                <a:sym typeface="Consolas"/>
              </a:rPr>
              <a:t>return</a:t>
            </a:r>
            <a:r>
              <a:rPr lang="ru" sz="1100">
                <a:solidFill>
                  <a:srgbClr val="000000"/>
                </a:solidFill>
                <a:highlight>
                  <a:srgbClr val="FFFFFF"/>
                </a:highlight>
                <a:latin typeface="Consolas"/>
                <a:ea typeface="Consolas"/>
                <a:cs typeface="Consolas"/>
                <a:sym typeface="Consolas"/>
              </a:rPr>
              <a:t> </a:t>
            </a:r>
            <a:r>
              <a:rPr lang="ru" sz="1100">
                <a:solidFill>
                  <a:srgbClr val="00007F"/>
                </a:solidFill>
                <a:highlight>
                  <a:srgbClr val="FFFFFF"/>
                </a:highlight>
                <a:latin typeface="Consolas"/>
                <a:ea typeface="Consolas"/>
                <a:cs typeface="Consolas"/>
                <a:sym typeface="Consolas"/>
              </a:rPr>
              <a:t>ComparisonResult</a:t>
            </a:r>
            <a:r>
              <a:rPr lang="ru" sz="1100">
                <a:solidFill>
                  <a:srgbClr val="000000"/>
                </a:solidFill>
                <a:highlight>
                  <a:srgbClr val="FFFFFF"/>
                </a:highlight>
                <a:latin typeface="Consolas"/>
                <a:ea typeface="Consolas"/>
                <a:cs typeface="Consolas"/>
                <a:sym typeface="Consolas"/>
              </a:rPr>
              <a:t>.</a:t>
            </a:r>
            <a:r>
              <a:rPr lang="ru" sz="1100">
                <a:solidFill>
                  <a:srgbClr val="800080"/>
                </a:solidFill>
                <a:highlight>
                  <a:srgbClr val="FFFFFF"/>
                </a:highlight>
                <a:latin typeface="Consolas"/>
                <a:ea typeface="Consolas"/>
                <a:cs typeface="Consolas"/>
                <a:sym typeface="Consolas"/>
              </a:rPr>
              <a:t>Inconsistent</a:t>
            </a:r>
            <a:r>
              <a:rPr lang="ru" sz="1100">
                <a:solidFill>
                  <a:srgbClr val="000000"/>
                </a:solidFill>
                <a:highlight>
                  <a:srgbClr val="FFFFFF"/>
                </a:highlight>
                <a:latin typeface="Consolas"/>
                <a:ea typeface="Consolas"/>
                <a:cs typeface="Consolas"/>
                <a:sym typeface="Consolas"/>
              </a:rPr>
              <a:t>;</a:t>
            </a:r>
            <a:endParaRPr sz="1100"/>
          </a:p>
          <a:p>
            <a:pPr indent="0" lvl="0" marL="0" marR="0" rtl="0" algn="l">
              <a:spcBef>
                <a:spcPts val="0"/>
              </a:spcBef>
              <a:spcAft>
                <a:spcPts val="0"/>
              </a:spcAft>
              <a:buNone/>
            </a:pPr>
            <a:r>
              <a:rPr lang="ru" sz="1100">
                <a:solidFill>
                  <a:srgbClr val="000000"/>
                </a:solidFill>
                <a:highlight>
                  <a:srgbClr val="FFFFFF"/>
                </a:highlight>
                <a:latin typeface="Consolas"/>
                <a:ea typeface="Consolas"/>
                <a:cs typeface="Consolas"/>
                <a:sym typeface="Consolas"/>
              </a:rPr>
              <a:t>            </a:t>
            </a:r>
            <a:r>
              <a:rPr lang="ru" sz="1100">
                <a:solidFill>
                  <a:srgbClr val="0000FF"/>
                </a:solidFill>
                <a:highlight>
                  <a:srgbClr val="FFFFFF"/>
                </a:highlight>
                <a:latin typeface="Consolas"/>
                <a:ea typeface="Consolas"/>
                <a:cs typeface="Consolas"/>
                <a:sym typeface="Consolas"/>
              </a:rPr>
              <a:t>if</a:t>
            </a:r>
            <a:r>
              <a:rPr lang="ru" sz="1100">
                <a:solidFill>
                  <a:srgbClr val="000000"/>
                </a:solidFill>
                <a:highlight>
                  <a:srgbClr val="FFFFFF"/>
                </a:highlight>
                <a:latin typeface="Consolas"/>
                <a:ea typeface="Consolas"/>
                <a:cs typeface="Consolas"/>
                <a:sym typeface="Consolas"/>
              </a:rPr>
              <a:t>(result == </a:t>
            </a:r>
            <a:r>
              <a:rPr lang="ru" sz="1100">
                <a:solidFill>
                  <a:srgbClr val="0000FF"/>
                </a:solidFill>
                <a:highlight>
                  <a:srgbClr val="FFFFFF"/>
                </a:highlight>
                <a:latin typeface="Consolas"/>
                <a:ea typeface="Consolas"/>
                <a:cs typeface="Consolas"/>
                <a:sym typeface="Consolas"/>
              </a:rPr>
              <a:t>null</a:t>
            </a:r>
            <a:r>
              <a:rPr lang="ru" sz="1100">
                <a:solidFill>
                  <a:srgbClr val="000000"/>
                </a:solidFill>
                <a:highlight>
                  <a:srgbClr val="FFFFFF"/>
                </a:highlight>
                <a:latin typeface="Consolas"/>
                <a:ea typeface="Consolas"/>
                <a:cs typeface="Consolas"/>
                <a:sym typeface="Consolas"/>
              </a:rPr>
              <a:t>) {</a:t>
            </a:r>
            <a:endParaRPr sz="1100"/>
          </a:p>
          <a:p>
            <a:pPr indent="0" lvl="0" marL="0" marR="0" rtl="0" algn="l">
              <a:spcBef>
                <a:spcPts val="0"/>
              </a:spcBef>
              <a:spcAft>
                <a:spcPts val="0"/>
              </a:spcAft>
              <a:buNone/>
            </a:pPr>
            <a:r>
              <a:rPr lang="ru" sz="1100">
                <a:solidFill>
                  <a:srgbClr val="000000"/>
                </a:solidFill>
                <a:highlight>
                  <a:srgbClr val="FFFFFF"/>
                </a:highlight>
                <a:latin typeface="Consolas"/>
                <a:ea typeface="Consolas"/>
                <a:cs typeface="Consolas"/>
                <a:sym typeface="Consolas"/>
              </a:rPr>
              <a:t>                result = </a:t>
            </a:r>
            <a:r>
              <a:rPr lang="ru" sz="1100">
                <a:solidFill>
                  <a:srgbClr val="0000FF"/>
                </a:solidFill>
                <a:highlight>
                  <a:srgbClr val="FFFFFF"/>
                </a:highlight>
                <a:latin typeface="Consolas"/>
                <a:ea typeface="Consolas"/>
                <a:cs typeface="Consolas"/>
                <a:sym typeface="Consolas"/>
              </a:rPr>
              <a:t>new</a:t>
            </a:r>
            <a:r>
              <a:rPr lang="ru" sz="1100">
                <a:solidFill>
                  <a:srgbClr val="000000"/>
                </a:solidFill>
                <a:highlight>
                  <a:srgbClr val="FFFFFF"/>
                </a:highlight>
                <a:latin typeface="Consolas"/>
                <a:ea typeface="Consolas"/>
                <a:cs typeface="Consolas"/>
                <a:sym typeface="Consolas"/>
              </a:rPr>
              <a:t> </a:t>
            </a:r>
            <a:r>
              <a:rPr lang="ru" sz="1100">
                <a:solidFill>
                  <a:srgbClr val="00007F"/>
                </a:solidFill>
                <a:highlight>
                  <a:srgbClr val="FFFFFF"/>
                </a:highlight>
                <a:latin typeface="Consolas"/>
                <a:ea typeface="Consolas"/>
                <a:cs typeface="Consolas"/>
                <a:sym typeface="Consolas"/>
              </a:rPr>
              <a:t>ESType</a:t>
            </a:r>
            <a:r>
              <a:rPr lang="ru" sz="1100">
                <a:solidFill>
                  <a:srgbClr val="000000"/>
                </a:solidFill>
                <a:highlight>
                  <a:srgbClr val="FFFFFF"/>
                </a:highlight>
                <a:latin typeface="Consolas"/>
                <a:ea typeface="Consolas"/>
                <a:cs typeface="Consolas"/>
                <a:sym typeface="Consolas"/>
              </a:rPr>
              <a:t>[first.</a:t>
            </a:r>
            <a:r>
              <a:rPr lang="ru" sz="1100">
                <a:solidFill>
                  <a:srgbClr val="800080"/>
                </a:solidFill>
                <a:highlight>
                  <a:srgbClr val="FFFFFF"/>
                </a:highlight>
                <a:latin typeface="Consolas"/>
                <a:ea typeface="Consolas"/>
                <a:cs typeface="Consolas"/>
                <a:sym typeface="Consolas"/>
              </a:rPr>
              <a:t>Length</a:t>
            </a:r>
            <a:r>
              <a:rPr lang="ru" sz="1100">
                <a:solidFill>
                  <a:srgbClr val="000000"/>
                </a:solidFill>
                <a:highlight>
                  <a:srgbClr val="FFFFFF"/>
                </a:highlight>
                <a:latin typeface="Consolas"/>
                <a:ea typeface="Consolas"/>
                <a:cs typeface="Consolas"/>
                <a:sym typeface="Consolas"/>
              </a:rPr>
              <a:t>];</a:t>
            </a:r>
            <a:endParaRPr sz="1100"/>
          </a:p>
          <a:p>
            <a:pPr indent="0" lvl="0" marL="0" marR="0" rtl="0" algn="l">
              <a:spcBef>
                <a:spcPts val="0"/>
              </a:spcBef>
              <a:spcAft>
                <a:spcPts val="0"/>
              </a:spcAft>
              <a:buNone/>
            </a:pPr>
            <a:r>
              <a:rPr lang="ru" sz="1100">
                <a:solidFill>
                  <a:srgbClr val="000000"/>
                </a:solidFill>
                <a:highlight>
                  <a:srgbClr val="FFFFFF"/>
                </a:highlight>
                <a:latin typeface="Consolas"/>
                <a:ea typeface="Consolas"/>
                <a:cs typeface="Consolas"/>
                <a:sym typeface="Consolas"/>
              </a:rPr>
              <a:t>                </a:t>
            </a:r>
            <a:r>
              <a:rPr lang="ru" sz="1100">
                <a:solidFill>
                  <a:srgbClr val="0000FF"/>
                </a:solidFill>
                <a:highlight>
                  <a:srgbClr val="FFFFFF"/>
                </a:highlight>
                <a:latin typeface="Consolas"/>
                <a:ea typeface="Consolas"/>
                <a:cs typeface="Consolas"/>
                <a:sym typeface="Consolas"/>
              </a:rPr>
              <a:t>for</a:t>
            </a:r>
            <a:r>
              <a:rPr lang="ru" sz="1100">
                <a:solidFill>
                  <a:srgbClr val="000000"/>
                </a:solidFill>
                <a:highlight>
                  <a:srgbClr val="FFFFFF"/>
                </a:highlight>
                <a:latin typeface="Consolas"/>
                <a:ea typeface="Consolas"/>
                <a:cs typeface="Consolas"/>
                <a:sym typeface="Consolas"/>
              </a:rPr>
              <a:t>(</a:t>
            </a:r>
            <a:r>
              <a:rPr lang="ru" sz="1100">
                <a:solidFill>
                  <a:srgbClr val="0000FF"/>
                </a:solidFill>
                <a:highlight>
                  <a:srgbClr val="FFFFFF"/>
                </a:highlight>
                <a:latin typeface="Consolas"/>
                <a:ea typeface="Consolas"/>
                <a:cs typeface="Consolas"/>
                <a:sym typeface="Consolas"/>
              </a:rPr>
              <a:t>var</a:t>
            </a:r>
            <a:r>
              <a:rPr lang="ru" sz="1100">
                <a:solidFill>
                  <a:srgbClr val="000000"/>
                </a:solidFill>
                <a:highlight>
                  <a:srgbClr val="FFFFFF"/>
                </a:highlight>
                <a:latin typeface="Consolas"/>
                <a:ea typeface="Consolas"/>
                <a:cs typeface="Consolas"/>
                <a:sym typeface="Consolas"/>
              </a:rPr>
              <a:t> j = 0; j &lt; i; ++j)</a:t>
            </a:r>
            <a:endParaRPr sz="1100"/>
          </a:p>
          <a:p>
            <a:pPr indent="0" lvl="0" marL="0" marR="0" rtl="0" algn="l">
              <a:spcBef>
                <a:spcPts val="0"/>
              </a:spcBef>
              <a:spcAft>
                <a:spcPts val="0"/>
              </a:spcAft>
              <a:buNone/>
            </a:pPr>
            <a:r>
              <a:rPr lang="ru" sz="1100">
                <a:solidFill>
                  <a:srgbClr val="000000"/>
                </a:solidFill>
                <a:highlight>
                  <a:srgbClr val="FFFFFF"/>
                </a:highlight>
                <a:latin typeface="Consolas"/>
                <a:ea typeface="Consolas"/>
                <a:cs typeface="Consolas"/>
                <a:sym typeface="Consolas"/>
              </a:rPr>
              <a:t>                    result[j] = first[j];</a:t>
            </a:r>
            <a:endParaRPr sz="1100"/>
          </a:p>
          <a:p>
            <a:pPr indent="0" lvl="0" marL="0" marR="0" rtl="0" algn="l">
              <a:spcBef>
                <a:spcPts val="0"/>
              </a:spcBef>
              <a:spcAft>
                <a:spcPts val="0"/>
              </a:spcAft>
              <a:buNone/>
            </a:pPr>
            <a:r>
              <a:rPr lang="ru" sz="1100">
                <a:solidFill>
                  <a:srgbClr val="000000"/>
                </a:solidFill>
                <a:highlight>
                  <a:srgbClr val="FFFFFF"/>
                </a:highlight>
                <a:latin typeface="Consolas"/>
                <a:ea typeface="Consolas"/>
                <a:cs typeface="Consolas"/>
                <a:sym typeface="Consolas"/>
              </a:rPr>
              <a:t>            }</a:t>
            </a:r>
            <a:endParaRPr sz="1100"/>
          </a:p>
          <a:p>
            <a:pPr indent="0" lvl="0" marL="0" marR="0" rtl="0" algn="l">
              <a:spcBef>
                <a:spcPts val="0"/>
              </a:spcBef>
              <a:spcAft>
                <a:spcPts val="0"/>
              </a:spcAft>
              <a:buNone/>
            </a:pPr>
            <a:r>
              <a:rPr lang="ru" sz="1100">
                <a:solidFill>
                  <a:srgbClr val="000000"/>
                </a:solidFill>
                <a:highlight>
                  <a:srgbClr val="FFFFFF"/>
                </a:highlight>
                <a:latin typeface="Consolas"/>
                <a:ea typeface="Consolas"/>
                <a:cs typeface="Consolas"/>
                <a:sym typeface="Consolas"/>
              </a:rPr>
              <a:t>            result[i] = common;</a:t>
            </a:r>
            <a:endParaRPr sz="1100"/>
          </a:p>
          <a:p>
            <a:pPr indent="0" lvl="0" marL="0" marR="0" rtl="0" algn="l">
              <a:spcBef>
                <a:spcPts val="0"/>
              </a:spcBef>
              <a:spcAft>
                <a:spcPts val="0"/>
              </a:spcAft>
              <a:buNone/>
            </a:pPr>
            <a:r>
              <a:rPr lang="ru" sz="1100">
                <a:solidFill>
                  <a:srgbClr val="000000"/>
                </a:solidFill>
                <a:highlight>
                  <a:srgbClr val="FFFFFF"/>
                </a:highlight>
                <a:latin typeface="Consolas"/>
                <a:ea typeface="Consolas"/>
                <a:cs typeface="Consolas"/>
                <a:sym typeface="Consolas"/>
              </a:rPr>
              <a:t>        }</a:t>
            </a:r>
            <a:endParaRPr sz="1100"/>
          </a:p>
          <a:p>
            <a:pPr indent="0" lvl="0" marL="0" marR="0" rtl="0" algn="l">
              <a:spcBef>
                <a:spcPts val="0"/>
              </a:spcBef>
              <a:spcAft>
                <a:spcPts val="0"/>
              </a:spcAft>
              <a:buNone/>
            </a:pPr>
            <a:r>
              <a:rPr lang="ru" sz="1100">
                <a:solidFill>
                  <a:srgbClr val="000000"/>
                </a:solidFill>
                <a:highlight>
                  <a:srgbClr val="FFFFFF"/>
                </a:highlight>
                <a:latin typeface="Consolas"/>
                <a:ea typeface="Consolas"/>
                <a:cs typeface="Consolas"/>
                <a:sym typeface="Consolas"/>
              </a:rPr>
              <a:t>        </a:t>
            </a:r>
            <a:r>
              <a:rPr lang="ru" sz="1100">
                <a:solidFill>
                  <a:srgbClr val="0000FF"/>
                </a:solidFill>
                <a:highlight>
                  <a:srgbClr val="FFFFFF"/>
                </a:highlight>
                <a:latin typeface="Consolas"/>
                <a:ea typeface="Consolas"/>
                <a:cs typeface="Consolas"/>
                <a:sym typeface="Consolas"/>
              </a:rPr>
              <a:t>else</a:t>
            </a:r>
            <a:r>
              <a:rPr lang="ru" sz="1100">
                <a:solidFill>
                  <a:srgbClr val="000000"/>
                </a:solidFill>
                <a:highlight>
                  <a:srgbClr val="FFFFFF"/>
                </a:highlight>
                <a:latin typeface="Consolas"/>
                <a:ea typeface="Consolas"/>
                <a:cs typeface="Consolas"/>
                <a:sym typeface="Consolas"/>
              </a:rPr>
              <a:t> </a:t>
            </a:r>
            <a:r>
              <a:rPr lang="ru" sz="1100">
                <a:solidFill>
                  <a:srgbClr val="0000FF"/>
                </a:solidFill>
                <a:highlight>
                  <a:srgbClr val="FFFFFF"/>
                </a:highlight>
                <a:latin typeface="Consolas"/>
                <a:ea typeface="Consolas"/>
                <a:cs typeface="Consolas"/>
                <a:sym typeface="Consolas"/>
              </a:rPr>
              <a:t>if</a:t>
            </a:r>
            <a:r>
              <a:rPr lang="ru" sz="1100">
                <a:solidFill>
                  <a:srgbClr val="000000"/>
                </a:solidFill>
                <a:highlight>
                  <a:srgbClr val="FFFFFF"/>
                </a:highlight>
                <a:latin typeface="Consolas"/>
                <a:ea typeface="Consolas"/>
                <a:cs typeface="Consolas"/>
                <a:sym typeface="Consolas"/>
              </a:rPr>
              <a:t>(result != </a:t>
            </a:r>
            <a:r>
              <a:rPr lang="ru" sz="1100">
                <a:solidFill>
                  <a:srgbClr val="0000FF"/>
                </a:solidFill>
                <a:highlight>
                  <a:srgbClr val="FFFFFF"/>
                </a:highlight>
                <a:latin typeface="Consolas"/>
                <a:ea typeface="Consolas"/>
                <a:cs typeface="Consolas"/>
                <a:sym typeface="Consolas"/>
              </a:rPr>
              <a:t>null</a:t>
            </a:r>
            <a:r>
              <a:rPr lang="ru" sz="1100">
                <a:solidFill>
                  <a:srgbClr val="000000"/>
                </a:solidFill>
                <a:highlight>
                  <a:srgbClr val="FFFFFF"/>
                </a:highlight>
                <a:latin typeface="Consolas"/>
                <a:ea typeface="Consolas"/>
                <a:cs typeface="Consolas"/>
                <a:sym typeface="Consolas"/>
              </a:rPr>
              <a:t>)</a:t>
            </a:r>
            <a:endParaRPr sz="1100"/>
          </a:p>
          <a:p>
            <a:pPr indent="0" lvl="0" marL="0" marR="0" rtl="0" algn="l">
              <a:spcBef>
                <a:spcPts val="0"/>
              </a:spcBef>
              <a:spcAft>
                <a:spcPts val="0"/>
              </a:spcAft>
              <a:buNone/>
            </a:pPr>
            <a:r>
              <a:rPr lang="ru" sz="1100">
                <a:solidFill>
                  <a:srgbClr val="000000"/>
                </a:solidFill>
                <a:highlight>
                  <a:srgbClr val="FFFFFF"/>
                </a:highlight>
                <a:latin typeface="Consolas"/>
                <a:ea typeface="Consolas"/>
                <a:cs typeface="Consolas"/>
                <a:sym typeface="Consolas"/>
              </a:rPr>
              <a:t>            result[i] = first[i];</a:t>
            </a:r>
            <a:endParaRPr sz="1100"/>
          </a:p>
          <a:p>
            <a:pPr indent="0" lvl="0" marL="0" marR="0" rtl="0" algn="l">
              <a:spcBef>
                <a:spcPts val="0"/>
              </a:spcBef>
              <a:spcAft>
                <a:spcPts val="0"/>
              </a:spcAft>
              <a:buNone/>
            </a:pPr>
            <a:r>
              <a:rPr lang="ru" sz="1100">
                <a:solidFill>
                  <a:srgbClr val="000000"/>
                </a:solidFill>
                <a:highlight>
                  <a:srgbClr val="FFFFFF"/>
                </a:highlight>
                <a:latin typeface="Consolas"/>
                <a:ea typeface="Consolas"/>
                <a:cs typeface="Consolas"/>
                <a:sym typeface="Consolas"/>
              </a:rPr>
              <a:t>    }</a:t>
            </a:r>
            <a:endParaRPr sz="1100"/>
          </a:p>
          <a:p>
            <a:pPr indent="0" lvl="0" marL="0" marR="0" rtl="0" algn="l">
              <a:spcBef>
                <a:spcPts val="0"/>
              </a:spcBef>
              <a:spcAft>
                <a:spcPts val="0"/>
              </a:spcAft>
              <a:buNone/>
            </a:pPr>
            <a:r>
              <a:rPr lang="ru" sz="1100">
                <a:solidFill>
                  <a:srgbClr val="000000"/>
                </a:solidFill>
                <a:highlight>
                  <a:srgbClr val="FFFFFF"/>
                </a:highlight>
                <a:latin typeface="Consolas"/>
                <a:ea typeface="Consolas"/>
                <a:cs typeface="Consolas"/>
                <a:sym typeface="Consolas"/>
              </a:rPr>
              <a:t>    </a:t>
            </a:r>
            <a:r>
              <a:rPr lang="ru" sz="1100">
                <a:solidFill>
                  <a:srgbClr val="0000FF"/>
                </a:solidFill>
                <a:highlight>
                  <a:srgbClr val="FFFFFF"/>
                </a:highlight>
                <a:latin typeface="Consolas"/>
                <a:ea typeface="Consolas"/>
                <a:cs typeface="Consolas"/>
                <a:sym typeface="Consolas"/>
              </a:rPr>
              <a:t>if</a:t>
            </a:r>
            <a:r>
              <a:rPr lang="ru" sz="1100">
                <a:solidFill>
                  <a:srgbClr val="000000"/>
                </a:solidFill>
                <a:highlight>
                  <a:srgbClr val="FFFFFF"/>
                </a:highlight>
                <a:latin typeface="Consolas"/>
                <a:ea typeface="Consolas"/>
                <a:cs typeface="Consolas"/>
                <a:sym typeface="Consolas"/>
              </a:rPr>
              <a:t>(result == </a:t>
            </a:r>
            <a:r>
              <a:rPr lang="ru" sz="1100">
                <a:solidFill>
                  <a:srgbClr val="0000FF"/>
                </a:solidFill>
                <a:highlight>
                  <a:srgbClr val="FFFFFF"/>
                </a:highlight>
                <a:latin typeface="Consolas"/>
                <a:ea typeface="Consolas"/>
                <a:cs typeface="Consolas"/>
                <a:sym typeface="Consolas"/>
              </a:rPr>
              <a:t>null</a:t>
            </a:r>
            <a:r>
              <a:rPr lang="ru" sz="1100">
                <a:solidFill>
                  <a:srgbClr val="000000"/>
                </a:solidFill>
                <a:highlight>
                  <a:srgbClr val="FFFFFF"/>
                </a:highlight>
                <a:latin typeface="Consolas"/>
                <a:ea typeface="Consolas"/>
                <a:cs typeface="Consolas"/>
                <a:sym typeface="Consolas"/>
              </a:rPr>
              <a:t>)</a:t>
            </a:r>
            <a:endParaRPr sz="11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ru" sz="1100">
                <a:solidFill>
                  <a:srgbClr val="000000"/>
                </a:solidFill>
                <a:highlight>
                  <a:srgbClr val="FFFFFF"/>
                </a:highlight>
                <a:latin typeface="Consolas"/>
                <a:ea typeface="Consolas"/>
                <a:cs typeface="Consolas"/>
                <a:sym typeface="Consolas"/>
              </a:rPr>
              <a:t>        </a:t>
            </a:r>
            <a:r>
              <a:rPr lang="ru" sz="1100">
                <a:solidFill>
                  <a:srgbClr val="0000FF"/>
                </a:solidFill>
                <a:highlight>
                  <a:srgbClr val="FFFFFF"/>
                </a:highlight>
                <a:latin typeface="Consolas"/>
                <a:ea typeface="Consolas"/>
                <a:cs typeface="Consolas"/>
                <a:sym typeface="Consolas"/>
              </a:rPr>
              <a:t>return</a:t>
            </a:r>
            <a:r>
              <a:rPr lang="ru" sz="1100">
                <a:solidFill>
                  <a:srgbClr val="000000"/>
                </a:solidFill>
                <a:highlight>
                  <a:srgbClr val="FFFFFF"/>
                </a:highlight>
                <a:latin typeface="Consolas"/>
                <a:ea typeface="Consolas"/>
                <a:cs typeface="Consolas"/>
                <a:sym typeface="Consolas"/>
              </a:rPr>
              <a:t> </a:t>
            </a:r>
            <a:r>
              <a:rPr lang="ru" sz="1100">
                <a:solidFill>
                  <a:srgbClr val="00007F"/>
                </a:solidFill>
                <a:highlight>
                  <a:srgbClr val="FFFFFF"/>
                </a:highlight>
                <a:latin typeface="Consolas"/>
                <a:ea typeface="Consolas"/>
                <a:cs typeface="Consolas"/>
                <a:sym typeface="Consolas"/>
              </a:rPr>
              <a:t>ComparisonResult</a:t>
            </a:r>
            <a:r>
              <a:rPr lang="ru" sz="1100">
                <a:solidFill>
                  <a:srgbClr val="000000"/>
                </a:solidFill>
                <a:highlight>
                  <a:srgbClr val="FFFFFF"/>
                </a:highlight>
                <a:latin typeface="Consolas"/>
                <a:ea typeface="Consolas"/>
                <a:cs typeface="Consolas"/>
                <a:sym typeface="Consolas"/>
              </a:rPr>
              <a:t>.</a:t>
            </a:r>
            <a:r>
              <a:rPr lang="ru" sz="1100">
                <a:solidFill>
                  <a:srgbClr val="800080"/>
                </a:solidFill>
                <a:highlight>
                  <a:srgbClr val="FFFFFF"/>
                </a:highlight>
                <a:latin typeface="Consolas"/>
                <a:ea typeface="Consolas"/>
                <a:cs typeface="Consolas"/>
                <a:sym typeface="Consolas"/>
              </a:rPr>
              <a:t>Equal</a:t>
            </a:r>
            <a:r>
              <a:rPr lang="ru" sz="1100">
                <a:solidFill>
                  <a:srgbClr val="000000"/>
                </a:solidFill>
                <a:highlight>
                  <a:srgbClr val="FFFFFF"/>
                </a:highlight>
                <a:latin typeface="Consolas"/>
                <a:ea typeface="Consolas"/>
                <a:cs typeface="Consolas"/>
                <a:sym typeface="Consolas"/>
              </a:rPr>
              <a:t>;</a:t>
            </a:r>
            <a:endParaRPr sz="1100"/>
          </a:p>
          <a:p>
            <a:pPr indent="0" lvl="0" marL="0" marR="0" rtl="0" algn="l">
              <a:spcBef>
                <a:spcPts val="0"/>
              </a:spcBef>
              <a:spcAft>
                <a:spcPts val="0"/>
              </a:spcAft>
              <a:buNone/>
            </a:pPr>
            <a:r>
              <a:rPr lang="ru" sz="1100">
                <a:solidFill>
                  <a:srgbClr val="000000"/>
                </a:solidFill>
                <a:highlight>
                  <a:srgbClr val="FFFFFF"/>
                </a:highlight>
                <a:latin typeface="Consolas"/>
                <a:ea typeface="Consolas"/>
                <a:cs typeface="Consolas"/>
                <a:sym typeface="Consolas"/>
              </a:rPr>
              <a:t>    merged = result;</a:t>
            </a:r>
            <a:endParaRPr sz="1100"/>
          </a:p>
          <a:p>
            <a:pPr indent="0" lvl="0" marL="0" marR="0" rtl="0" algn="l">
              <a:spcBef>
                <a:spcPts val="0"/>
              </a:spcBef>
              <a:spcAft>
                <a:spcPts val="0"/>
              </a:spcAft>
              <a:buNone/>
            </a:pPr>
            <a:r>
              <a:rPr lang="ru" sz="1100">
                <a:solidFill>
                  <a:srgbClr val="000000"/>
                </a:solidFill>
                <a:highlight>
                  <a:srgbClr val="FFFFFF"/>
                </a:highlight>
                <a:latin typeface="Consolas"/>
                <a:ea typeface="Consolas"/>
                <a:cs typeface="Consolas"/>
                <a:sym typeface="Consolas"/>
              </a:rPr>
              <a:t>    </a:t>
            </a:r>
            <a:r>
              <a:rPr lang="ru" sz="1100">
                <a:solidFill>
                  <a:srgbClr val="0000FF"/>
                </a:solidFill>
                <a:highlight>
                  <a:srgbClr val="FFFFFF"/>
                </a:highlight>
                <a:latin typeface="Consolas"/>
                <a:ea typeface="Consolas"/>
                <a:cs typeface="Consolas"/>
                <a:sym typeface="Consolas"/>
              </a:rPr>
              <a:t>return</a:t>
            </a:r>
            <a:r>
              <a:rPr lang="ru" sz="1100">
                <a:solidFill>
                  <a:srgbClr val="000000"/>
                </a:solidFill>
                <a:highlight>
                  <a:srgbClr val="FFFFFF"/>
                </a:highlight>
                <a:latin typeface="Consolas"/>
                <a:ea typeface="Consolas"/>
                <a:cs typeface="Consolas"/>
                <a:sym typeface="Consolas"/>
              </a:rPr>
              <a:t> </a:t>
            </a:r>
            <a:r>
              <a:rPr lang="ru" sz="1100">
                <a:solidFill>
                  <a:srgbClr val="00007F"/>
                </a:solidFill>
                <a:highlight>
                  <a:srgbClr val="FFFFFF"/>
                </a:highlight>
                <a:latin typeface="Consolas"/>
                <a:ea typeface="Consolas"/>
                <a:cs typeface="Consolas"/>
                <a:sym typeface="Consolas"/>
              </a:rPr>
              <a:t>ComparisonResult</a:t>
            </a:r>
            <a:r>
              <a:rPr lang="ru" sz="1100">
                <a:solidFill>
                  <a:srgbClr val="000000"/>
                </a:solidFill>
                <a:highlight>
                  <a:srgbClr val="FFFFFF"/>
                </a:highlight>
                <a:latin typeface="Consolas"/>
                <a:ea typeface="Consolas"/>
                <a:cs typeface="Consolas"/>
                <a:sym typeface="Consolas"/>
              </a:rPr>
              <a:t>.</a:t>
            </a:r>
            <a:r>
              <a:rPr lang="ru" sz="1100">
                <a:solidFill>
                  <a:srgbClr val="800080"/>
                </a:solidFill>
                <a:highlight>
                  <a:srgbClr val="FFFFFF"/>
                </a:highlight>
                <a:latin typeface="Consolas"/>
                <a:ea typeface="Consolas"/>
                <a:cs typeface="Consolas"/>
                <a:sym typeface="Consolas"/>
              </a:rPr>
              <a:t>Equivalent</a:t>
            </a:r>
            <a:r>
              <a:rPr lang="ru" sz="1100">
                <a:solidFill>
                  <a:srgbClr val="000000"/>
                </a:solidFill>
                <a:highlight>
                  <a:srgbClr val="FFFFFF"/>
                </a:highlight>
                <a:latin typeface="Consolas"/>
                <a:ea typeface="Consolas"/>
                <a:cs typeface="Consolas"/>
                <a:sym typeface="Consolas"/>
              </a:rPr>
              <a:t>;</a:t>
            </a:r>
            <a:endParaRPr sz="1100"/>
          </a:p>
          <a:p>
            <a:pPr indent="0" lvl="0" marL="0" marR="0" rtl="0" algn="l">
              <a:spcBef>
                <a:spcPts val="0"/>
              </a:spcBef>
              <a:spcAft>
                <a:spcPts val="0"/>
              </a:spcAft>
              <a:buNone/>
            </a:pPr>
            <a:r>
              <a:rPr lang="ru" sz="1100">
                <a:solidFill>
                  <a:srgbClr val="000000"/>
                </a:solidFill>
                <a:highlight>
                  <a:srgbClr val="FFFFFF"/>
                </a:highlight>
                <a:latin typeface="Consolas"/>
                <a:ea typeface="Consolas"/>
                <a:cs typeface="Consolas"/>
                <a:sym typeface="Consolas"/>
              </a:rPr>
              <a:t>}</a:t>
            </a:r>
            <a:endParaRPr sz="1100"/>
          </a:p>
        </p:txBody>
      </p:sp>
      <p:pic>
        <p:nvPicPr>
          <p:cNvPr id="757" name="Google Shape;757;p135"/>
          <p:cNvPicPr preferRelativeResize="0"/>
          <p:nvPr/>
        </p:nvPicPr>
        <p:blipFill rotWithShape="1">
          <a:blip r:embed="rId3">
            <a:alphaModFix/>
          </a:blip>
          <a:srcRect b="0" l="0" r="0" t="0"/>
          <a:stretch/>
        </p:blipFill>
        <p:spPr>
          <a:xfrm>
            <a:off x="6456294" y="3043827"/>
            <a:ext cx="1714500" cy="1681925"/>
          </a:xfrm>
          <a:prstGeom prst="rect">
            <a:avLst/>
          </a:prstGeom>
          <a:noFill/>
          <a:ln>
            <a:noFill/>
          </a:ln>
        </p:spPr>
      </p:pic>
      <p:sp>
        <p:nvSpPr>
          <p:cNvPr id="758" name="Google Shape;758;p135"/>
          <p:cNvSpPr/>
          <p:nvPr/>
        </p:nvSpPr>
        <p:spPr>
          <a:xfrm>
            <a:off x="7362450" y="411956"/>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36"/>
          <p:cNvSpPr/>
          <p:nvPr/>
        </p:nvSpPr>
        <p:spPr>
          <a:xfrm>
            <a:off x="996373" y="424607"/>
            <a:ext cx="6696744" cy="394723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900">
                <a:solidFill>
                  <a:srgbClr val="7A7A43"/>
                </a:solidFill>
                <a:highlight>
                  <a:srgbClr val="FFFFFF"/>
                </a:highlight>
                <a:latin typeface="Courier New"/>
                <a:ea typeface="Courier New"/>
                <a:cs typeface="Courier New"/>
                <a:sym typeface="Courier New"/>
              </a:rPr>
              <a:t>compareStacks</a:t>
            </a:r>
            <a:r>
              <a:rPr lang="ru" sz="900">
                <a:solidFill>
                  <a:srgbClr val="000000"/>
                </a:solidFill>
                <a:highlight>
                  <a:srgbClr val="FFFFFF"/>
                </a:highlight>
                <a:latin typeface="Courier New"/>
                <a:ea typeface="Courier New"/>
                <a:cs typeface="Courier New"/>
                <a:sym typeface="Courier New"/>
              </a:rPr>
              <a:t>(firstTypes, secondTypes) {</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r>
              <a:rPr b="1" lang="ru" sz="900">
                <a:solidFill>
                  <a:srgbClr val="000080"/>
                </a:solidFill>
                <a:highlight>
                  <a:srgbClr val="FFFFFF"/>
                </a:highlight>
                <a:latin typeface="Courier New"/>
                <a:ea typeface="Courier New"/>
                <a:cs typeface="Courier New"/>
                <a:sym typeface="Courier New"/>
              </a:rPr>
              <a:t>let </a:t>
            </a:r>
            <a:r>
              <a:rPr lang="ru" sz="900">
                <a:solidFill>
                  <a:srgbClr val="458383"/>
                </a:solidFill>
                <a:highlight>
                  <a:srgbClr val="FFFFFF"/>
                </a:highlight>
                <a:latin typeface="Courier New"/>
                <a:ea typeface="Courier New"/>
                <a:cs typeface="Courier New"/>
                <a:sym typeface="Courier New"/>
              </a:rPr>
              <a:t>merged </a:t>
            </a:r>
            <a:r>
              <a:rPr lang="ru" sz="900">
                <a:solidFill>
                  <a:srgbClr val="000000"/>
                </a:solidFill>
                <a:highlight>
                  <a:srgbClr val="FFFFFF"/>
                </a:highlight>
                <a:latin typeface="Courier New"/>
                <a:ea typeface="Courier New"/>
                <a:cs typeface="Courier New"/>
                <a:sym typeface="Courier New"/>
              </a:rPr>
              <a:t>= </a:t>
            </a:r>
            <a:r>
              <a:rPr b="1" lang="ru" sz="900">
                <a:solidFill>
                  <a:srgbClr val="000080"/>
                </a:solidFill>
                <a:highlight>
                  <a:srgbClr val="FFFFFF"/>
                </a:highlight>
                <a:latin typeface="Courier New"/>
                <a:ea typeface="Courier New"/>
                <a:cs typeface="Courier New"/>
                <a:sym typeface="Courier New"/>
              </a:rPr>
              <a:t>null</a:t>
            </a:r>
            <a:r>
              <a:rPr lang="ru" sz="900">
                <a:solidFill>
                  <a:srgbClr val="000000"/>
                </a:solidFill>
                <a:highlight>
                  <a:srgbClr val="FFFFFF"/>
                </a:highlight>
                <a:latin typeface="Courier New"/>
                <a:ea typeface="Courier New"/>
                <a:cs typeface="Courier New"/>
                <a:sym typeface="Courier New"/>
              </a:rPr>
              <a:t>;</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r>
              <a:rPr b="1" lang="ru" sz="900">
                <a:solidFill>
                  <a:srgbClr val="000080"/>
                </a:solidFill>
                <a:highlight>
                  <a:srgbClr val="FFFFFF"/>
                </a:highlight>
                <a:latin typeface="Courier New"/>
                <a:ea typeface="Courier New"/>
                <a:cs typeface="Courier New"/>
                <a:sym typeface="Courier New"/>
              </a:rPr>
              <a:t>for </a:t>
            </a:r>
            <a:r>
              <a:rPr lang="ru" sz="900">
                <a:solidFill>
                  <a:srgbClr val="000000"/>
                </a:solidFill>
                <a:highlight>
                  <a:srgbClr val="FFFFFF"/>
                </a:highlight>
                <a:latin typeface="Courier New"/>
                <a:ea typeface="Courier New"/>
                <a:cs typeface="Courier New"/>
                <a:sym typeface="Courier New"/>
              </a:rPr>
              <a:t>(</a:t>
            </a:r>
            <a:r>
              <a:rPr b="1" lang="ru" sz="900">
                <a:solidFill>
                  <a:srgbClr val="000080"/>
                </a:solidFill>
                <a:highlight>
                  <a:srgbClr val="FFFFFF"/>
                </a:highlight>
                <a:latin typeface="Courier New"/>
                <a:ea typeface="Courier New"/>
                <a:cs typeface="Courier New"/>
                <a:sym typeface="Courier New"/>
              </a:rPr>
              <a:t>let </a:t>
            </a:r>
            <a:r>
              <a:rPr lang="ru" sz="900">
                <a:solidFill>
                  <a:srgbClr val="458383"/>
                </a:solidFill>
                <a:highlight>
                  <a:srgbClr val="FFFFFF"/>
                </a:highlight>
                <a:latin typeface="Courier New"/>
                <a:ea typeface="Courier New"/>
                <a:cs typeface="Courier New"/>
                <a:sym typeface="Courier New"/>
              </a:rPr>
              <a:t>i </a:t>
            </a:r>
            <a:r>
              <a:rPr lang="ru" sz="900">
                <a:solidFill>
                  <a:srgbClr val="000000"/>
                </a:solidFill>
                <a:highlight>
                  <a:srgbClr val="FFFFFF"/>
                </a:highlight>
                <a:latin typeface="Courier New"/>
                <a:ea typeface="Courier New"/>
                <a:cs typeface="Courier New"/>
                <a:sym typeface="Courier New"/>
              </a:rPr>
              <a:t>= </a:t>
            </a:r>
            <a:r>
              <a:rPr lang="ru" sz="900">
                <a:solidFill>
                  <a:srgbClr val="0000FF"/>
                </a:solidFill>
                <a:highlight>
                  <a:srgbClr val="FFFFFF"/>
                </a:highlight>
                <a:latin typeface="Courier New"/>
                <a:ea typeface="Courier New"/>
                <a:cs typeface="Courier New"/>
                <a:sym typeface="Courier New"/>
              </a:rPr>
              <a:t>0</a:t>
            </a:r>
            <a:r>
              <a:rPr lang="ru" sz="900">
                <a:solidFill>
                  <a:srgbClr val="000000"/>
                </a:solidFill>
                <a:highlight>
                  <a:srgbClr val="FFFFFF"/>
                </a:highlight>
                <a:latin typeface="Courier New"/>
                <a:ea typeface="Courier New"/>
                <a:cs typeface="Courier New"/>
                <a:sym typeface="Courier New"/>
              </a:rPr>
              <a:t>; </a:t>
            </a:r>
            <a:r>
              <a:rPr lang="ru" sz="900">
                <a:solidFill>
                  <a:srgbClr val="458383"/>
                </a:solidFill>
                <a:highlight>
                  <a:srgbClr val="FFFFFF"/>
                </a:highlight>
                <a:latin typeface="Courier New"/>
                <a:ea typeface="Courier New"/>
                <a:cs typeface="Courier New"/>
                <a:sym typeface="Courier New"/>
              </a:rPr>
              <a:t>i </a:t>
            </a:r>
            <a:r>
              <a:rPr lang="ru" sz="900">
                <a:solidFill>
                  <a:srgbClr val="000000"/>
                </a:solidFill>
                <a:highlight>
                  <a:srgbClr val="FFFFFF"/>
                </a:highlight>
                <a:latin typeface="Courier New"/>
                <a:ea typeface="Courier New"/>
                <a:cs typeface="Courier New"/>
                <a:sym typeface="Courier New"/>
              </a:rPr>
              <a:t>&lt; </a:t>
            </a:r>
            <a:r>
              <a:rPr lang="ru" sz="900">
                <a:solidFill>
                  <a:srgbClr val="7A7A43"/>
                </a:solidFill>
                <a:highlight>
                  <a:srgbClr val="FFFFFF"/>
                </a:highlight>
                <a:latin typeface="Courier New"/>
                <a:ea typeface="Courier New"/>
                <a:cs typeface="Courier New"/>
                <a:sym typeface="Courier New"/>
              </a:rPr>
              <a:t>first</a:t>
            </a:r>
            <a:r>
              <a:rPr lang="ru" sz="900">
                <a:solidFill>
                  <a:srgbClr val="000000"/>
                </a:solidFill>
                <a:highlight>
                  <a:srgbClr val="FFFFFF"/>
                </a:highlight>
                <a:latin typeface="Courier New"/>
                <a:ea typeface="Courier New"/>
                <a:cs typeface="Courier New"/>
                <a:sym typeface="Courier New"/>
              </a:rPr>
              <a:t>.</a:t>
            </a:r>
            <a:r>
              <a:rPr b="1" lang="ru" sz="900">
                <a:solidFill>
                  <a:srgbClr val="660E7A"/>
                </a:solidFill>
                <a:highlight>
                  <a:srgbClr val="FFFFFF"/>
                </a:highlight>
                <a:latin typeface="Courier New"/>
                <a:ea typeface="Courier New"/>
                <a:cs typeface="Courier New"/>
                <a:sym typeface="Courier New"/>
              </a:rPr>
              <a:t>length</a:t>
            </a:r>
            <a:r>
              <a:rPr lang="ru" sz="900">
                <a:solidFill>
                  <a:srgbClr val="000000"/>
                </a:solidFill>
                <a:highlight>
                  <a:srgbClr val="FFFFFF"/>
                </a:highlight>
                <a:latin typeface="Courier New"/>
                <a:ea typeface="Courier New"/>
                <a:cs typeface="Courier New"/>
                <a:sym typeface="Courier New"/>
              </a:rPr>
              <a:t>; ++</a:t>
            </a:r>
            <a:r>
              <a:rPr lang="ru" sz="900">
                <a:solidFill>
                  <a:srgbClr val="458383"/>
                </a:solidFill>
                <a:highlight>
                  <a:srgbClr val="FFFFFF"/>
                </a:highlight>
                <a:latin typeface="Courier New"/>
                <a:ea typeface="Courier New"/>
                <a:cs typeface="Courier New"/>
                <a:sym typeface="Courier New"/>
              </a:rPr>
              <a:t>i</a:t>
            </a:r>
            <a:r>
              <a:rPr lang="ru" sz="900">
                <a:solidFill>
                  <a:srgbClr val="000000"/>
                </a:solidFill>
                <a:highlight>
                  <a:srgbClr val="FFFFFF"/>
                </a:highlight>
                <a:latin typeface="Courier New"/>
                <a:ea typeface="Courier New"/>
                <a:cs typeface="Courier New"/>
                <a:sym typeface="Courier New"/>
              </a:rPr>
              <a:t>) {</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r>
              <a:rPr b="1" lang="ru" sz="900">
                <a:solidFill>
                  <a:srgbClr val="000080"/>
                </a:solidFill>
                <a:highlight>
                  <a:srgbClr val="FFFFFF"/>
                </a:highlight>
                <a:latin typeface="Courier New"/>
                <a:ea typeface="Courier New"/>
                <a:cs typeface="Courier New"/>
                <a:sym typeface="Courier New"/>
              </a:rPr>
              <a:t>const </a:t>
            </a:r>
            <a:r>
              <a:rPr lang="ru" sz="900">
                <a:solidFill>
                  <a:srgbClr val="458383"/>
                </a:solidFill>
                <a:highlight>
                  <a:srgbClr val="FFFFFF"/>
                </a:highlight>
                <a:latin typeface="Courier New"/>
                <a:ea typeface="Courier New"/>
                <a:cs typeface="Courier New"/>
                <a:sym typeface="Courier New"/>
              </a:rPr>
              <a:t>firstCLIType </a:t>
            </a:r>
            <a:r>
              <a:rPr lang="ru" sz="900">
                <a:solidFill>
                  <a:srgbClr val="000000"/>
                </a:solidFill>
                <a:highlight>
                  <a:srgbClr val="FFFFFF"/>
                </a:highlight>
                <a:latin typeface="Courier New"/>
                <a:ea typeface="Courier New"/>
                <a:cs typeface="Courier New"/>
                <a:sym typeface="Courier New"/>
              </a:rPr>
              <a:t>= </a:t>
            </a:r>
            <a:r>
              <a:rPr b="1" lang="ru" sz="900">
                <a:solidFill>
                  <a:srgbClr val="000080"/>
                </a:solidFill>
                <a:highlight>
                  <a:srgbClr val="FFFFFF"/>
                </a:highlight>
                <a:latin typeface="Courier New"/>
                <a:ea typeface="Courier New"/>
                <a:cs typeface="Courier New"/>
                <a:sym typeface="Courier New"/>
              </a:rPr>
              <a:t>this</a:t>
            </a:r>
            <a:r>
              <a:rPr lang="ru" sz="900">
                <a:solidFill>
                  <a:srgbClr val="000000"/>
                </a:solidFill>
                <a:highlight>
                  <a:srgbClr val="FFFFFF"/>
                </a:highlight>
                <a:latin typeface="Courier New"/>
                <a:ea typeface="Courier New"/>
                <a:cs typeface="Courier New"/>
                <a:sym typeface="Courier New"/>
              </a:rPr>
              <a:t>.toCLIType(firstTypes[</a:t>
            </a:r>
            <a:r>
              <a:rPr lang="ru" sz="900">
                <a:solidFill>
                  <a:srgbClr val="458383"/>
                </a:solidFill>
                <a:highlight>
                  <a:srgbClr val="FFFFFF"/>
                </a:highlight>
                <a:latin typeface="Courier New"/>
                <a:ea typeface="Courier New"/>
                <a:cs typeface="Courier New"/>
                <a:sym typeface="Courier New"/>
              </a:rPr>
              <a:t>i</a:t>
            </a:r>
            <a:r>
              <a:rPr lang="ru" sz="900">
                <a:solidFill>
                  <a:srgbClr val="000000"/>
                </a:solidFill>
                <a:highlight>
                  <a:srgbClr val="FFFFFF"/>
                </a:highlight>
                <a:latin typeface="Courier New"/>
                <a:ea typeface="Courier New"/>
                <a:cs typeface="Courier New"/>
                <a:sym typeface="Courier New"/>
              </a:rPr>
              <a:t>]);</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r>
              <a:rPr b="1" lang="ru" sz="900">
                <a:solidFill>
                  <a:srgbClr val="000080"/>
                </a:solidFill>
                <a:highlight>
                  <a:srgbClr val="FFFFFF"/>
                </a:highlight>
                <a:latin typeface="Courier New"/>
                <a:ea typeface="Courier New"/>
                <a:cs typeface="Courier New"/>
                <a:sym typeface="Courier New"/>
              </a:rPr>
              <a:t>const </a:t>
            </a:r>
            <a:r>
              <a:rPr lang="ru" sz="900">
                <a:solidFill>
                  <a:srgbClr val="458383"/>
                </a:solidFill>
                <a:highlight>
                  <a:srgbClr val="FFFFFF"/>
                </a:highlight>
                <a:latin typeface="Courier New"/>
                <a:ea typeface="Courier New"/>
                <a:cs typeface="Courier New"/>
                <a:sym typeface="Courier New"/>
              </a:rPr>
              <a:t>secondCLIType </a:t>
            </a:r>
            <a:r>
              <a:rPr lang="ru" sz="900">
                <a:solidFill>
                  <a:srgbClr val="000000"/>
                </a:solidFill>
                <a:highlight>
                  <a:srgbClr val="FFFFFF"/>
                </a:highlight>
                <a:latin typeface="Courier New"/>
                <a:ea typeface="Courier New"/>
                <a:cs typeface="Courier New"/>
                <a:sym typeface="Courier New"/>
              </a:rPr>
              <a:t>= </a:t>
            </a:r>
            <a:r>
              <a:rPr b="1" lang="ru" sz="900">
                <a:solidFill>
                  <a:srgbClr val="000080"/>
                </a:solidFill>
                <a:highlight>
                  <a:srgbClr val="FFFFFF"/>
                </a:highlight>
                <a:latin typeface="Courier New"/>
                <a:ea typeface="Courier New"/>
                <a:cs typeface="Courier New"/>
                <a:sym typeface="Courier New"/>
              </a:rPr>
              <a:t>this</a:t>
            </a:r>
            <a:r>
              <a:rPr lang="ru" sz="900">
                <a:solidFill>
                  <a:srgbClr val="000000"/>
                </a:solidFill>
                <a:highlight>
                  <a:srgbClr val="FFFFFF"/>
                </a:highlight>
                <a:latin typeface="Courier New"/>
                <a:ea typeface="Courier New"/>
                <a:cs typeface="Courier New"/>
                <a:sym typeface="Courier New"/>
              </a:rPr>
              <a:t>.toCLIType(secondTypes[</a:t>
            </a:r>
            <a:r>
              <a:rPr lang="ru" sz="900">
                <a:solidFill>
                  <a:srgbClr val="458383"/>
                </a:solidFill>
                <a:highlight>
                  <a:srgbClr val="FFFFFF"/>
                </a:highlight>
                <a:latin typeface="Courier New"/>
                <a:ea typeface="Courier New"/>
                <a:cs typeface="Courier New"/>
                <a:sym typeface="Courier New"/>
              </a:rPr>
              <a:t>i</a:t>
            </a:r>
            <a:r>
              <a:rPr lang="ru" sz="900">
                <a:solidFill>
                  <a:srgbClr val="000000"/>
                </a:solidFill>
                <a:highlight>
                  <a:srgbClr val="FFFFFF"/>
                </a:highlight>
                <a:latin typeface="Courier New"/>
                <a:ea typeface="Courier New"/>
                <a:cs typeface="Courier New"/>
                <a:sym typeface="Courier New"/>
              </a:rPr>
              <a:t>]);</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r>
              <a:rPr b="1" lang="ru" sz="900">
                <a:solidFill>
                  <a:srgbClr val="000080"/>
                </a:solidFill>
                <a:highlight>
                  <a:srgbClr val="FFFFFF"/>
                </a:highlight>
                <a:latin typeface="Courier New"/>
                <a:ea typeface="Courier New"/>
                <a:cs typeface="Courier New"/>
                <a:sym typeface="Courier New"/>
              </a:rPr>
              <a:t>if </a:t>
            </a:r>
            <a:r>
              <a:rPr lang="ru" sz="900">
                <a:solidFill>
                  <a:srgbClr val="000000"/>
                </a:solidFill>
                <a:highlight>
                  <a:srgbClr val="FFFFFF"/>
                </a:highlight>
                <a:latin typeface="Courier New"/>
                <a:ea typeface="Courier New"/>
                <a:cs typeface="Courier New"/>
                <a:sym typeface="Courier New"/>
              </a:rPr>
              <a:t>(</a:t>
            </a:r>
            <a:r>
              <a:rPr lang="ru" sz="900">
                <a:solidFill>
                  <a:srgbClr val="458383"/>
                </a:solidFill>
                <a:highlight>
                  <a:srgbClr val="FFFFFF"/>
                </a:highlight>
                <a:latin typeface="Courier New"/>
                <a:ea typeface="Courier New"/>
                <a:cs typeface="Courier New"/>
                <a:sym typeface="Courier New"/>
              </a:rPr>
              <a:t>firstCLIType </a:t>
            </a:r>
            <a:r>
              <a:rPr lang="ru" sz="900">
                <a:solidFill>
                  <a:srgbClr val="000000"/>
                </a:solidFill>
                <a:highlight>
                  <a:srgbClr val="FFFFFF"/>
                </a:highlight>
                <a:latin typeface="Courier New"/>
                <a:ea typeface="Courier New"/>
                <a:cs typeface="Courier New"/>
                <a:sym typeface="Courier New"/>
              </a:rPr>
              <a:t>!== </a:t>
            </a:r>
            <a:r>
              <a:rPr lang="ru" sz="900">
                <a:solidFill>
                  <a:srgbClr val="458383"/>
                </a:solidFill>
                <a:highlight>
                  <a:srgbClr val="FFFFFF"/>
                </a:highlight>
                <a:latin typeface="Courier New"/>
                <a:ea typeface="Courier New"/>
                <a:cs typeface="Courier New"/>
                <a:sym typeface="Courier New"/>
              </a:rPr>
              <a:t>secondCLIType</a:t>
            </a:r>
            <a:r>
              <a:rPr lang="ru" sz="900">
                <a:solidFill>
                  <a:srgbClr val="000000"/>
                </a:solidFill>
                <a:highlight>
                  <a:srgbClr val="FFFFFF"/>
                </a:highlight>
                <a:latin typeface="Courier New"/>
                <a:ea typeface="Courier New"/>
                <a:cs typeface="Courier New"/>
                <a:sym typeface="Courier New"/>
              </a:rPr>
              <a:t>) {</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r>
              <a:rPr b="1" lang="ru" sz="900">
                <a:solidFill>
                  <a:srgbClr val="000080"/>
                </a:solidFill>
                <a:highlight>
                  <a:srgbClr val="FFFFFF"/>
                </a:highlight>
                <a:latin typeface="Courier New"/>
                <a:ea typeface="Courier New"/>
                <a:cs typeface="Courier New"/>
                <a:sym typeface="Courier New"/>
              </a:rPr>
              <a:t>return </a:t>
            </a:r>
            <a:r>
              <a:rPr lang="ru" sz="900">
                <a:solidFill>
                  <a:srgbClr val="000000"/>
                </a:solidFill>
                <a:highlight>
                  <a:srgbClr val="FFFFFF"/>
                </a:highlight>
                <a:latin typeface="Courier New"/>
                <a:ea typeface="Courier New"/>
                <a:cs typeface="Courier New"/>
                <a:sym typeface="Courier New"/>
              </a:rPr>
              <a:t>{</a:t>
            </a:r>
            <a:r>
              <a:rPr b="1" lang="ru" sz="900">
                <a:solidFill>
                  <a:srgbClr val="660E7A"/>
                </a:solidFill>
                <a:highlight>
                  <a:srgbClr val="FFFFFF"/>
                </a:highlight>
                <a:latin typeface="Courier New"/>
                <a:ea typeface="Courier New"/>
                <a:cs typeface="Courier New"/>
                <a:sym typeface="Courier New"/>
              </a:rPr>
              <a:t>result</a:t>
            </a:r>
            <a:r>
              <a:rPr lang="ru" sz="900">
                <a:solidFill>
                  <a:srgbClr val="000000"/>
                </a:solidFill>
                <a:highlight>
                  <a:srgbClr val="FFFFFF"/>
                </a:highlight>
                <a:latin typeface="Courier New"/>
                <a:ea typeface="Courier New"/>
                <a:cs typeface="Courier New"/>
                <a:sym typeface="Courier New"/>
              </a:rPr>
              <a:t>: ComparisonResult.inconsistent};</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r>
              <a:rPr b="1" lang="ru" sz="900">
                <a:solidFill>
                  <a:srgbClr val="000080"/>
                </a:solidFill>
                <a:highlight>
                  <a:srgbClr val="FFFFFF"/>
                </a:highlight>
                <a:latin typeface="Courier New"/>
                <a:ea typeface="Courier New"/>
                <a:cs typeface="Courier New"/>
                <a:sym typeface="Courier New"/>
              </a:rPr>
              <a:t>if </a:t>
            </a:r>
            <a:r>
              <a:rPr lang="ru" sz="900">
                <a:solidFill>
                  <a:srgbClr val="000000"/>
                </a:solidFill>
                <a:highlight>
                  <a:srgbClr val="FFFFFF"/>
                </a:highlight>
                <a:latin typeface="Courier New"/>
                <a:ea typeface="Courier New"/>
                <a:cs typeface="Courier New"/>
                <a:sym typeface="Courier New"/>
              </a:rPr>
              <a:t>(!</a:t>
            </a:r>
            <a:r>
              <a:rPr b="1" lang="ru" sz="900">
                <a:solidFill>
                  <a:srgbClr val="000080"/>
                </a:solidFill>
                <a:highlight>
                  <a:srgbClr val="FFFFFF"/>
                </a:highlight>
                <a:latin typeface="Courier New"/>
                <a:ea typeface="Courier New"/>
                <a:cs typeface="Courier New"/>
                <a:sym typeface="Courier New"/>
              </a:rPr>
              <a:t>this</a:t>
            </a:r>
            <a:r>
              <a:rPr lang="ru" sz="900">
                <a:solidFill>
                  <a:srgbClr val="000000"/>
                </a:solidFill>
                <a:highlight>
                  <a:srgbClr val="FFFFFF"/>
                </a:highlight>
                <a:latin typeface="Courier New"/>
                <a:ea typeface="Courier New"/>
                <a:cs typeface="Courier New"/>
                <a:sym typeface="Courier New"/>
              </a:rPr>
              <a:t>.equalESTypes(firstTypes[</a:t>
            </a:r>
            <a:r>
              <a:rPr lang="ru" sz="900">
                <a:solidFill>
                  <a:srgbClr val="458383"/>
                </a:solidFill>
                <a:highlight>
                  <a:srgbClr val="FFFFFF"/>
                </a:highlight>
                <a:latin typeface="Courier New"/>
                <a:ea typeface="Courier New"/>
                <a:cs typeface="Courier New"/>
                <a:sym typeface="Courier New"/>
              </a:rPr>
              <a:t>i</a:t>
            </a:r>
            <a:r>
              <a:rPr lang="ru" sz="900">
                <a:solidFill>
                  <a:srgbClr val="000000"/>
                </a:solidFill>
                <a:highlight>
                  <a:srgbClr val="FFFFFF"/>
                </a:highlight>
                <a:latin typeface="Courier New"/>
                <a:ea typeface="Courier New"/>
                <a:cs typeface="Courier New"/>
                <a:sym typeface="Courier New"/>
              </a:rPr>
              <a:t>], secondTypes[</a:t>
            </a:r>
            <a:r>
              <a:rPr lang="ru" sz="900">
                <a:solidFill>
                  <a:srgbClr val="458383"/>
                </a:solidFill>
                <a:highlight>
                  <a:srgbClr val="FFFFFF"/>
                </a:highlight>
                <a:latin typeface="Courier New"/>
                <a:ea typeface="Courier New"/>
                <a:cs typeface="Courier New"/>
                <a:sym typeface="Courier New"/>
              </a:rPr>
              <a:t>i</a:t>
            </a:r>
            <a:r>
              <a:rPr lang="ru" sz="900">
                <a:solidFill>
                  <a:srgbClr val="000000"/>
                </a:solidFill>
                <a:highlight>
                  <a:srgbClr val="FFFFFF"/>
                </a:highlight>
                <a:latin typeface="Courier New"/>
                <a:ea typeface="Courier New"/>
                <a:cs typeface="Courier New"/>
                <a:sym typeface="Courier New"/>
              </a:rPr>
              <a:t>])) {</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r>
              <a:rPr b="1" lang="ru" sz="900">
                <a:solidFill>
                  <a:srgbClr val="000080"/>
                </a:solidFill>
                <a:highlight>
                  <a:srgbClr val="FFFFFF"/>
                </a:highlight>
                <a:latin typeface="Courier New"/>
                <a:ea typeface="Courier New"/>
                <a:cs typeface="Courier New"/>
                <a:sym typeface="Courier New"/>
              </a:rPr>
              <a:t>const </a:t>
            </a:r>
            <a:r>
              <a:rPr lang="ru" sz="900">
                <a:solidFill>
                  <a:srgbClr val="458383"/>
                </a:solidFill>
                <a:highlight>
                  <a:srgbClr val="FFFFFF"/>
                </a:highlight>
                <a:latin typeface="Courier New"/>
                <a:ea typeface="Courier New"/>
                <a:cs typeface="Courier New"/>
                <a:sym typeface="Courier New"/>
              </a:rPr>
              <a:t>common </a:t>
            </a:r>
            <a:r>
              <a:rPr lang="ru" sz="900">
                <a:solidFill>
                  <a:srgbClr val="000000"/>
                </a:solidFill>
                <a:highlight>
                  <a:srgbClr val="FFFFFF"/>
                </a:highlight>
                <a:latin typeface="Courier New"/>
                <a:ea typeface="Courier New"/>
                <a:cs typeface="Courier New"/>
                <a:sym typeface="Courier New"/>
              </a:rPr>
              <a:t>= </a:t>
            </a:r>
            <a:r>
              <a:rPr b="1" lang="ru" sz="900">
                <a:solidFill>
                  <a:srgbClr val="000080"/>
                </a:solidFill>
                <a:highlight>
                  <a:srgbClr val="FFFFFF"/>
                </a:highlight>
                <a:latin typeface="Courier New"/>
                <a:ea typeface="Courier New"/>
                <a:cs typeface="Courier New"/>
                <a:sym typeface="Courier New"/>
              </a:rPr>
              <a:t>this</a:t>
            </a:r>
            <a:r>
              <a:rPr lang="ru" sz="900">
                <a:solidFill>
                  <a:srgbClr val="000000"/>
                </a:solidFill>
                <a:highlight>
                  <a:srgbClr val="FFFFFF"/>
                </a:highlight>
                <a:latin typeface="Courier New"/>
                <a:ea typeface="Courier New"/>
                <a:cs typeface="Courier New"/>
                <a:sym typeface="Courier New"/>
              </a:rPr>
              <a:t>.findCommonType(</a:t>
            </a:r>
            <a:r>
              <a:rPr lang="ru" sz="900">
                <a:solidFill>
                  <a:srgbClr val="458383"/>
                </a:solidFill>
                <a:highlight>
                  <a:srgbClr val="FFFFFF"/>
                </a:highlight>
                <a:latin typeface="Courier New"/>
                <a:ea typeface="Courier New"/>
                <a:cs typeface="Courier New"/>
                <a:sym typeface="Courier New"/>
              </a:rPr>
              <a:t>firstCLIType</a:t>
            </a:r>
            <a:r>
              <a:rPr lang="ru" sz="900">
                <a:solidFill>
                  <a:srgbClr val="000000"/>
                </a:solidFill>
                <a:highlight>
                  <a:srgbClr val="FFFFFF"/>
                </a:highlight>
                <a:latin typeface="Courier New"/>
                <a:ea typeface="Courier New"/>
                <a:cs typeface="Courier New"/>
                <a:sym typeface="Courier New"/>
              </a:rPr>
              <a:t>, firstTypes[</a:t>
            </a:r>
            <a:r>
              <a:rPr lang="ru" sz="900">
                <a:solidFill>
                  <a:srgbClr val="458383"/>
                </a:solidFill>
                <a:highlight>
                  <a:srgbClr val="FFFFFF"/>
                </a:highlight>
                <a:latin typeface="Courier New"/>
                <a:ea typeface="Courier New"/>
                <a:cs typeface="Courier New"/>
                <a:sym typeface="Courier New"/>
              </a:rPr>
              <a:t>i</a:t>
            </a:r>
            <a:r>
              <a:rPr lang="ru" sz="900">
                <a:solidFill>
                  <a:srgbClr val="000000"/>
                </a:solidFill>
                <a:highlight>
                  <a:srgbClr val="FFFFFF"/>
                </a:highlight>
                <a:latin typeface="Courier New"/>
                <a:ea typeface="Courier New"/>
                <a:cs typeface="Courier New"/>
                <a:sym typeface="Courier New"/>
              </a:rPr>
              <a:t>], secondTypes[</a:t>
            </a:r>
            <a:r>
              <a:rPr lang="ru" sz="900">
                <a:solidFill>
                  <a:srgbClr val="458383"/>
                </a:solidFill>
                <a:highlight>
                  <a:srgbClr val="FFFFFF"/>
                </a:highlight>
                <a:latin typeface="Courier New"/>
                <a:ea typeface="Courier New"/>
                <a:cs typeface="Courier New"/>
                <a:sym typeface="Courier New"/>
              </a:rPr>
              <a:t>i</a:t>
            </a:r>
            <a:r>
              <a:rPr lang="ru" sz="900">
                <a:solidFill>
                  <a:srgbClr val="000000"/>
                </a:solidFill>
                <a:highlight>
                  <a:srgbClr val="FFFFFF"/>
                </a:highlight>
                <a:latin typeface="Courier New"/>
                <a:ea typeface="Courier New"/>
                <a:cs typeface="Courier New"/>
                <a:sym typeface="Courier New"/>
              </a:rPr>
              <a:t>]);</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r>
              <a:rPr b="1" lang="ru" sz="900">
                <a:solidFill>
                  <a:srgbClr val="000080"/>
                </a:solidFill>
                <a:highlight>
                  <a:srgbClr val="FFFFFF"/>
                </a:highlight>
                <a:latin typeface="Courier New"/>
                <a:ea typeface="Courier New"/>
                <a:cs typeface="Courier New"/>
                <a:sym typeface="Courier New"/>
              </a:rPr>
              <a:t>if </a:t>
            </a:r>
            <a:r>
              <a:rPr lang="ru" sz="900">
                <a:solidFill>
                  <a:srgbClr val="000000"/>
                </a:solidFill>
                <a:highlight>
                  <a:srgbClr val="FFFFFF"/>
                </a:highlight>
                <a:latin typeface="Courier New"/>
                <a:ea typeface="Courier New"/>
                <a:cs typeface="Courier New"/>
                <a:sym typeface="Courier New"/>
              </a:rPr>
              <a:t>(!</a:t>
            </a:r>
            <a:r>
              <a:rPr lang="ru" sz="900">
                <a:solidFill>
                  <a:srgbClr val="458383"/>
                </a:solidFill>
                <a:highlight>
                  <a:srgbClr val="FFFFFF"/>
                </a:highlight>
                <a:latin typeface="Courier New"/>
                <a:ea typeface="Courier New"/>
                <a:cs typeface="Courier New"/>
                <a:sym typeface="Courier New"/>
              </a:rPr>
              <a:t>common</a:t>
            </a:r>
            <a:r>
              <a:rPr lang="ru" sz="900">
                <a:solidFill>
                  <a:srgbClr val="000000"/>
                </a:solidFill>
                <a:highlight>
                  <a:srgbClr val="FFFFFF"/>
                </a:highlight>
                <a:latin typeface="Courier New"/>
                <a:ea typeface="Courier New"/>
                <a:cs typeface="Courier New"/>
                <a:sym typeface="Courier New"/>
              </a:rPr>
              <a:t>) {</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r>
              <a:rPr b="1" lang="ru" sz="900">
                <a:solidFill>
                  <a:srgbClr val="000080"/>
                </a:solidFill>
                <a:highlight>
                  <a:srgbClr val="FFFFFF"/>
                </a:highlight>
                <a:latin typeface="Courier New"/>
                <a:ea typeface="Courier New"/>
                <a:cs typeface="Courier New"/>
                <a:sym typeface="Courier New"/>
              </a:rPr>
              <a:t>return </a:t>
            </a:r>
            <a:r>
              <a:rPr lang="ru" sz="900">
                <a:solidFill>
                  <a:srgbClr val="000000"/>
                </a:solidFill>
                <a:highlight>
                  <a:srgbClr val="FFFFFF"/>
                </a:highlight>
                <a:latin typeface="Courier New"/>
                <a:ea typeface="Courier New"/>
                <a:cs typeface="Courier New"/>
                <a:sym typeface="Courier New"/>
              </a:rPr>
              <a:t>{</a:t>
            </a:r>
            <a:r>
              <a:rPr b="1" lang="ru" sz="900">
                <a:solidFill>
                  <a:srgbClr val="660E7A"/>
                </a:solidFill>
                <a:highlight>
                  <a:srgbClr val="FFFFFF"/>
                </a:highlight>
                <a:latin typeface="Courier New"/>
                <a:ea typeface="Courier New"/>
                <a:cs typeface="Courier New"/>
                <a:sym typeface="Courier New"/>
              </a:rPr>
              <a:t>result</a:t>
            </a:r>
            <a:r>
              <a:rPr lang="ru" sz="900">
                <a:solidFill>
                  <a:srgbClr val="000000"/>
                </a:solidFill>
                <a:highlight>
                  <a:srgbClr val="FFFFFF"/>
                </a:highlight>
                <a:latin typeface="Courier New"/>
                <a:ea typeface="Courier New"/>
                <a:cs typeface="Courier New"/>
                <a:sym typeface="Courier New"/>
              </a:rPr>
              <a:t>: ComparisonResult.inconsistent};</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r>
              <a:rPr b="1" lang="ru" sz="900">
                <a:solidFill>
                  <a:srgbClr val="000080"/>
                </a:solidFill>
                <a:highlight>
                  <a:srgbClr val="FFFFFF"/>
                </a:highlight>
                <a:latin typeface="Courier New"/>
                <a:ea typeface="Courier New"/>
                <a:cs typeface="Courier New"/>
                <a:sym typeface="Courier New"/>
              </a:rPr>
              <a:t>if </a:t>
            </a:r>
            <a:r>
              <a:rPr lang="ru" sz="900">
                <a:solidFill>
                  <a:srgbClr val="000000"/>
                </a:solidFill>
                <a:highlight>
                  <a:srgbClr val="FFFFFF"/>
                </a:highlight>
                <a:latin typeface="Courier New"/>
                <a:ea typeface="Courier New"/>
                <a:cs typeface="Courier New"/>
                <a:sym typeface="Courier New"/>
              </a:rPr>
              <a:t>(!</a:t>
            </a:r>
            <a:r>
              <a:rPr lang="ru" sz="900">
                <a:solidFill>
                  <a:srgbClr val="458383"/>
                </a:solidFill>
                <a:highlight>
                  <a:srgbClr val="FFFFFF"/>
                </a:highlight>
                <a:latin typeface="Courier New"/>
                <a:ea typeface="Courier New"/>
                <a:cs typeface="Courier New"/>
                <a:sym typeface="Courier New"/>
              </a:rPr>
              <a:t>merged</a:t>
            </a:r>
            <a:r>
              <a:rPr lang="ru" sz="900">
                <a:solidFill>
                  <a:srgbClr val="000000"/>
                </a:solidFill>
                <a:highlight>
                  <a:srgbClr val="FFFFFF"/>
                </a:highlight>
                <a:latin typeface="Courier New"/>
                <a:ea typeface="Courier New"/>
                <a:cs typeface="Courier New"/>
                <a:sym typeface="Courier New"/>
              </a:rPr>
              <a:t>) {</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r>
              <a:rPr lang="ru" sz="900">
                <a:solidFill>
                  <a:srgbClr val="458383"/>
                </a:solidFill>
                <a:highlight>
                  <a:srgbClr val="FFFFFF"/>
                </a:highlight>
                <a:latin typeface="Courier New"/>
                <a:ea typeface="Courier New"/>
                <a:cs typeface="Courier New"/>
                <a:sym typeface="Courier New"/>
              </a:rPr>
              <a:t>merged </a:t>
            </a:r>
            <a:r>
              <a:rPr lang="ru" sz="900">
                <a:solidFill>
                  <a:srgbClr val="000000"/>
                </a:solidFill>
                <a:highlight>
                  <a:srgbClr val="FFFFFF"/>
                </a:highlight>
                <a:latin typeface="Courier New"/>
                <a:ea typeface="Courier New"/>
                <a:cs typeface="Courier New"/>
                <a:sym typeface="Courier New"/>
              </a:rPr>
              <a:t>= </a:t>
            </a:r>
            <a:r>
              <a:rPr b="1" lang="ru" sz="900">
                <a:solidFill>
                  <a:srgbClr val="000080"/>
                </a:solidFill>
                <a:highlight>
                  <a:srgbClr val="FFFFFF"/>
                </a:highlight>
                <a:latin typeface="Courier New"/>
                <a:ea typeface="Courier New"/>
                <a:cs typeface="Courier New"/>
                <a:sym typeface="Courier New"/>
              </a:rPr>
              <a:t>new </a:t>
            </a:r>
            <a:r>
              <a:rPr lang="ru" sz="900">
                <a:solidFill>
                  <a:srgbClr val="000000"/>
                </a:solidFill>
                <a:highlight>
                  <a:srgbClr val="FFFFFF"/>
                </a:highlight>
                <a:latin typeface="Courier New"/>
                <a:ea typeface="Courier New"/>
                <a:cs typeface="Courier New"/>
                <a:sym typeface="Courier New"/>
              </a:rPr>
              <a:t>ESType(</a:t>
            </a:r>
            <a:r>
              <a:rPr lang="ru" sz="900">
                <a:solidFill>
                  <a:srgbClr val="7A7A43"/>
                </a:solidFill>
                <a:highlight>
                  <a:srgbClr val="FFFFFF"/>
                </a:highlight>
                <a:latin typeface="Courier New"/>
                <a:ea typeface="Courier New"/>
                <a:cs typeface="Courier New"/>
                <a:sym typeface="Courier New"/>
              </a:rPr>
              <a:t>first</a:t>
            </a:r>
            <a:r>
              <a:rPr lang="ru" sz="900">
                <a:solidFill>
                  <a:srgbClr val="000000"/>
                </a:solidFill>
                <a:highlight>
                  <a:srgbClr val="FFFFFF"/>
                </a:highlight>
                <a:latin typeface="Courier New"/>
                <a:ea typeface="Courier New"/>
                <a:cs typeface="Courier New"/>
                <a:sym typeface="Courier New"/>
              </a:rPr>
              <a:t>.</a:t>
            </a:r>
            <a:r>
              <a:rPr b="1" lang="ru" sz="900">
                <a:solidFill>
                  <a:srgbClr val="660E7A"/>
                </a:solidFill>
                <a:highlight>
                  <a:srgbClr val="FFFFFF"/>
                </a:highlight>
                <a:latin typeface="Courier New"/>
                <a:ea typeface="Courier New"/>
                <a:cs typeface="Courier New"/>
                <a:sym typeface="Courier New"/>
              </a:rPr>
              <a:t>length</a:t>
            </a:r>
            <a:r>
              <a:rPr lang="ru" sz="900">
                <a:solidFill>
                  <a:srgbClr val="000000"/>
                </a:solidFill>
                <a:highlight>
                  <a:srgbClr val="FFFFFF"/>
                </a:highlight>
                <a:latin typeface="Courier New"/>
                <a:ea typeface="Courier New"/>
                <a:cs typeface="Courier New"/>
                <a:sym typeface="Courier New"/>
              </a:rPr>
              <a:t>);</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r>
              <a:rPr b="1" lang="ru" sz="900">
                <a:solidFill>
                  <a:srgbClr val="000080"/>
                </a:solidFill>
                <a:highlight>
                  <a:srgbClr val="FFFFFF"/>
                </a:highlight>
                <a:latin typeface="Courier New"/>
                <a:ea typeface="Courier New"/>
                <a:cs typeface="Courier New"/>
                <a:sym typeface="Courier New"/>
              </a:rPr>
              <a:t>for </a:t>
            </a:r>
            <a:r>
              <a:rPr lang="ru" sz="900">
                <a:solidFill>
                  <a:srgbClr val="000000"/>
                </a:solidFill>
                <a:highlight>
                  <a:srgbClr val="FFFFFF"/>
                </a:highlight>
                <a:latin typeface="Courier New"/>
                <a:ea typeface="Courier New"/>
                <a:cs typeface="Courier New"/>
                <a:sym typeface="Courier New"/>
              </a:rPr>
              <a:t>(</a:t>
            </a:r>
            <a:r>
              <a:rPr b="1" lang="ru" sz="900">
                <a:solidFill>
                  <a:srgbClr val="000080"/>
                </a:solidFill>
                <a:highlight>
                  <a:srgbClr val="FFFFFF"/>
                </a:highlight>
                <a:latin typeface="Courier New"/>
                <a:ea typeface="Courier New"/>
                <a:cs typeface="Courier New"/>
                <a:sym typeface="Courier New"/>
              </a:rPr>
              <a:t>let </a:t>
            </a:r>
            <a:r>
              <a:rPr lang="ru" sz="900">
                <a:solidFill>
                  <a:srgbClr val="458383"/>
                </a:solidFill>
                <a:highlight>
                  <a:srgbClr val="FFFFFF"/>
                </a:highlight>
                <a:latin typeface="Courier New"/>
                <a:ea typeface="Courier New"/>
                <a:cs typeface="Courier New"/>
                <a:sym typeface="Courier New"/>
              </a:rPr>
              <a:t>j </a:t>
            </a:r>
            <a:r>
              <a:rPr lang="ru" sz="900">
                <a:solidFill>
                  <a:srgbClr val="000000"/>
                </a:solidFill>
                <a:highlight>
                  <a:srgbClr val="FFFFFF"/>
                </a:highlight>
                <a:latin typeface="Courier New"/>
                <a:ea typeface="Courier New"/>
                <a:cs typeface="Courier New"/>
                <a:sym typeface="Courier New"/>
              </a:rPr>
              <a:t>= </a:t>
            </a:r>
            <a:r>
              <a:rPr lang="ru" sz="900">
                <a:solidFill>
                  <a:srgbClr val="0000FF"/>
                </a:solidFill>
                <a:highlight>
                  <a:srgbClr val="FFFFFF"/>
                </a:highlight>
                <a:latin typeface="Courier New"/>
                <a:ea typeface="Courier New"/>
                <a:cs typeface="Courier New"/>
                <a:sym typeface="Courier New"/>
              </a:rPr>
              <a:t>0</a:t>
            </a:r>
            <a:r>
              <a:rPr lang="ru" sz="900">
                <a:solidFill>
                  <a:srgbClr val="000000"/>
                </a:solidFill>
                <a:highlight>
                  <a:srgbClr val="FFFFFF"/>
                </a:highlight>
                <a:latin typeface="Courier New"/>
                <a:ea typeface="Courier New"/>
                <a:cs typeface="Courier New"/>
                <a:sym typeface="Courier New"/>
              </a:rPr>
              <a:t>; </a:t>
            </a:r>
            <a:r>
              <a:rPr lang="ru" sz="900">
                <a:solidFill>
                  <a:srgbClr val="458383"/>
                </a:solidFill>
                <a:highlight>
                  <a:srgbClr val="FFFFFF"/>
                </a:highlight>
                <a:latin typeface="Courier New"/>
                <a:ea typeface="Courier New"/>
                <a:cs typeface="Courier New"/>
                <a:sym typeface="Courier New"/>
              </a:rPr>
              <a:t>j </a:t>
            </a:r>
            <a:r>
              <a:rPr lang="ru" sz="900">
                <a:solidFill>
                  <a:srgbClr val="000000"/>
                </a:solidFill>
                <a:highlight>
                  <a:srgbClr val="FFFFFF"/>
                </a:highlight>
                <a:latin typeface="Courier New"/>
                <a:ea typeface="Courier New"/>
                <a:cs typeface="Courier New"/>
                <a:sym typeface="Courier New"/>
              </a:rPr>
              <a:t>&lt; </a:t>
            </a:r>
            <a:r>
              <a:rPr lang="ru" sz="900">
                <a:solidFill>
                  <a:srgbClr val="458383"/>
                </a:solidFill>
                <a:highlight>
                  <a:srgbClr val="FFFFFF"/>
                </a:highlight>
                <a:latin typeface="Courier New"/>
                <a:ea typeface="Courier New"/>
                <a:cs typeface="Courier New"/>
                <a:sym typeface="Courier New"/>
              </a:rPr>
              <a:t>i</a:t>
            </a:r>
            <a:r>
              <a:rPr lang="ru" sz="900">
                <a:solidFill>
                  <a:srgbClr val="000000"/>
                </a:solidFill>
                <a:highlight>
                  <a:srgbClr val="FFFFFF"/>
                </a:highlight>
                <a:latin typeface="Courier New"/>
                <a:ea typeface="Courier New"/>
                <a:cs typeface="Courier New"/>
                <a:sym typeface="Courier New"/>
              </a:rPr>
              <a:t>; ++</a:t>
            </a:r>
            <a:r>
              <a:rPr lang="ru" sz="900">
                <a:solidFill>
                  <a:srgbClr val="458383"/>
                </a:solidFill>
                <a:highlight>
                  <a:srgbClr val="FFFFFF"/>
                </a:highlight>
                <a:latin typeface="Courier New"/>
                <a:ea typeface="Courier New"/>
                <a:cs typeface="Courier New"/>
                <a:sym typeface="Courier New"/>
              </a:rPr>
              <a:t>j</a:t>
            </a:r>
            <a:r>
              <a:rPr lang="ru" sz="900">
                <a:solidFill>
                  <a:srgbClr val="000000"/>
                </a:solidFill>
                <a:highlight>
                  <a:srgbClr val="FFFFFF"/>
                </a:highlight>
                <a:latin typeface="Courier New"/>
                <a:ea typeface="Courier New"/>
                <a:cs typeface="Courier New"/>
                <a:sym typeface="Courier New"/>
              </a:rPr>
              <a:t>) {</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r>
              <a:rPr lang="ru" sz="900">
                <a:solidFill>
                  <a:srgbClr val="458383"/>
                </a:solidFill>
                <a:highlight>
                  <a:srgbClr val="FFFFFF"/>
                </a:highlight>
                <a:latin typeface="Courier New"/>
                <a:ea typeface="Courier New"/>
                <a:cs typeface="Courier New"/>
                <a:sym typeface="Courier New"/>
              </a:rPr>
              <a:t>merged</a:t>
            </a:r>
            <a:r>
              <a:rPr lang="ru" sz="900">
                <a:solidFill>
                  <a:srgbClr val="000000"/>
                </a:solidFill>
                <a:highlight>
                  <a:srgbClr val="FFFFFF"/>
                </a:highlight>
                <a:latin typeface="Courier New"/>
                <a:ea typeface="Courier New"/>
                <a:cs typeface="Courier New"/>
                <a:sym typeface="Courier New"/>
              </a:rPr>
              <a:t>[</a:t>
            </a:r>
            <a:r>
              <a:rPr lang="ru" sz="900">
                <a:solidFill>
                  <a:srgbClr val="458383"/>
                </a:solidFill>
                <a:highlight>
                  <a:srgbClr val="FFFFFF"/>
                </a:highlight>
                <a:latin typeface="Courier New"/>
                <a:ea typeface="Courier New"/>
                <a:cs typeface="Courier New"/>
                <a:sym typeface="Courier New"/>
              </a:rPr>
              <a:t>j</a:t>
            </a:r>
            <a:r>
              <a:rPr lang="ru" sz="900">
                <a:solidFill>
                  <a:srgbClr val="000000"/>
                </a:solidFill>
                <a:highlight>
                  <a:srgbClr val="FFFFFF"/>
                </a:highlight>
                <a:latin typeface="Courier New"/>
                <a:ea typeface="Courier New"/>
                <a:cs typeface="Courier New"/>
                <a:sym typeface="Courier New"/>
              </a:rPr>
              <a:t>] = firstTypes[</a:t>
            </a:r>
            <a:r>
              <a:rPr lang="ru" sz="900">
                <a:solidFill>
                  <a:srgbClr val="458383"/>
                </a:solidFill>
                <a:highlight>
                  <a:srgbClr val="FFFFFF"/>
                </a:highlight>
                <a:latin typeface="Courier New"/>
                <a:ea typeface="Courier New"/>
                <a:cs typeface="Courier New"/>
                <a:sym typeface="Courier New"/>
              </a:rPr>
              <a:t>j</a:t>
            </a:r>
            <a:r>
              <a:rPr lang="ru" sz="900">
                <a:solidFill>
                  <a:srgbClr val="000000"/>
                </a:solidFill>
                <a:highlight>
                  <a:srgbClr val="FFFFFF"/>
                </a:highlight>
                <a:latin typeface="Courier New"/>
                <a:ea typeface="Courier New"/>
                <a:cs typeface="Courier New"/>
                <a:sym typeface="Courier New"/>
              </a:rPr>
              <a:t>];</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r>
              <a:rPr lang="ru" sz="900">
                <a:solidFill>
                  <a:srgbClr val="458383"/>
                </a:solidFill>
                <a:highlight>
                  <a:srgbClr val="FFFFFF"/>
                </a:highlight>
                <a:latin typeface="Courier New"/>
                <a:ea typeface="Courier New"/>
                <a:cs typeface="Courier New"/>
                <a:sym typeface="Courier New"/>
              </a:rPr>
              <a:t>merged</a:t>
            </a:r>
            <a:r>
              <a:rPr lang="ru" sz="900">
                <a:solidFill>
                  <a:srgbClr val="000000"/>
                </a:solidFill>
                <a:highlight>
                  <a:srgbClr val="FFFFFF"/>
                </a:highlight>
                <a:latin typeface="Courier New"/>
                <a:ea typeface="Courier New"/>
                <a:cs typeface="Courier New"/>
                <a:sym typeface="Courier New"/>
              </a:rPr>
              <a:t>[</a:t>
            </a:r>
            <a:r>
              <a:rPr lang="ru" sz="900">
                <a:solidFill>
                  <a:srgbClr val="458383"/>
                </a:solidFill>
                <a:highlight>
                  <a:srgbClr val="FFFFFF"/>
                </a:highlight>
                <a:latin typeface="Courier New"/>
                <a:ea typeface="Courier New"/>
                <a:cs typeface="Courier New"/>
                <a:sym typeface="Courier New"/>
              </a:rPr>
              <a:t>i</a:t>
            </a:r>
            <a:r>
              <a:rPr lang="ru" sz="900">
                <a:solidFill>
                  <a:srgbClr val="000000"/>
                </a:solidFill>
                <a:highlight>
                  <a:srgbClr val="FFFFFF"/>
                </a:highlight>
                <a:latin typeface="Courier New"/>
                <a:ea typeface="Courier New"/>
                <a:cs typeface="Courier New"/>
                <a:sym typeface="Courier New"/>
              </a:rPr>
              <a:t>] = </a:t>
            </a:r>
            <a:r>
              <a:rPr lang="ru" sz="900">
                <a:solidFill>
                  <a:srgbClr val="458383"/>
                </a:solidFill>
                <a:highlight>
                  <a:srgbClr val="FFFFFF"/>
                </a:highlight>
                <a:latin typeface="Courier New"/>
                <a:ea typeface="Courier New"/>
                <a:cs typeface="Courier New"/>
                <a:sym typeface="Courier New"/>
              </a:rPr>
              <a:t>common</a:t>
            </a:r>
            <a:r>
              <a:rPr lang="ru" sz="900">
                <a:solidFill>
                  <a:srgbClr val="000000"/>
                </a:solidFill>
                <a:highlight>
                  <a:srgbClr val="FFFFFF"/>
                </a:highlight>
                <a:latin typeface="Courier New"/>
                <a:ea typeface="Courier New"/>
                <a:cs typeface="Courier New"/>
                <a:sym typeface="Courier New"/>
              </a:rPr>
              <a:t>;</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 </a:t>
            </a:r>
            <a:r>
              <a:rPr b="1" lang="ru" sz="900">
                <a:solidFill>
                  <a:srgbClr val="000080"/>
                </a:solidFill>
                <a:highlight>
                  <a:srgbClr val="FFFFFF"/>
                </a:highlight>
                <a:latin typeface="Courier New"/>
                <a:ea typeface="Courier New"/>
                <a:cs typeface="Courier New"/>
                <a:sym typeface="Courier New"/>
              </a:rPr>
              <a:t>else if </a:t>
            </a:r>
            <a:r>
              <a:rPr lang="ru" sz="900">
                <a:solidFill>
                  <a:srgbClr val="000000"/>
                </a:solidFill>
                <a:highlight>
                  <a:srgbClr val="FFFFFF"/>
                </a:highlight>
                <a:latin typeface="Courier New"/>
                <a:ea typeface="Courier New"/>
                <a:cs typeface="Courier New"/>
                <a:sym typeface="Courier New"/>
              </a:rPr>
              <a:t>(!</a:t>
            </a:r>
            <a:r>
              <a:rPr lang="ru" sz="900">
                <a:solidFill>
                  <a:srgbClr val="458383"/>
                </a:solidFill>
                <a:highlight>
                  <a:srgbClr val="FFFFFF"/>
                </a:highlight>
                <a:latin typeface="Courier New"/>
                <a:ea typeface="Courier New"/>
                <a:cs typeface="Courier New"/>
                <a:sym typeface="Courier New"/>
              </a:rPr>
              <a:t>merged</a:t>
            </a:r>
            <a:r>
              <a:rPr lang="ru" sz="900">
                <a:solidFill>
                  <a:srgbClr val="000000"/>
                </a:solidFill>
                <a:highlight>
                  <a:srgbClr val="FFFFFF"/>
                </a:highlight>
                <a:latin typeface="Courier New"/>
                <a:ea typeface="Courier New"/>
                <a:cs typeface="Courier New"/>
                <a:sym typeface="Courier New"/>
              </a:rPr>
              <a:t>) {</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r>
              <a:rPr lang="ru" sz="900">
                <a:solidFill>
                  <a:srgbClr val="458383"/>
                </a:solidFill>
                <a:highlight>
                  <a:srgbClr val="FFFFFF"/>
                </a:highlight>
                <a:latin typeface="Courier New"/>
                <a:ea typeface="Courier New"/>
                <a:cs typeface="Courier New"/>
                <a:sym typeface="Courier New"/>
              </a:rPr>
              <a:t>merged</a:t>
            </a:r>
            <a:r>
              <a:rPr lang="ru" sz="900">
                <a:solidFill>
                  <a:srgbClr val="000000"/>
                </a:solidFill>
                <a:highlight>
                  <a:srgbClr val="FFFFFF"/>
                </a:highlight>
                <a:latin typeface="Courier New"/>
                <a:ea typeface="Courier New"/>
                <a:cs typeface="Courier New"/>
                <a:sym typeface="Courier New"/>
              </a:rPr>
              <a:t>[</a:t>
            </a:r>
            <a:r>
              <a:rPr lang="ru" sz="900">
                <a:solidFill>
                  <a:srgbClr val="458383"/>
                </a:solidFill>
                <a:highlight>
                  <a:srgbClr val="FFFFFF"/>
                </a:highlight>
                <a:latin typeface="Courier New"/>
                <a:ea typeface="Courier New"/>
                <a:cs typeface="Courier New"/>
                <a:sym typeface="Courier New"/>
              </a:rPr>
              <a:t>i</a:t>
            </a:r>
            <a:r>
              <a:rPr lang="ru" sz="900">
                <a:solidFill>
                  <a:srgbClr val="000000"/>
                </a:solidFill>
                <a:highlight>
                  <a:srgbClr val="FFFFFF"/>
                </a:highlight>
                <a:latin typeface="Courier New"/>
                <a:ea typeface="Courier New"/>
                <a:cs typeface="Courier New"/>
                <a:sym typeface="Courier New"/>
              </a:rPr>
              <a:t>] = firstTypes[</a:t>
            </a:r>
            <a:r>
              <a:rPr lang="ru" sz="900">
                <a:solidFill>
                  <a:srgbClr val="458383"/>
                </a:solidFill>
                <a:highlight>
                  <a:srgbClr val="FFFFFF"/>
                </a:highlight>
                <a:latin typeface="Courier New"/>
                <a:ea typeface="Courier New"/>
                <a:cs typeface="Courier New"/>
                <a:sym typeface="Courier New"/>
              </a:rPr>
              <a:t>i</a:t>
            </a:r>
            <a:r>
              <a:rPr lang="ru" sz="900">
                <a:solidFill>
                  <a:srgbClr val="000000"/>
                </a:solidFill>
                <a:highlight>
                  <a:srgbClr val="FFFFFF"/>
                </a:highlight>
                <a:latin typeface="Courier New"/>
                <a:ea typeface="Courier New"/>
                <a:cs typeface="Courier New"/>
                <a:sym typeface="Courier New"/>
              </a:rPr>
              <a:t>];</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r>
              <a:rPr b="1" lang="ru" sz="900">
                <a:solidFill>
                  <a:srgbClr val="000080"/>
                </a:solidFill>
                <a:highlight>
                  <a:srgbClr val="FFFFFF"/>
                </a:highlight>
                <a:latin typeface="Courier New"/>
                <a:ea typeface="Courier New"/>
                <a:cs typeface="Courier New"/>
                <a:sym typeface="Courier New"/>
              </a:rPr>
              <a:t>if </a:t>
            </a:r>
            <a:r>
              <a:rPr lang="ru" sz="900">
                <a:solidFill>
                  <a:srgbClr val="000000"/>
                </a:solidFill>
                <a:highlight>
                  <a:srgbClr val="FFFFFF"/>
                </a:highlight>
                <a:latin typeface="Courier New"/>
                <a:ea typeface="Courier New"/>
                <a:cs typeface="Courier New"/>
                <a:sym typeface="Courier New"/>
              </a:rPr>
              <a:t>(!</a:t>
            </a:r>
            <a:r>
              <a:rPr lang="ru" sz="900">
                <a:solidFill>
                  <a:srgbClr val="458383"/>
                </a:solidFill>
                <a:highlight>
                  <a:srgbClr val="FFFFFF"/>
                </a:highlight>
                <a:latin typeface="Courier New"/>
                <a:ea typeface="Courier New"/>
                <a:cs typeface="Courier New"/>
                <a:sym typeface="Courier New"/>
              </a:rPr>
              <a:t>merged</a:t>
            </a:r>
            <a:r>
              <a:rPr lang="ru" sz="900">
                <a:solidFill>
                  <a:srgbClr val="000000"/>
                </a:solidFill>
                <a:highlight>
                  <a:srgbClr val="FFFFFF"/>
                </a:highlight>
                <a:latin typeface="Courier New"/>
                <a:ea typeface="Courier New"/>
                <a:cs typeface="Courier New"/>
                <a:sym typeface="Courier New"/>
              </a:rPr>
              <a:t>)</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r>
              <a:rPr b="1" lang="ru" sz="900">
                <a:solidFill>
                  <a:srgbClr val="000080"/>
                </a:solidFill>
                <a:highlight>
                  <a:srgbClr val="FFFFFF"/>
                </a:highlight>
                <a:latin typeface="Courier New"/>
                <a:ea typeface="Courier New"/>
                <a:cs typeface="Courier New"/>
                <a:sym typeface="Courier New"/>
              </a:rPr>
              <a:t>return </a:t>
            </a:r>
            <a:r>
              <a:rPr lang="ru" sz="900">
                <a:solidFill>
                  <a:srgbClr val="000000"/>
                </a:solidFill>
                <a:highlight>
                  <a:srgbClr val="FFFFFF"/>
                </a:highlight>
                <a:latin typeface="Courier New"/>
                <a:ea typeface="Courier New"/>
                <a:cs typeface="Courier New"/>
                <a:sym typeface="Courier New"/>
              </a:rPr>
              <a:t>{</a:t>
            </a:r>
            <a:r>
              <a:rPr b="1" lang="ru" sz="900">
                <a:solidFill>
                  <a:srgbClr val="660E7A"/>
                </a:solidFill>
                <a:highlight>
                  <a:srgbClr val="FFFFFF"/>
                </a:highlight>
                <a:latin typeface="Courier New"/>
                <a:ea typeface="Courier New"/>
                <a:cs typeface="Courier New"/>
                <a:sym typeface="Courier New"/>
              </a:rPr>
              <a:t>result</a:t>
            </a:r>
            <a:r>
              <a:rPr lang="ru" sz="900">
                <a:solidFill>
                  <a:srgbClr val="000000"/>
                </a:solidFill>
                <a:highlight>
                  <a:srgbClr val="FFFFFF"/>
                </a:highlight>
                <a:latin typeface="Courier New"/>
                <a:ea typeface="Courier New"/>
                <a:cs typeface="Courier New"/>
                <a:sym typeface="Courier New"/>
              </a:rPr>
              <a:t>: ComparisonResult.</a:t>
            </a:r>
            <a:r>
              <a:rPr lang="ru" sz="900">
                <a:solidFill>
                  <a:srgbClr val="7A7A43"/>
                </a:solidFill>
                <a:highlight>
                  <a:srgbClr val="FFFFFF"/>
                </a:highlight>
                <a:latin typeface="Courier New"/>
                <a:ea typeface="Courier New"/>
                <a:cs typeface="Courier New"/>
                <a:sym typeface="Courier New"/>
              </a:rPr>
              <a:t>equal</a:t>
            </a:r>
            <a:r>
              <a:rPr lang="ru" sz="900">
                <a:solidFill>
                  <a:srgbClr val="000000"/>
                </a:solidFill>
                <a:highlight>
                  <a:srgbClr val="FFFFFF"/>
                </a:highlight>
                <a:latin typeface="Courier New"/>
                <a:ea typeface="Courier New"/>
                <a:cs typeface="Courier New"/>
                <a:sym typeface="Courier New"/>
              </a:rPr>
              <a:t>};</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    </a:t>
            </a:r>
            <a:r>
              <a:rPr b="1" lang="ru" sz="900">
                <a:solidFill>
                  <a:srgbClr val="000080"/>
                </a:solidFill>
                <a:highlight>
                  <a:srgbClr val="FFFFFF"/>
                </a:highlight>
                <a:latin typeface="Courier New"/>
                <a:ea typeface="Courier New"/>
                <a:cs typeface="Courier New"/>
                <a:sym typeface="Courier New"/>
              </a:rPr>
              <a:t>return </a:t>
            </a:r>
            <a:r>
              <a:rPr lang="ru" sz="900">
                <a:solidFill>
                  <a:srgbClr val="000000"/>
                </a:solidFill>
                <a:highlight>
                  <a:srgbClr val="FFFFFF"/>
                </a:highlight>
                <a:latin typeface="Courier New"/>
                <a:ea typeface="Courier New"/>
                <a:cs typeface="Courier New"/>
                <a:sym typeface="Courier New"/>
              </a:rPr>
              <a:t>{</a:t>
            </a:r>
            <a:r>
              <a:rPr b="1" lang="ru" sz="900">
                <a:solidFill>
                  <a:srgbClr val="660E7A"/>
                </a:solidFill>
                <a:highlight>
                  <a:srgbClr val="FFFFFF"/>
                </a:highlight>
                <a:latin typeface="Courier New"/>
                <a:ea typeface="Courier New"/>
                <a:cs typeface="Courier New"/>
                <a:sym typeface="Courier New"/>
              </a:rPr>
              <a:t>merged</a:t>
            </a:r>
            <a:r>
              <a:rPr lang="ru" sz="900">
                <a:solidFill>
                  <a:srgbClr val="000000"/>
                </a:solidFill>
                <a:highlight>
                  <a:srgbClr val="FFFFFF"/>
                </a:highlight>
                <a:latin typeface="Courier New"/>
                <a:ea typeface="Courier New"/>
                <a:cs typeface="Courier New"/>
                <a:sym typeface="Courier New"/>
              </a:rPr>
              <a:t>: </a:t>
            </a:r>
            <a:r>
              <a:rPr lang="ru" sz="900">
                <a:solidFill>
                  <a:srgbClr val="458383"/>
                </a:solidFill>
                <a:highlight>
                  <a:srgbClr val="FFFFFF"/>
                </a:highlight>
                <a:latin typeface="Courier New"/>
                <a:ea typeface="Courier New"/>
                <a:cs typeface="Courier New"/>
                <a:sym typeface="Courier New"/>
              </a:rPr>
              <a:t>merged</a:t>
            </a:r>
            <a:r>
              <a:rPr lang="ru" sz="900">
                <a:solidFill>
                  <a:srgbClr val="000000"/>
                </a:solidFill>
                <a:highlight>
                  <a:srgbClr val="FFFFFF"/>
                </a:highlight>
                <a:latin typeface="Courier New"/>
                <a:ea typeface="Courier New"/>
                <a:cs typeface="Courier New"/>
                <a:sym typeface="Courier New"/>
              </a:rPr>
              <a:t>, </a:t>
            </a:r>
            <a:r>
              <a:rPr b="1" lang="ru" sz="900">
                <a:solidFill>
                  <a:srgbClr val="660E7A"/>
                </a:solidFill>
                <a:highlight>
                  <a:srgbClr val="FFFFFF"/>
                </a:highlight>
                <a:latin typeface="Courier New"/>
                <a:ea typeface="Courier New"/>
                <a:cs typeface="Courier New"/>
                <a:sym typeface="Courier New"/>
              </a:rPr>
              <a:t>result</a:t>
            </a:r>
            <a:r>
              <a:rPr lang="ru" sz="900">
                <a:solidFill>
                  <a:srgbClr val="000000"/>
                </a:solidFill>
                <a:highlight>
                  <a:srgbClr val="FFFFFF"/>
                </a:highlight>
                <a:latin typeface="Courier New"/>
                <a:ea typeface="Courier New"/>
                <a:cs typeface="Courier New"/>
                <a:sym typeface="Courier New"/>
              </a:rPr>
              <a:t>: ComparisonResult.equivalent}</a:t>
            </a:r>
            <a:br>
              <a:rPr lang="ru" sz="900">
                <a:solidFill>
                  <a:srgbClr val="000000"/>
                </a:solidFill>
                <a:highlight>
                  <a:srgbClr val="FFFFFF"/>
                </a:highlight>
                <a:latin typeface="Courier New"/>
                <a:ea typeface="Courier New"/>
                <a:cs typeface="Courier New"/>
                <a:sym typeface="Courier New"/>
              </a:rPr>
            </a:br>
            <a:r>
              <a:rPr lang="ru" sz="900">
                <a:solidFill>
                  <a:srgbClr val="000000"/>
                </a:solidFill>
                <a:highlight>
                  <a:srgbClr val="FFFFFF"/>
                </a:highlight>
                <a:latin typeface="Courier New"/>
                <a:ea typeface="Courier New"/>
                <a:cs typeface="Courier New"/>
                <a:sym typeface="Courier New"/>
              </a:rPr>
              <a:t>}</a:t>
            </a:r>
            <a:endParaRPr sz="2100">
              <a:solidFill>
                <a:schemeClr val="dk1"/>
              </a:solidFill>
              <a:highlight>
                <a:srgbClr val="FFFFFF"/>
              </a:highlight>
              <a:latin typeface="Arial"/>
              <a:ea typeface="Arial"/>
              <a:cs typeface="Arial"/>
              <a:sym typeface="Arial"/>
            </a:endParaRPr>
          </a:p>
        </p:txBody>
      </p:sp>
      <p:pic>
        <p:nvPicPr>
          <p:cNvPr id="765" name="Google Shape;765;p136"/>
          <p:cNvPicPr preferRelativeResize="0"/>
          <p:nvPr/>
        </p:nvPicPr>
        <p:blipFill rotWithShape="1">
          <a:blip r:embed="rId3">
            <a:alphaModFix/>
          </a:blip>
          <a:srcRect b="0" l="0" r="0" t="0"/>
          <a:stretch/>
        </p:blipFill>
        <p:spPr>
          <a:xfrm>
            <a:off x="6456294" y="3043827"/>
            <a:ext cx="1714500" cy="1681925"/>
          </a:xfrm>
          <a:prstGeom prst="rect">
            <a:avLst/>
          </a:prstGeom>
          <a:noFill/>
          <a:ln>
            <a:noFill/>
          </a:ln>
        </p:spPr>
      </p:pic>
      <p:sp>
        <p:nvSpPr>
          <p:cNvPr id="766" name="Google Shape;766;p136"/>
          <p:cNvSpPr/>
          <p:nvPr/>
        </p:nvSpPr>
        <p:spPr>
          <a:xfrm>
            <a:off x="7362450" y="404558"/>
            <a:ext cx="810000" cy="809629"/>
          </a:xfrm>
          <a:prstGeom prst="rect">
            <a:avLst/>
          </a:prstGeom>
          <a:solidFill>
            <a:srgbClr val="F9DD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dk1"/>
                </a:solidFill>
                <a:latin typeface="Quattrocento Sans"/>
                <a:ea typeface="Quattrocento Sans"/>
                <a:cs typeface="Quattrocento Sans"/>
                <a:sym typeface="Quattrocento Sans"/>
              </a:rPr>
              <a:t>JS</a:t>
            </a:r>
            <a:endParaRPr sz="1100"/>
          </a:p>
        </p:txBody>
      </p:sp>
      <p:sp>
        <p:nvSpPr>
          <p:cNvPr id="767" name="Google Shape;767;p136"/>
          <p:cNvSpPr/>
          <p:nvPr/>
        </p:nvSpPr>
        <p:spPr>
          <a:xfrm>
            <a:off x="0" y="32951"/>
            <a:ext cx="138548" cy="276999"/>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Quattrocento Sans"/>
              <a:buNone/>
            </a:pPr>
            <a:r>
              <a:t/>
            </a:r>
            <a:endParaRPr b="0" i="0" sz="1400" u="none" cap="none" strike="noStrike">
              <a:solidFill>
                <a:schemeClr val="dk1"/>
              </a:solidFill>
              <a:latin typeface="Arial"/>
              <a:ea typeface="Arial"/>
              <a:cs typeface="Arial"/>
              <a:sym typeface="Arial"/>
            </a:endParaRPr>
          </a:p>
        </p:txBody>
      </p:sp>
      <p:sp>
        <p:nvSpPr>
          <p:cNvPr id="768" name="Google Shape;768;p136"/>
          <p:cNvSpPr/>
          <p:nvPr/>
        </p:nvSpPr>
        <p:spPr>
          <a:xfrm>
            <a:off x="0" y="32951"/>
            <a:ext cx="138548" cy="276999"/>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Quattrocento Sans"/>
              <a:buNone/>
            </a:pPr>
            <a:r>
              <a:t/>
            </a:r>
            <a:endParaRPr b="0" i="0" sz="1400" u="none" cap="none" strike="noStrike">
              <a:solidFill>
                <a:schemeClr val="dk1"/>
              </a:solidFill>
              <a:latin typeface="Arial"/>
              <a:ea typeface="Arial"/>
              <a:cs typeface="Arial"/>
              <a:sym typeface="Arial"/>
            </a:endParaRPr>
          </a:p>
        </p:txBody>
      </p:sp>
      <p:sp>
        <p:nvSpPr>
          <p:cNvPr id="769" name="Google Shape;769;p136"/>
          <p:cNvSpPr/>
          <p:nvPr/>
        </p:nvSpPr>
        <p:spPr>
          <a:xfrm>
            <a:off x="0" y="32951"/>
            <a:ext cx="138548" cy="276999"/>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Quattrocento San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37"/>
          <p:cNvSpPr/>
          <p:nvPr/>
        </p:nvSpPr>
        <p:spPr>
          <a:xfrm>
            <a:off x="1043758" y="438044"/>
            <a:ext cx="6696744" cy="362406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100">
                <a:solidFill>
                  <a:srgbClr val="0000FF"/>
                </a:solidFill>
                <a:latin typeface="Consolas"/>
                <a:ea typeface="Consolas"/>
                <a:cs typeface="Consolas"/>
                <a:sym typeface="Consolas"/>
              </a:rPr>
              <a:t>def</a:t>
            </a:r>
            <a:r>
              <a:rPr lang="ru" sz="1100">
                <a:solidFill>
                  <a:schemeClr val="dk1"/>
                </a:solidFill>
                <a:latin typeface="Consolas"/>
                <a:ea typeface="Consolas"/>
                <a:cs typeface="Consolas"/>
                <a:sym typeface="Consolas"/>
              </a:rPr>
              <a:t> </a:t>
            </a:r>
            <a:r>
              <a:rPr lang="ru" sz="1100">
                <a:solidFill>
                  <a:srgbClr val="5B9BD5"/>
                </a:solidFill>
                <a:latin typeface="Consolas"/>
                <a:ea typeface="Consolas"/>
                <a:cs typeface="Consolas"/>
                <a:sym typeface="Consolas"/>
              </a:rPr>
              <a:t>compare_stacks</a:t>
            </a:r>
            <a:r>
              <a:rPr lang="ru" sz="1100">
                <a:solidFill>
                  <a:schemeClr val="dk1"/>
                </a:solidFill>
                <a:latin typeface="Consolas"/>
                <a:ea typeface="Consolas"/>
                <a:cs typeface="Consolas"/>
                <a:sym typeface="Consolas"/>
              </a:rPr>
              <a:t>(self, first, second)</a:t>
            </a:r>
            <a:endParaRPr sz="1100">
              <a:solidFill>
                <a:schemeClr val="dk1"/>
              </a:solidFill>
              <a:latin typeface="Consolas"/>
              <a:ea typeface="Consolas"/>
              <a:cs typeface="Consolas"/>
              <a:sym typeface="Consolas"/>
            </a:endParaRPr>
          </a:p>
          <a:p>
            <a:pPr indent="0" lvl="0" marL="0" marR="0" rtl="0" algn="l">
              <a:spcBef>
                <a:spcPts val="0"/>
              </a:spcBef>
              <a:spcAft>
                <a:spcPts val="0"/>
              </a:spcAft>
              <a:buNone/>
            </a:pPr>
            <a:r>
              <a:rPr lang="ru" sz="1100">
                <a:solidFill>
                  <a:schemeClr val="dk1"/>
                </a:solidFill>
                <a:latin typeface="Consolas"/>
                <a:ea typeface="Consolas"/>
                <a:cs typeface="Consolas"/>
                <a:sym typeface="Consolas"/>
              </a:rPr>
              <a:t>    merged </a:t>
            </a:r>
            <a:r>
              <a:rPr lang="ru" sz="1100">
                <a:solidFill>
                  <a:srgbClr val="0000FF"/>
                </a:solidFill>
                <a:latin typeface="Consolas"/>
                <a:ea typeface="Consolas"/>
                <a:cs typeface="Consolas"/>
                <a:sym typeface="Consolas"/>
              </a:rPr>
              <a:t>=</a:t>
            </a:r>
            <a:r>
              <a:rPr lang="ru" sz="1100">
                <a:solidFill>
                  <a:schemeClr val="dk1"/>
                </a:solidFill>
                <a:latin typeface="Consolas"/>
                <a:ea typeface="Consolas"/>
                <a:cs typeface="Consolas"/>
                <a:sym typeface="Consolas"/>
              </a:rPr>
              <a:t> </a:t>
            </a:r>
            <a:r>
              <a:rPr lang="ru" sz="1100">
                <a:solidFill>
                  <a:srgbClr val="7030A0"/>
                </a:solidFill>
                <a:latin typeface="Consolas"/>
                <a:ea typeface="Consolas"/>
                <a:cs typeface="Consolas"/>
                <a:sym typeface="Consolas"/>
              </a:rPr>
              <a:t>None</a:t>
            </a:r>
            <a:endParaRPr sz="1100"/>
          </a:p>
          <a:p>
            <a:pPr indent="0" lvl="0" marL="0" marR="0" rtl="0" algn="l">
              <a:spcBef>
                <a:spcPts val="0"/>
              </a:spcBef>
              <a:spcAft>
                <a:spcPts val="0"/>
              </a:spcAft>
              <a:buNone/>
            </a:pPr>
            <a:r>
              <a:rPr lang="ru" sz="1100">
                <a:solidFill>
                  <a:schemeClr val="dk1"/>
                </a:solidFill>
                <a:latin typeface="Consolas"/>
                <a:ea typeface="Consolas"/>
                <a:cs typeface="Consolas"/>
                <a:sym typeface="Consolas"/>
              </a:rPr>
              <a:t>    </a:t>
            </a:r>
            <a:r>
              <a:rPr lang="ru" sz="1100">
                <a:solidFill>
                  <a:srgbClr val="0000FF"/>
                </a:solidFill>
                <a:latin typeface="Consolas"/>
                <a:ea typeface="Consolas"/>
                <a:cs typeface="Consolas"/>
                <a:sym typeface="Consolas"/>
              </a:rPr>
              <a:t>for</a:t>
            </a:r>
            <a:r>
              <a:rPr lang="ru" sz="1100">
                <a:solidFill>
                  <a:schemeClr val="dk1"/>
                </a:solidFill>
                <a:latin typeface="Consolas"/>
                <a:ea typeface="Consolas"/>
                <a:cs typeface="Consolas"/>
                <a:sym typeface="Consolas"/>
              </a:rPr>
              <a:t> i </a:t>
            </a:r>
            <a:r>
              <a:rPr lang="ru" sz="1100">
                <a:solidFill>
                  <a:srgbClr val="0000FF"/>
                </a:solidFill>
                <a:latin typeface="Consolas"/>
                <a:ea typeface="Consolas"/>
                <a:cs typeface="Consolas"/>
                <a:sym typeface="Consolas"/>
              </a:rPr>
              <a:t>in</a:t>
            </a:r>
            <a:r>
              <a:rPr lang="ru" sz="1100">
                <a:solidFill>
                  <a:schemeClr val="dk1"/>
                </a:solidFill>
                <a:latin typeface="Consolas"/>
                <a:ea typeface="Consolas"/>
                <a:cs typeface="Consolas"/>
                <a:sym typeface="Consolas"/>
              </a:rPr>
              <a:t> </a:t>
            </a:r>
            <a:r>
              <a:rPr lang="ru" sz="1100">
                <a:solidFill>
                  <a:srgbClr val="7030A0"/>
                </a:solidFill>
                <a:latin typeface="Consolas"/>
                <a:ea typeface="Consolas"/>
                <a:cs typeface="Consolas"/>
                <a:sym typeface="Consolas"/>
              </a:rPr>
              <a:t>range</a:t>
            </a:r>
            <a:r>
              <a:rPr lang="ru" sz="1100">
                <a:solidFill>
                  <a:schemeClr val="dk1"/>
                </a:solidFill>
                <a:latin typeface="Consolas"/>
                <a:ea typeface="Consolas"/>
                <a:cs typeface="Consolas"/>
                <a:sym typeface="Consolas"/>
              </a:rPr>
              <a:t>(</a:t>
            </a:r>
            <a:r>
              <a:rPr lang="ru" sz="1100">
                <a:solidFill>
                  <a:srgbClr val="7030A0"/>
                </a:solidFill>
                <a:latin typeface="Consolas"/>
                <a:ea typeface="Consolas"/>
                <a:cs typeface="Consolas"/>
                <a:sym typeface="Consolas"/>
              </a:rPr>
              <a:t>len</a:t>
            </a:r>
            <a:r>
              <a:rPr lang="ru" sz="1100">
                <a:solidFill>
                  <a:schemeClr val="dk1"/>
                </a:solidFill>
                <a:latin typeface="Consolas"/>
                <a:ea typeface="Consolas"/>
                <a:cs typeface="Consolas"/>
                <a:sym typeface="Consolas"/>
              </a:rPr>
              <a:t>(first)):</a:t>
            </a:r>
            <a:endParaRPr sz="1100"/>
          </a:p>
          <a:p>
            <a:pPr indent="0" lvl="0" marL="0" marR="0" rtl="0" algn="l">
              <a:spcBef>
                <a:spcPts val="0"/>
              </a:spcBef>
              <a:spcAft>
                <a:spcPts val="0"/>
              </a:spcAft>
              <a:buNone/>
            </a:pPr>
            <a:r>
              <a:rPr lang="ru" sz="1100">
                <a:solidFill>
                  <a:schemeClr val="dk1"/>
                </a:solidFill>
                <a:latin typeface="Consolas"/>
                <a:ea typeface="Consolas"/>
                <a:cs typeface="Consolas"/>
                <a:sym typeface="Consolas"/>
              </a:rPr>
              <a:t>        first_CLI_type </a:t>
            </a:r>
            <a:r>
              <a:rPr lang="ru" sz="1100">
                <a:solidFill>
                  <a:srgbClr val="0000FF"/>
                </a:solidFill>
                <a:latin typeface="Consolas"/>
                <a:ea typeface="Consolas"/>
                <a:cs typeface="Consolas"/>
                <a:sym typeface="Consolas"/>
              </a:rPr>
              <a:t>=</a:t>
            </a:r>
            <a:r>
              <a:rPr lang="ru" sz="1100">
                <a:solidFill>
                  <a:schemeClr val="dk1"/>
                </a:solidFill>
                <a:latin typeface="Consolas"/>
                <a:ea typeface="Consolas"/>
                <a:cs typeface="Consolas"/>
                <a:sym typeface="Consolas"/>
              </a:rPr>
              <a:t> self.to_CLI_type(first[i])</a:t>
            </a:r>
            <a:endParaRPr sz="1100"/>
          </a:p>
          <a:p>
            <a:pPr indent="0" lvl="0" marL="0" marR="0" rtl="0" algn="l">
              <a:spcBef>
                <a:spcPts val="0"/>
              </a:spcBef>
              <a:spcAft>
                <a:spcPts val="0"/>
              </a:spcAft>
              <a:buNone/>
            </a:pPr>
            <a:r>
              <a:rPr lang="ru" sz="1100">
                <a:solidFill>
                  <a:schemeClr val="dk1"/>
                </a:solidFill>
                <a:latin typeface="Consolas"/>
                <a:ea typeface="Consolas"/>
                <a:cs typeface="Consolas"/>
                <a:sym typeface="Consolas"/>
              </a:rPr>
              <a:t>        second_CLI_type </a:t>
            </a:r>
            <a:r>
              <a:rPr lang="ru" sz="1100">
                <a:solidFill>
                  <a:srgbClr val="0000FF"/>
                </a:solidFill>
                <a:latin typeface="Consolas"/>
                <a:ea typeface="Consolas"/>
                <a:cs typeface="Consolas"/>
                <a:sym typeface="Consolas"/>
              </a:rPr>
              <a:t>=</a:t>
            </a:r>
            <a:r>
              <a:rPr lang="ru" sz="1100">
                <a:solidFill>
                  <a:schemeClr val="dk1"/>
                </a:solidFill>
                <a:latin typeface="Consolas"/>
                <a:ea typeface="Consolas"/>
                <a:cs typeface="Consolas"/>
                <a:sym typeface="Consolas"/>
              </a:rPr>
              <a:t> self.to_CLI_type(second[i])</a:t>
            </a:r>
            <a:endParaRPr sz="1100"/>
          </a:p>
          <a:p>
            <a:pPr indent="0" lvl="0" marL="0" marR="0" rtl="0" algn="l">
              <a:spcBef>
                <a:spcPts val="0"/>
              </a:spcBef>
              <a:spcAft>
                <a:spcPts val="0"/>
              </a:spcAft>
              <a:buNone/>
            </a:pPr>
            <a:r>
              <a:rPr lang="ru" sz="1100">
                <a:solidFill>
                  <a:schemeClr val="dk1"/>
                </a:solidFill>
                <a:latin typeface="Consolas"/>
                <a:ea typeface="Consolas"/>
                <a:cs typeface="Consolas"/>
                <a:sym typeface="Consolas"/>
              </a:rPr>
              <a:t>        </a:t>
            </a:r>
            <a:r>
              <a:rPr lang="ru" sz="1100">
                <a:solidFill>
                  <a:srgbClr val="0000FF"/>
                </a:solidFill>
                <a:latin typeface="Consolas"/>
                <a:ea typeface="Consolas"/>
                <a:cs typeface="Consolas"/>
                <a:sym typeface="Consolas"/>
              </a:rPr>
              <a:t>if</a:t>
            </a:r>
            <a:r>
              <a:rPr lang="ru" sz="1100">
                <a:solidFill>
                  <a:schemeClr val="dk1"/>
                </a:solidFill>
                <a:latin typeface="Consolas"/>
                <a:ea typeface="Consolas"/>
                <a:cs typeface="Consolas"/>
                <a:sym typeface="Consolas"/>
              </a:rPr>
              <a:t> first_CLI_type </a:t>
            </a:r>
            <a:r>
              <a:rPr lang="ru" sz="1100">
                <a:solidFill>
                  <a:srgbClr val="0000FF"/>
                </a:solidFill>
                <a:latin typeface="Consolas"/>
                <a:ea typeface="Consolas"/>
                <a:cs typeface="Consolas"/>
                <a:sym typeface="Consolas"/>
              </a:rPr>
              <a:t>!=</a:t>
            </a:r>
            <a:r>
              <a:rPr lang="ru" sz="1100">
                <a:solidFill>
                  <a:schemeClr val="dk1"/>
                </a:solidFill>
                <a:latin typeface="Consolas"/>
                <a:ea typeface="Consolas"/>
                <a:cs typeface="Consolas"/>
                <a:sym typeface="Consolas"/>
              </a:rPr>
              <a:t> second_CLI_type:</a:t>
            </a:r>
            <a:endParaRPr sz="1100"/>
          </a:p>
          <a:p>
            <a:pPr indent="0" lvl="0" marL="0" marR="0" rtl="0" algn="l">
              <a:spcBef>
                <a:spcPts val="0"/>
              </a:spcBef>
              <a:spcAft>
                <a:spcPts val="0"/>
              </a:spcAft>
              <a:buNone/>
            </a:pPr>
            <a:r>
              <a:rPr lang="ru" sz="1100">
                <a:solidFill>
                  <a:schemeClr val="dk1"/>
                </a:solidFill>
                <a:latin typeface="Consolas"/>
                <a:ea typeface="Consolas"/>
                <a:cs typeface="Consolas"/>
                <a:sym typeface="Consolas"/>
              </a:rPr>
              <a:t>            </a:t>
            </a:r>
            <a:r>
              <a:rPr lang="ru" sz="1100">
                <a:solidFill>
                  <a:srgbClr val="0000FF"/>
                </a:solidFill>
                <a:latin typeface="Consolas"/>
                <a:ea typeface="Consolas"/>
                <a:cs typeface="Consolas"/>
                <a:sym typeface="Consolas"/>
              </a:rPr>
              <a:t>return</a:t>
            </a:r>
            <a:r>
              <a:rPr lang="ru" sz="1100">
                <a:solidFill>
                  <a:schemeClr val="dk1"/>
                </a:solidFill>
                <a:latin typeface="Consolas"/>
                <a:ea typeface="Consolas"/>
                <a:cs typeface="Consolas"/>
                <a:sym typeface="Consolas"/>
              </a:rPr>
              <a:t> {</a:t>
            </a:r>
            <a:r>
              <a:rPr lang="ru" sz="1100">
                <a:solidFill>
                  <a:srgbClr val="C00000"/>
                </a:solidFill>
                <a:latin typeface="Consolas"/>
                <a:ea typeface="Consolas"/>
                <a:cs typeface="Consolas"/>
                <a:sym typeface="Consolas"/>
              </a:rPr>
              <a:t>"result"</a:t>
            </a:r>
            <a:r>
              <a:rPr lang="ru" sz="1100">
                <a:solidFill>
                  <a:schemeClr val="dk1"/>
                </a:solidFill>
                <a:latin typeface="Consolas"/>
                <a:ea typeface="Consolas"/>
                <a:cs typeface="Consolas"/>
                <a:sym typeface="Consolas"/>
              </a:rPr>
              <a:t>: ComparisonResult.Inconsistent}</a:t>
            </a:r>
            <a:endParaRPr sz="1100"/>
          </a:p>
          <a:p>
            <a:pPr indent="0" lvl="0" marL="0" marR="0" rtl="0" algn="l">
              <a:spcBef>
                <a:spcPts val="0"/>
              </a:spcBef>
              <a:spcAft>
                <a:spcPts val="0"/>
              </a:spcAft>
              <a:buNone/>
            </a:pPr>
            <a:r>
              <a:rPr lang="ru" sz="1100">
                <a:solidFill>
                  <a:schemeClr val="dk1"/>
                </a:solidFill>
                <a:latin typeface="Consolas"/>
                <a:ea typeface="Consolas"/>
                <a:cs typeface="Consolas"/>
                <a:sym typeface="Consolas"/>
              </a:rPr>
              <a:t>        </a:t>
            </a:r>
            <a:r>
              <a:rPr lang="ru" sz="1100">
                <a:solidFill>
                  <a:srgbClr val="0000FF"/>
                </a:solidFill>
                <a:latin typeface="Consolas"/>
                <a:ea typeface="Consolas"/>
                <a:cs typeface="Consolas"/>
                <a:sym typeface="Consolas"/>
              </a:rPr>
              <a:t>if not </a:t>
            </a:r>
            <a:r>
              <a:rPr lang="ru" sz="1100">
                <a:solidFill>
                  <a:schemeClr val="dk1"/>
                </a:solidFill>
                <a:latin typeface="Consolas"/>
                <a:ea typeface="Consolas"/>
                <a:cs typeface="Consolas"/>
                <a:sym typeface="Consolas"/>
              </a:rPr>
              <a:t>self.equal_ES_types(first[i], second[i]):</a:t>
            </a:r>
            <a:endParaRPr sz="1100"/>
          </a:p>
          <a:p>
            <a:pPr indent="0" lvl="0" marL="0" marR="0" rtl="0" algn="l">
              <a:spcBef>
                <a:spcPts val="0"/>
              </a:spcBef>
              <a:spcAft>
                <a:spcPts val="0"/>
              </a:spcAft>
              <a:buNone/>
            </a:pPr>
            <a:r>
              <a:rPr lang="ru" sz="1100">
                <a:solidFill>
                  <a:schemeClr val="dk1"/>
                </a:solidFill>
                <a:latin typeface="Consolas"/>
                <a:ea typeface="Consolas"/>
                <a:cs typeface="Consolas"/>
                <a:sym typeface="Consolas"/>
              </a:rPr>
              <a:t>            common = self.find_common_type(first_CLI_type, first[i], second[i])</a:t>
            </a:r>
            <a:endParaRPr sz="1100"/>
          </a:p>
          <a:p>
            <a:pPr indent="0" lvl="0" marL="0" marR="0" rtl="0" algn="l">
              <a:spcBef>
                <a:spcPts val="0"/>
              </a:spcBef>
              <a:spcAft>
                <a:spcPts val="0"/>
              </a:spcAft>
              <a:buNone/>
            </a:pPr>
            <a:r>
              <a:rPr lang="ru" sz="1100">
                <a:solidFill>
                  <a:schemeClr val="dk1"/>
                </a:solidFill>
                <a:latin typeface="Consolas"/>
                <a:ea typeface="Consolas"/>
                <a:cs typeface="Consolas"/>
                <a:sym typeface="Consolas"/>
              </a:rPr>
              <a:t>            </a:t>
            </a:r>
            <a:r>
              <a:rPr lang="ru" sz="1100">
                <a:solidFill>
                  <a:srgbClr val="0000FF"/>
                </a:solidFill>
                <a:latin typeface="Consolas"/>
                <a:ea typeface="Consolas"/>
                <a:cs typeface="Consolas"/>
                <a:sym typeface="Consolas"/>
              </a:rPr>
              <a:t>if not </a:t>
            </a:r>
            <a:r>
              <a:rPr lang="ru" sz="1100">
                <a:solidFill>
                  <a:schemeClr val="dk1"/>
                </a:solidFill>
                <a:latin typeface="Consolas"/>
                <a:ea typeface="Consolas"/>
                <a:cs typeface="Consolas"/>
                <a:sym typeface="Consolas"/>
              </a:rPr>
              <a:t>common:</a:t>
            </a:r>
            <a:endParaRPr sz="1100"/>
          </a:p>
          <a:p>
            <a:pPr indent="0" lvl="0" marL="0" marR="0" rtl="0" algn="l">
              <a:spcBef>
                <a:spcPts val="0"/>
              </a:spcBef>
              <a:spcAft>
                <a:spcPts val="0"/>
              </a:spcAft>
              <a:buNone/>
            </a:pPr>
            <a:r>
              <a:rPr lang="ru" sz="1100">
                <a:solidFill>
                  <a:schemeClr val="dk1"/>
                </a:solidFill>
                <a:latin typeface="Consolas"/>
                <a:ea typeface="Consolas"/>
                <a:cs typeface="Consolas"/>
                <a:sym typeface="Consolas"/>
              </a:rPr>
              <a:t>                </a:t>
            </a:r>
            <a:r>
              <a:rPr lang="ru" sz="1100">
                <a:solidFill>
                  <a:srgbClr val="0000FF"/>
                </a:solidFill>
                <a:latin typeface="Consolas"/>
                <a:ea typeface="Consolas"/>
                <a:cs typeface="Consolas"/>
                <a:sym typeface="Consolas"/>
              </a:rPr>
              <a:t>return</a:t>
            </a:r>
            <a:r>
              <a:rPr lang="ru" sz="1100">
                <a:solidFill>
                  <a:schemeClr val="dk1"/>
                </a:solidFill>
                <a:latin typeface="Consolas"/>
                <a:ea typeface="Consolas"/>
                <a:cs typeface="Consolas"/>
                <a:sym typeface="Consolas"/>
              </a:rPr>
              <a:t> {</a:t>
            </a:r>
            <a:r>
              <a:rPr lang="ru" sz="1100">
                <a:solidFill>
                  <a:srgbClr val="C00000"/>
                </a:solidFill>
                <a:latin typeface="Consolas"/>
                <a:ea typeface="Consolas"/>
                <a:cs typeface="Consolas"/>
                <a:sym typeface="Consolas"/>
              </a:rPr>
              <a:t>"result"</a:t>
            </a:r>
            <a:r>
              <a:rPr lang="ru" sz="1100">
                <a:solidFill>
                  <a:schemeClr val="dk1"/>
                </a:solidFill>
                <a:latin typeface="Consolas"/>
                <a:ea typeface="Consolas"/>
                <a:cs typeface="Consolas"/>
                <a:sym typeface="Consolas"/>
              </a:rPr>
              <a:t>: ComparisonResult.Inconsistent}</a:t>
            </a:r>
            <a:endParaRPr sz="1100"/>
          </a:p>
          <a:p>
            <a:pPr indent="0" lvl="0" marL="0" marR="0" rtl="0" algn="l">
              <a:spcBef>
                <a:spcPts val="0"/>
              </a:spcBef>
              <a:spcAft>
                <a:spcPts val="0"/>
              </a:spcAft>
              <a:buNone/>
            </a:pPr>
            <a:r>
              <a:rPr lang="ru" sz="1100">
                <a:solidFill>
                  <a:schemeClr val="dk1"/>
                </a:solidFill>
                <a:latin typeface="Consolas"/>
                <a:ea typeface="Consolas"/>
                <a:cs typeface="Consolas"/>
                <a:sym typeface="Consolas"/>
              </a:rPr>
              <a:t>            </a:t>
            </a:r>
            <a:r>
              <a:rPr lang="ru" sz="1100">
                <a:solidFill>
                  <a:srgbClr val="0000FF"/>
                </a:solidFill>
                <a:latin typeface="Consolas"/>
                <a:ea typeface="Consolas"/>
                <a:cs typeface="Consolas"/>
                <a:sym typeface="Consolas"/>
              </a:rPr>
              <a:t>if not </a:t>
            </a:r>
            <a:r>
              <a:rPr lang="ru" sz="1100">
                <a:solidFill>
                  <a:schemeClr val="dk1"/>
                </a:solidFill>
                <a:latin typeface="Consolas"/>
                <a:ea typeface="Consolas"/>
                <a:cs typeface="Consolas"/>
                <a:sym typeface="Consolas"/>
              </a:rPr>
              <a:t>merged:</a:t>
            </a:r>
            <a:endParaRPr sz="1100"/>
          </a:p>
          <a:p>
            <a:pPr indent="0" lvl="0" marL="0" marR="0" rtl="0" algn="l">
              <a:spcBef>
                <a:spcPts val="0"/>
              </a:spcBef>
              <a:spcAft>
                <a:spcPts val="0"/>
              </a:spcAft>
              <a:buNone/>
            </a:pPr>
            <a:r>
              <a:rPr lang="ru" sz="1100">
                <a:solidFill>
                  <a:schemeClr val="dk1"/>
                </a:solidFill>
                <a:latin typeface="Consolas"/>
                <a:ea typeface="Consolas"/>
                <a:cs typeface="Consolas"/>
                <a:sym typeface="Consolas"/>
              </a:rPr>
              <a:t>                merged </a:t>
            </a:r>
            <a:r>
              <a:rPr lang="ru" sz="1100">
                <a:solidFill>
                  <a:srgbClr val="0000FF"/>
                </a:solidFill>
                <a:latin typeface="Consolas"/>
                <a:ea typeface="Consolas"/>
                <a:cs typeface="Consolas"/>
                <a:sym typeface="Consolas"/>
              </a:rPr>
              <a:t>=</a:t>
            </a:r>
            <a:r>
              <a:rPr lang="ru" sz="1100">
                <a:solidFill>
                  <a:schemeClr val="dk1"/>
                </a:solidFill>
                <a:latin typeface="Consolas"/>
                <a:ea typeface="Consolas"/>
                <a:cs typeface="Consolas"/>
                <a:sym typeface="Consolas"/>
              </a:rPr>
              <a:t> ESType(</a:t>
            </a:r>
            <a:r>
              <a:rPr lang="ru" sz="1100">
                <a:solidFill>
                  <a:srgbClr val="7030A0"/>
                </a:solidFill>
                <a:latin typeface="Consolas"/>
                <a:ea typeface="Consolas"/>
                <a:cs typeface="Consolas"/>
                <a:sym typeface="Consolas"/>
              </a:rPr>
              <a:t>len</a:t>
            </a:r>
            <a:r>
              <a:rPr lang="ru" sz="1100">
                <a:solidFill>
                  <a:schemeClr val="dk1"/>
                </a:solidFill>
                <a:latin typeface="Consolas"/>
                <a:ea typeface="Consolas"/>
                <a:cs typeface="Consolas"/>
                <a:sym typeface="Consolas"/>
              </a:rPr>
              <a:t>(first))</a:t>
            </a:r>
            <a:endParaRPr sz="1100"/>
          </a:p>
          <a:p>
            <a:pPr indent="0" lvl="0" marL="0" marR="0" rtl="0" algn="l">
              <a:spcBef>
                <a:spcPts val="0"/>
              </a:spcBef>
              <a:spcAft>
                <a:spcPts val="0"/>
              </a:spcAft>
              <a:buNone/>
            </a:pPr>
            <a:r>
              <a:rPr lang="ru" sz="1100">
                <a:solidFill>
                  <a:schemeClr val="dk1"/>
                </a:solidFill>
                <a:latin typeface="Consolas"/>
                <a:ea typeface="Consolas"/>
                <a:cs typeface="Consolas"/>
                <a:sym typeface="Consolas"/>
              </a:rPr>
              <a:t>                </a:t>
            </a:r>
            <a:r>
              <a:rPr lang="ru" sz="1100">
                <a:solidFill>
                  <a:srgbClr val="0000FF"/>
                </a:solidFill>
                <a:latin typeface="Consolas"/>
                <a:ea typeface="Consolas"/>
                <a:cs typeface="Consolas"/>
                <a:sym typeface="Consolas"/>
              </a:rPr>
              <a:t>for</a:t>
            </a:r>
            <a:r>
              <a:rPr lang="ru" sz="1100">
                <a:solidFill>
                  <a:schemeClr val="dk1"/>
                </a:solidFill>
                <a:latin typeface="Consolas"/>
                <a:ea typeface="Consolas"/>
                <a:cs typeface="Consolas"/>
                <a:sym typeface="Consolas"/>
              </a:rPr>
              <a:t> j </a:t>
            </a:r>
            <a:r>
              <a:rPr lang="ru" sz="1100">
                <a:solidFill>
                  <a:srgbClr val="0000FF"/>
                </a:solidFill>
                <a:latin typeface="Consolas"/>
                <a:ea typeface="Consolas"/>
                <a:cs typeface="Consolas"/>
                <a:sym typeface="Consolas"/>
              </a:rPr>
              <a:t>in</a:t>
            </a:r>
            <a:r>
              <a:rPr lang="ru" sz="1100">
                <a:solidFill>
                  <a:schemeClr val="dk1"/>
                </a:solidFill>
                <a:latin typeface="Consolas"/>
                <a:ea typeface="Consolas"/>
                <a:cs typeface="Consolas"/>
                <a:sym typeface="Consolas"/>
              </a:rPr>
              <a:t> </a:t>
            </a:r>
            <a:r>
              <a:rPr lang="ru" sz="1100">
                <a:solidFill>
                  <a:srgbClr val="7030A0"/>
                </a:solidFill>
                <a:latin typeface="Consolas"/>
                <a:ea typeface="Consolas"/>
                <a:cs typeface="Consolas"/>
                <a:sym typeface="Consolas"/>
              </a:rPr>
              <a:t>range</a:t>
            </a:r>
            <a:r>
              <a:rPr lang="ru" sz="1100">
                <a:solidFill>
                  <a:schemeClr val="dk1"/>
                </a:solidFill>
                <a:latin typeface="Consolas"/>
                <a:ea typeface="Consolas"/>
                <a:cs typeface="Consolas"/>
                <a:sym typeface="Consolas"/>
              </a:rPr>
              <a:t>(i):</a:t>
            </a:r>
            <a:endParaRPr sz="1100"/>
          </a:p>
          <a:p>
            <a:pPr indent="0" lvl="0" marL="0" marR="0" rtl="0" algn="l">
              <a:spcBef>
                <a:spcPts val="0"/>
              </a:spcBef>
              <a:spcAft>
                <a:spcPts val="0"/>
              </a:spcAft>
              <a:buNone/>
            </a:pPr>
            <a:r>
              <a:rPr lang="ru" sz="1100">
                <a:solidFill>
                  <a:schemeClr val="dk1"/>
                </a:solidFill>
                <a:latin typeface="Consolas"/>
                <a:ea typeface="Consolas"/>
                <a:cs typeface="Consolas"/>
                <a:sym typeface="Consolas"/>
              </a:rPr>
              <a:t>                    merged[j] </a:t>
            </a:r>
            <a:r>
              <a:rPr lang="ru" sz="1100">
                <a:solidFill>
                  <a:srgbClr val="0000FF"/>
                </a:solidFill>
                <a:latin typeface="Consolas"/>
                <a:ea typeface="Consolas"/>
                <a:cs typeface="Consolas"/>
                <a:sym typeface="Consolas"/>
              </a:rPr>
              <a:t>=</a:t>
            </a:r>
            <a:r>
              <a:rPr lang="ru" sz="1100">
                <a:solidFill>
                  <a:schemeClr val="dk1"/>
                </a:solidFill>
                <a:latin typeface="Consolas"/>
                <a:ea typeface="Consolas"/>
                <a:cs typeface="Consolas"/>
                <a:sym typeface="Consolas"/>
              </a:rPr>
              <a:t> first[j]</a:t>
            </a:r>
            <a:endParaRPr sz="1100"/>
          </a:p>
          <a:p>
            <a:pPr indent="0" lvl="0" marL="0" marR="0" rtl="0" algn="l">
              <a:spcBef>
                <a:spcPts val="0"/>
              </a:spcBef>
              <a:spcAft>
                <a:spcPts val="0"/>
              </a:spcAft>
              <a:buNone/>
            </a:pPr>
            <a:r>
              <a:rPr lang="ru" sz="1100">
                <a:solidFill>
                  <a:schemeClr val="dk1"/>
                </a:solidFill>
                <a:latin typeface="Consolas"/>
                <a:ea typeface="Consolas"/>
                <a:cs typeface="Consolas"/>
                <a:sym typeface="Consolas"/>
              </a:rPr>
              <a:t>            merged[i] </a:t>
            </a:r>
            <a:r>
              <a:rPr lang="ru" sz="1100">
                <a:solidFill>
                  <a:srgbClr val="0000FF"/>
                </a:solidFill>
                <a:latin typeface="Consolas"/>
                <a:ea typeface="Consolas"/>
                <a:cs typeface="Consolas"/>
                <a:sym typeface="Consolas"/>
              </a:rPr>
              <a:t>=</a:t>
            </a:r>
            <a:r>
              <a:rPr lang="ru" sz="1100">
                <a:solidFill>
                  <a:schemeClr val="dk1"/>
                </a:solidFill>
                <a:latin typeface="Consolas"/>
                <a:ea typeface="Consolas"/>
                <a:cs typeface="Consolas"/>
                <a:sym typeface="Consolas"/>
              </a:rPr>
              <a:t> common</a:t>
            </a:r>
            <a:endParaRPr sz="1100"/>
          </a:p>
          <a:p>
            <a:pPr indent="0" lvl="0" marL="0" marR="0" rtl="0" algn="l">
              <a:spcBef>
                <a:spcPts val="0"/>
              </a:spcBef>
              <a:spcAft>
                <a:spcPts val="0"/>
              </a:spcAft>
              <a:buNone/>
            </a:pPr>
            <a:r>
              <a:rPr lang="ru" sz="1100">
                <a:solidFill>
                  <a:schemeClr val="dk1"/>
                </a:solidFill>
                <a:latin typeface="Consolas"/>
                <a:ea typeface="Consolas"/>
                <a:cs typeface="Consolas"/>
                <a:sym typeface="Consolas"/>
              </a:rPr>
              <a:t>        </a:t>
            </a:r>
            <a:r>
              <a:rPr lang="ru" sz="1100">
                <a:solidFill>
                  <a:srgbClr val="0000FF"/>
                </a:solidFill>
                <a:latin typeface="Consolas"/>
                <a:ea typeface="Consolas"/>
                <a:cs typeface="Consolas"/>
                <a:sym typeface="Consolas"/>
              </a:rPr>
              <a:t>else if </a:t>
            </a:r>
            <a:r>
              <a:rPr lang="ru" sz="1100">
                <a:solidFill>
                  <a:schemeClr val="dk1"/>
                </a:solidFill>
                <a:latin typeface="Consolas"/>
                <a:ea typeface="Consolas"/>
                <a:cs typeface="Consolas"/>
                <a:sym typeface="Consolas"/>
              </a:rPr>
              <a:t>merged:</a:t>
            </a:r>
            <a:endParaRPr sz="1100"/>
          </a:p>
          <a:p>
            <a:pPr indent="0" lvl="0" marL="0" marR="0" rtl="0" algn="l">
              <a:spcBef>
                <a:spcPts val="0"/>
              </a:spcBef>
              <a:spcAft>
                <a:spcPts val="0"/>
              </a:spcAft>
              <a:buNone/>
            </a:pPr>
            <a:r>
              <a:rPr lang="ru" sz="1100">
                <a:solidFill>
                  <a:schemeClr val="dk1"/>
                </a:solidFill>
                <a:latin typeface="Consolas"/>
                <a:ea typeface="Consolas"/>
                <a:cs typeface="Consolas"/>
                <a:sym typeface="Consolas"/>
              </a:rPr>
              <a:t>            merged[i] </a:t>
            </a:r>
            <a:r>
              <a:rPr lang="ru" sz="1100">
                <a:solidFill>
                  <a:srgbClr val="0000FF"/>
                </a:solidFill>
                <a:latin typeface="Consolas"/>
                <a:ea typeface="Consolas"/>
                <a:cs typeface="Consolas"/>
                <a:sym typeface="Consolas"/>
              </a:rPr>
              <a:t>=</a:t>
            </a:r>
            <a:r>
              <a:rPr lang="ru" sz="1100">
                <a:solidFill>
                  <a:schemeClr val="dk1"/>
                </a:solidFill>
                <a:latin typeface="Consolas"/>
                <a:ea typeface="Consolas"/>
                <a:cs typeface="Consolas"/>
                <a:sym typeface="Consolas"/>
              </a:rPr>
              <a:t> first[i]</a:t>
            </a:r>
            <a:endParaRPr sz="1100"/>
          </a:p>
          <a:p>
            <a:pPr indent="0" lvl="0" marL="0" marR="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marR="0" rtl="0" algn="l">
              <a:spcBef>
                <a:spcPts val="0"/>
              </a:spcBef>
              <a:spcAft>
                <a:spcPts val="0"/>
              </a:spcAft>
              <a:buNone/>
            </a:pPr>
            <a:r>
              <a:rPr lang="ru" sz="1100">
                <a:solidFill>
                  <a:schemeClr val="dk1"/>
                </a:solidFill>
                <a:latin typeface="Consolas"/>
                <a:ea typeface="Consolas"/>
                <a:cs typeface="Consolas"/>
                <a:sym typeface="Consolas"/>
              </a:rPr>
              <a:t>    </a:t>
            </a:r>
            <a:r>
              <a:rPr lang="ru" sz="1100">
                <a:solidFill>
                  <a:srgbClr val="0000FF"/>
                </a:solidFill>
                <a:latin typeface="Consolas"/>
                <a:ea typeface="Consolas"/>
                <a:cs typeface="Consolas"/>
                <a:sym typeface="Consolas"/>
              </a:rPr>
              <a:t>if not </a:t>
            </a:r>
            <a:r>
              <a:rPr lang="ru" sz="1100">
                <a:solidFill>
                  <a:schemeClr val="dk1"/>
                </a:solidFill>
                <a:latin typeface="Consolas"/>
                <a:ea typeface="Consolas"/>
                <a:cs typeface="Consolas"/>
                <a:sym typeface="Consolas"/>
              </a:rPr>
              <a:t>merged:</a:t>
            </a:r>
            <a:endParaRPr sz="1100"/>
          </a:p>
          <a:p>
            <a:pPr indent="0" lvl="0" marL="0" marR="0" rtl="0" algn="l">
              <a:spcBef>
                <a:spcPts val="0"/>
              </a:spcBef>
              <a:spcAft>
                <a:spcPts val="0"/>
              </a:spcAft>
              <a:buNone/>
            </a:pPr>
            <a:r>
              <a:rPr lang="ru" sz="1100">
                <a:solidFill>
                  <a:schemeClr val="dk1"/>
                </a:solidFill>
                <a:latin typeface="Consolas"/>
                <a:ea typeface="Consolas"/>
                <a:cs typeface="Consolas"/>
                <a:sym typeface="Consolas"/>
              </a:rPr>
              <a:t>        </a:t>
            </a:r>
            <a:r>
              <a:rPr lang="ru" sz="1100">
                <a:solidFill>
                  <a:srgbClr val="0000FF"/>
                </a:solidFill>
                <a:latin typeface="Consolas"/>
                <a:ea typeface="Consolas"/>
                <a:cs typeface="Consolas"/>
                <a:sym typeface="Consolas"/>
              </a:rPr>
              <a:t>return</a:t>
            </a:r>
            <a:r>
              <a:rPr lang="ru" sz="1100">
                <a:solidFill>
                  <a:schemeClr val="dk1"/>
                </a:solidFill>
                <a:latin typeface="Consolas"/>
                <a:ea typeface="Consolas"/>
                <a:cs typeface="Consolas"/>
                <a:sym typeface="Consolas"/>
              </a:rPr>
              <a:t> {</a:t>
            </a:r>
            <a:r>
              <a:rPr lang="ru" sz="1100">
                <a:solidFill>
                  <a:srgbClr val="C00000"/>
                </a:solidFill>
                <a:latin typeface="Consolas"/>
                <a:ea typeface="Consolas"/>
                <a:cs typeface="Consolas"/>
                <a:sym typeface="Consolas"/>
              </a:rPr>
              <a:t>"result"</a:t>
            </a:r>
            <a:r>
              <a:rPr lang="ru" sz="1100">
                <a:solidFill>
                  <a:schemeClr val="dk1"/>
                </a:solidFill>
                <a:latin typeface="Consolas"/>
                <a:ea typeface="Consolas"/>
                <a:cs typeface="Consolas"/>
                <a:sym typeface="Consolas"/>
              </a:rPr>
              <a:t>: ComparisonResult.Equal}</a:t>
            </a:r>
            <a:endParaRPr sz="1100"/>
          </a:p>
          <a:p>
            <a:pPr indent="0" lvl="0" marL="0" marR="0" rtl="0" algn="l">
              <a:spcBef>
                <a:spcPts val="0"/>
              </a:spcBef>
              <a:spcAft>
                <a:spcPts val="0"/>
              </a:spcAft>
              <a:buNone/>
            </a:pPr>
            <a:r>
              <a:rPr lang="ru" sz="1100">
                <a:solidFill>
                  <a:schemeClr val="dk1"/>
                </a:solidFill>
                <a:latin typeface="Consolas"/>
                <a:ea typeface="Consolas"/>
                <a:cs typeface="Consolas"/>
                <a:sym typeface="Consolas"/>
              </a:rPr>
              <a:t>    </a:t>
            </a:r>
            <a:r>
              <a:rPr lang="ru" sz="1100">
                <a:solidFill>
                  <a:srgbClr val="0000FF"/>
                </a:solidFill>
                <a:latin typeface="Consolas"/>
                <a:ea typeface="Consolas"/>
                <a:cs typeface="Consolas"/>
                <a:sym typeface="Consolas"/>
              </a:rPr>
              <a:t>return</a:t>
            </a:r>
            <a:r>
              <a:rPr lang="ru" sz="1100">
                <a:solidFill>
                  <a:schemeClr val="dk1"/>
                </a:solidFill>
                <a:latin typeface="Consolas"/>
                <a:ea typeface="Consolas"/>
                <a:cs typeface="Consolas"/>
                <a:sym typeface="Consolas"/>
              </a:rPr>
              <a:t> {</a:t>
            </a:r>
            <a:r>
              <a:rPr lang="ru" sz="1100">
                <a:solidFill>
                  <a:srgbClr val="C00000"/>
                </a:solidFill>
                <a:latin typeface="Consolas"/>
                <a:ea typeface="Consolas"/>
                <a:cs typeface="Consolas"/>
                <a:sym typeface="Consolas"/>
              </a:rPr>
              <a:t>"result"</a:t>
            </a:r>
            <a:r>
              <a:rPr lang="ru" sz="1100">
                <a:solidFill>
                  <a:schemeClr val="dk1"/>
                </a:solidFill>
                <a:latin typeface="Consolas"/>
                <a:ea typeface="Consolas"/>
                <a:cs typeface="Consolas"/>
                <a:sym typeface="Consolas"/>
              </a:rPr>
              <a:t>: ComparisonResult.Equivalent, </a:t>
            </a:r>
            <a:r>
              <a:rPr lang="ru" sz="1100">
                <a:solidFill>
                  <a:srgbClr val="C00000"/>
                </a:solidFill>
                <a:latin typeface="Consolas"/>
                <a:ea typeface="Consolas"/>
                <a:cs typeface="Consolas"/>
                <a:sym typeface="Consolas"/>
              </a:rPr>
              <a:t>"merged"</a:t>
            </a:r>
            <a:r>
              <a:rPr lang="ru" sz="1100">
                <a:solidFill>
                  <a:schemeClr val="dk1"/>
                </a:solidFill>
                <a:latin typeface="Consolas"/>
                <a:ea typeface="Consolas"/>
                <a:cs typeface="Consolas"/>
                <a:sym typeface="Consolas"/>
              </a:rPr>
              <a:t>: merged}</a:t>
            </a:r>
            <a:endParaRPr sz="1100"/>
          </a:p>
        </p:txBody>
      </p:sp>
      <p:pic>
        <p:nvPicPr>
          <p:cNvPr id="776" name="Google Shape;776;p137"/>
          <p:cNvPicPr preferRelativeResize="0"/>
          <p:nvPr/>
        </p:nvPicPr>
        <p:blipFill rotWithShape="1">
          <a:blip r:embed="rId3">
            <a:alphaModFix/>
          </a:blip>
          <a:srcRect b="0" l="0" r="0" t="0"/>
          <a:stretch/>
        </p:blipFill>
        <p:spPr>
          <a:xfrm>
            <a:off x="6456294" y="3043827"/>
            <a:ext cx="1714500" cy="1681925"/>
          </a:xfrm>
          <a:prstGeom prst="rect">
            <a:avLst/>
          </a:prstGeom>
          <a:noFill/>
          <a:ln>
            <a:noFill/>
          </a:ln>
        </p:spPr>
      </p:pic>
      <p:sp>
        <p:nvSpPr>
          <p:cNvPr id="777" name="Google Shape;777;p137"/>
          <p:cNvSpPr/>
          <p:nvPr/>
        </p:nvSpPr>
        <p:spPr>
          <a:xfrm>
            <a:off x="7362450" y="411956"/>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
        <p:nvSpPr>
          <p:cNvPr id="778" name="Google Shape;778;p137"/>
          <p:cNvSpPr/>
          <p:nvPr/>
        </p:nvSpPr>
        <p:spPr>
          <a:xfrm>
            <a:off x="7362450" y="411956"/>
            <a:ext cx="810000" cy="809629"/>
          </a:xfrm>
          <a:prstGeom prst="rect">
            <a:avLst/>
          </a:prstGeom>
          <a:solidFill>
            <a:srgbClr val="0055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15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 sz="1500">
                <a:solidFill>
                  <a:schemeClr val="lt1"/>
                </a:solidFill>
                <a:latin typeface="Quattrocento Sans"/>
                <a:ea typeface="Quattrocento Sans"/>
                <a:cs typeface="Quattrocento Sans"/>
                <a:sym typeface="Quattrocento Sans"/>
              </a:rPr>
              <a:t>Python</a:t>
            </a:r>
            <a:endParaRPr b="1" sz="1500">
              <a:solidFill>
                <a:schemeClr val="lt1"/>
              </a:solidFill>
              <a:latin typeface="Quattrocento Sans"/>
              <a:ea typeface="Quattrocento Sans"/>
              <a:cs typeface="Quattrocento Sans"/>
              <a:sym typeface="Quattrocento Sans"/>
            </a:endParaRPr>
          </a:p>
        </p:txBody>
      </p:sp>
      <p:pic>
        <p:nvPicPr>
          <p:cNvPr id="779" name="Google Shape;779;p137"/>
          <p:cNvPicPr preferRelativeResize="0"/>
          <p:nvPr/>
        </p:nvPicPr>
        <p:blipFill rotWithShape="1">
          <a:blip r:embed="rId4">
            <a:alphaModFix/>
          </a:blip>
          <a:srcRect b="0" l="0" r="0" t="0"/>
          <a:stretch/>
        </p:blipFill>
        <p:spPr>
          <a:xfrm>
            <a:off x="7521809" y="438043"/>
            <a:ext cx="491283" cy="4912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38"/>
          <p:cNvSpPr/>
          <p:nvPr/>
        </p:nvSpPr>
        <p:spPr>
          <a:xfrm>
            <a:off x="1223628" y="194176"/>
            <a:ext cx="6696600" cy="4755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Pair&lt;ComparisonResult, ESType[]&gt; </a:t>
            </a:r>
            <a:r>
              <a:rPr lang="ru" sz="1000">
                <a:solidFill>
                  <a:srgbClr val="00627A"/>
                </a:solidFill>
                <a:highlight>
                  <a:srgbClr val="FFFFFF"/>
                </a:highlight>
                <a:latin typeface="JetBrains Mono"/>
                <a:ea typeface="JetBrains Mono"/>
                <a:cs typeface="JetBrains Mono"/>
                <a:sym typeface="JetBrains Mono"/>
              </a:rPr>
              <a:t>compareStacks</a:t>
            </a:r>
            <a:r>
              <a:rPr lang="ru" sz="1000">
                <a:solidFill>
                  <a:srgbClr val="080808"/>
                </a:solidFill>
                <a:highlight>
                  <a:srgbClr val="FFFFFF"/>
                </a:highlight>
                <a:latin typeface="JetBrains Mono"/>
                <a:ea typeface="JetBrains Mono"/>
                <a:cs typeface="JetBrains Mono"/>
                <a:sym typeface="JetBrains Mono"/>
              </a:rPr>
              <a:t>(ESType[] first, ESType[] second)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merged = </a:t>
            </a:r>
            <a:r>
              <a:rPr lang="ru" sz="1000">
                <a:solidFill>
                  <a:srgbClr val="0033B3"/>
                </a:solidFill>
                <a:highlight>
                  <a:srgbClr val="FFFFFF"/>
                </a:highlight>
                <a:latin typeface="JetBrains Mono"/>
                <a:ea typeface="JetBrains Mono"/>
                <a:cs typeface="JetBrains Mono"/>
                <a:sym typeface="JetBrains Mono"/>
              </a:rPr>
              <a:t>null</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ESType[] </a:t>
            </a:r>
            <a:r>
              <a:rPr lang="ru" sz="1000">
                <a:solidFill>
                  <a:schemeClr val="dk1"/>
                </a:solidFill>
                <a:highlight>
                  <a:srgbClr val="FFFFFF"/>
                </a:highlight>
                <a:latin typeface="JetBrains Mono"/>
                <a:ea typeface="JetBrains Mono"/>
                <a:cs typeface="JetBrains Mono"/>
                <a:sym typeface="JetBrains Mono"/>
              </a:rPr>
              <a:t>result </a:t>
            </a: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null</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for</a:t>
            </a:r>
            <a:r>
              <a:rPr lang="ru" sz="1000">
                <a:solidFill>
                  <a:srgbClr val="080808"/>
                </a:solidFill>
                <a:highlight>
                  <a:srgbClr val="FFFFFF"/>
                </a:highlight>
                <a:latin typeface="JetBrains Mono"/>
                <a:ea typeface="JetBrains Mono"/>
                <a:cs typeface="JetBrains Mono"/>
                <a:sym typeface="JetBrains Mono"/>
              </a:rPr>
              <a:t>(</a:t>
            </a:r>
            <a:r>
              <a:rPr lang="ru" sz="1000">
                <a:solidFill>
                  <a:srgbClr val="0033B3"/>
                </a:solidFill>
                <a:highlight>
                  <a:srgbClr val="FFFFFF"/>
                </a:highlight>
                <a:latin typeface="JetBrains Mono"/>
                <a:ea typeface="JetBrains Mono"/>
                <a:cs typeface="JetBrains Mono"/>
                <a:sym typeface="JetBrains Mono"/>
              </a:rPr>
              <a:t>var </a:t>
            </a:r>
            <a:r>
              <a:rPr lang="ru" sz="1000">
                <a:solidFill>
                  <a:schemeClr val="dk1"/>
                </a:solidFill>
                <a:highlight>
                  <a:srgbClr val="FFFFFF"/>
                </a:highlight>
                <a:latin typeface="JetBrains Mono"/>
                <a:ea typeface="JetBrains Mono"/>
                <a:cs typeface="JetBrains Mono"/>
                <a:sym typeface="JetBrains Mono"/>
              </a:rPr>
              <a:t>i </a:t>
            </a:r>
            <a:r>
              <a:rPr lang="ru" sz="1000">
                <a:solidFill>
                  <a:srgbClr val="080808"/>
                </a:solidFill>
                <a:highlight>
                  <a:srgbClr val="FFFFFF"/>
                </a:highlight>
                <a:latin typeface="JetBrains Mono"/>
                <a:ea typeface="JetBrains Mono"/>
                <a:cs typeface="JetBrains Mono"/>
                <a:sym typeface="JetBrains Mono"/>
              </a:rPr>
              <a:t>= </a:t>
            </a:r>
            <a:r>
              <a:rPr lang="ru" sz="1000">
                <a:solidFill>
                  <a:srgbClr val="1750EB"/>
                </a:solidFill>
                <a:highlight>
                  <a:srgbClr val="FFFFFF"/>
                </a:highlight>
                <a:latin typeface="JetBrains Mono"/>
                <a:ea typeface="JetBrains Mono"/>
                <a:cs typeface="JetBrains Mono"/>
                <a:sym typeface="JetBrains Mono"/>
              </a:rPr>
              <a:t>0</a:t>
            </a: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i </a:t>
            </a:r>
            <a:r>
              <a:rPr lang="ru" sz="1000">
                <a:solidFill>
                  <a:srgbClr val="080808"/>
                </a:solidFill>
                <a:highlight>
                  <a:srgbClr val="FFFFFF"/>
                </a:highlight>
                <a:latin typeface="JetBrains Mono"/>
                <a:ea typeface="JetBrains Mono"/>
                <a:cs typeface="JetBrains Mono"/>
                <a:sym typeface="JetBrains Mono"/>
              </a:rPr>
              <a:t>&lt; first.</a:t>
            </a:r>
            <a:r>
              <a:rPr lang="ru" sz="1000">
                <a:solidFill>
                  <a:srgbClr val="871094"/>
                </a:solidFill>
                <a:highlight>
                  <a:srgbClr val="FFFFFF"/>
                </a:highlight>
                <a:latin typeface="JetBrains Mono"/>
                <a:ea typeface="JetBrains Mono"/>
                <a:cs typeface="JetBrains Mono"/>
                <a:sym typeface="JetBrains Mono"/>
              </a:rPr>
              <a:t>length</a:t>
            </a: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var </a:t>
            </a:r>
            <a:r>
              <a:rPr lang="ru" sz="1000">
                <a:solidFill>
                  <a:schemeClr val="dk1"/>
                </a:solidFill>
                <a:highlight>
                  <a:srgbClr val="FFFFFF"/>
                </a:highlight>
                <a:latin typeface="JetBrains Mono"/>
                <a:ea typeface="JetBrains Mono"/>
                <a:cs typeface="JetBrains Mono"/>
                <a:sym typeface="JetBrains Mono"/>
              </a:rPr>
              <a:t>firstCLIType </a:t>
            </a:r>
            <a:r>
              <a:rPr lang="ru" sz="1000">
                <a:solidFill>
                  <a:srgbClr val="080808"/>
                </a:solidFill>
                <a:highlight>
                  <a:srgbClr val="FFFFFF"/>
                </a:highlight>
                <a:latin typeface="JetBrains Mono"/>
                <a:ea typeface="JetBrains Mono"/>
                <a:cs typeface="JetBrains Mono"/>
                <a:sym typeface="JetBrains Mono"/>
              </a:rPr>
              <a:t>= toCLIType(first[</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var </a:t>
            </a:r>
            <a:r>
              <a:rPr lang="ru" sz="1000">
                <a:solidFill>
                  <a:schemeClr val="dk1"/>
                </a:solidFill>
                <a:highlight>
                  <a:srgbClr val="FFFFFF"/>
                </a:highlight>
                <a:latin typeface="JetBrains Mono"/>
                <a:ea typeface="JetBrains Mono"/>
                <a:cs typeface="JetBrains Mono"/>
                <a:sym typeface="JetBrains Mono"/>
              </a:rPr>
              <a:t>secondCLIType </a:t>
            </a:r>
            <a:r>
              <a:rPr lang="ru" sz="1000">
                <a:solidFill>
                  <a:srgbClr val="080808"/>
                </a:solidFill>
                <a:highlight>
                  <a:srgbClr val="FFFFFF"/>
                </a:highlight>
                <a:latin typeface="JetBrains Mono"/>
                <a:ea typeface="JetBrains Mono"/>
                <a:cs typeface="JetBrains Mono"/>
                <a:sym typeface="JetBrains Mono"/>
              </a:rPr>
              <a:t>= toCLIType(second[</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if</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firstCLIType </a:t>
            </a: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secondCLIType</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return new Pair(</a:t>
            </a:r>
            <a:r>
              <a:rPr lang="ru" sz="1000">
                <a:solidFill>
                  <a:srgbClr val="080808"/>
                </a:solidFill>
                <a:highlight>
                  <a:srgbClr val="FFFFFF"/>
                </a:highlight>
                <a:latin typeface="JetBrains Mono"/>
                <a:ea typeface="JetBrains Mono"/>
                <a:cs typeface="JetBrains Mono"/>
                <a:sym typeface="JetBrains Mono"/>
              </a:rPr>
              <a:t>ComparisonResult.INCONSISTENT, new ESType[]{});</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if</a:t>
            </a:r>
            <a:r>
              <a:rPr lang="ru" sz="1000">
                <a:solidFill>
                  <a:srgbClr val="080808"/>
                </a:solidFill>
                <a:highlight>
                  <a:srgbClr val="FFFFFF"/>
                </a:highlight>
                <a:latin typeface="JetBrains Mono"/>
                <a:ea typeface="JetBrains Mono"/>
                <a:cs typeface="JetBrains Mono"/>
                <a:sym typeface="JetBrains Mono"/>
              </a:rPr>
              <a:t>(!equalESTypes(first[</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 second[</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var </a:t>
            </a:r>
            <a:r>
              <a:rPr lang="ru" sz="1000">
                <a:solidFill>
                  <a:schemeClr val="dk1"/>
                </a:solidFill>
                <a:highlight>
                  <a:srgbClr val="FFFFFF"/>
                </a:highlight>
                <a:latin typeface="JetBrains Mono"/>
                <a:ea typeface="JetBrains Mono"/>
                <a:cs typeface="JetBrains Mono"/>
                <a:sym typeface="JetBrains Mono"/>
              </a:rPr>
              <a:t>common </a:t>
            </a:r>
            <a:r>
              <a:rPr lang="ru" sz="1000">
                <a:solidFill>
                  <a:srgbClr val="080808"/>
                </a:solidFill>
                <a:highlight>
                  <a:srgbClr val="FFFFFF"/>
                </a:highlight>
                <a:latin typeface="JetBrains Mono"/>
                <a:ea typeface="JetBrains Mono"/>
                <a:cs typeface="JetBrains Mono"/>
                <a:sym typeface="JetBrains Mono"/>
              </a:rPr>
              <a:t>= findCommonType(</a:t>
            </a:r>
            <a:r>
              <a:rPr lang="ru" sz="1000">
                <a:solidFill>
                  <a:schemeClr val="dk1"/>
                </a:solidFill>
                <a:highlight>
                  <a:srgbClr val="FFFFFF"/>
                </a:highlight>
                <a:latin typeface="JetBrains Mono"/>
                <a:ea typeface="JetBrains Mono"/>
                <a:cs typeface="JetBrains Mono"/>
                <a:sym typeface="JetBrains Mono"/>
              </a:rPr>
              <a:t>firstCLIType</a:t>
            </a:r>
            <a:r>
              <a:rPr lang="ru" sz="1000">
                <a:solidFill>
                  <a:srgbClr val="080808"/>
                </a:solidFill>
                <a:highlight>
                  <a:srgbClr val="FFFFFF"/>
                </a:highlight>
                <a:latin typeface="JetBrains Mono"/>
                <a:ea typeface="JetBrains Mono"/>
                <a:cs typeface="JetBrains Mono"/>
                <a:sym typeface="JetBrains Mono"/>
              </a:rPr>
              <a:t>, first[</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 second[</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if</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common </a:t>
            </a: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null</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return new Pair(</a:t>
            </a:r>
            <a:r>
              <a:rPr lang="ru" sz="1000">
                <a:solidFill>
                  <a:srgbClr val="080808"/>
                </a:solidFill>
                <a:highlight>
                  <a:srgbClr val="FFFFFF"/>
                </a:highlight>
                <a:latin typeface="JetBrains Mono"/>
                <a:ea typeface="JetBrains Mono"/>
                <a:cs typeface="JetBrains Mono"/>
                <a:sym typeface="JetBrains Mono"/>
              </a:rPr>
              <a:t>ComparisonResult.INCONSISTENT, new ESType[]{});</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if</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result </a:t>
            </a: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null</a:t>
            </a:r>
            <a:r>
              <a:rPr lang="ru" sz="1000">
                <a:solidFill>
                  <a:srgbClr val="080808"/>
                </a:solidFill>
                <a:highlight>
                  <a:srgbClr val="FFFFFF"/>
                </a:highlight>
                <a:latin typeface="JetBrains Mono"/>
                <a:ea typeface="JetBrains Mono"/>
                <a:cs typeface="JetBrains Mono"/>
                <a:sym typeface="JetBrains Mono"/>
              </a:rPr>
              <a:t>)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result </a:t>
            </a: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new </a:t>
            </a:r>
            <a:r>
              <a:rPr lang="ru" sz="1000">
                <a:solidFill>
                  <a:srgbClr val="080808"/>
                </a:solidFill>
                <a:highlight>
                  <a:srgbClr val="FFFFFF"/>
                </a:highlight>
                <a:latin typeface="JetBrains Mono"/>
                <a:ea typeface="JetBrains Mono"/>
                <a:cs typeface="JetBrains Mono"/>
                <a:sym typeface="JetBrains Mono"/>
              </a:rPr>
              <a:t>ESType[first.</a:t>
            </a:r>
            <a:r>
              <a:rPr lang="ru" sz="1000">
                <a:solidFill>
                  <a:srgbClr val="871094"/>
                </a:solidFill>
                <a:highlight>
                  <a:srgbClr val="FFFFFF"/>
                </a:highlight>
                <a:latin typeface="JetBrains Mono"/>
                <a:ea typeface="JetBrains Mono"/>
                <a:cs typeface="JetBrains Mono"/>
                <a:sym typeface="JetBrains Mono"/>
              </a:rPr>
              <a:t>length</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for</a:t>
            </a:r>
            <a:r>
              <a:rPr lang="ru" sz="1000">
                <a:solidFill>
                  <a:srgbClr val="080808"/>
                </a:solidFill>
                <a:highlight>
                  <a:srgbClr val="FFFFFF"/>
                </a:highlight>
                <a:latin typeface="JetBrains Mono"/>
                <a:ea typeface="JetBrains Mono"/>
                <a:cs typeface="JetBrains Mono"/>
                <a:sym typeface="JetBrains Mono"/>
              </a:rPr>
              <a:t>(</a:t>
            </a:r>
            <a:r>
              <a:rPr lang="ru" sz="1000">
                <a:solidFill>
                  <a:srgbClr val="0033B3"/>
                </a:solidFill>
                <a:highlight>
                  <a:srgbClr val="FFFFFF"/>
                </a:highlight>
                <a:latin typeface="JetBrains Mono"/>
                <a:ea typeface="JetBrains Mono"/>
                <a:cs typeface="JetBrains Mono"/>
                <a:sym typeface="JetBrains Mono"/>
              </a:rPr>
              <a:t>var </a:t>
            </a:r>
            <a:r>
              <a:rPr lang="ru" sz="1000">
                <a:solidFill>
                  <a:schemeClr val="dk1"/>
                </a:solidFill>
                <a:highlight>
                  <a:srgbClr val="FFFFFF"/>
                </a:highlight>
                <a:latin typeface="JetBrains Mono"/>
                <a:ea typeface="JetBrains Mono"/>
                <a:cs typeface="JetBrains Mono"/>
                <a:sym typeface="JetBrains Mono"/>
              </a:rPr>
              <a:t>j </a:t>
            </a:r>
            <a:r>
              <a:rPr lang="ru" sz="1000">
                <a:solidFill>
                  <a:srgbClr val="080808"/>
                </a:solidFill>
                <a:highlight>
                  <a:srgbClr val="FFFFFF"/>
                </a:highlight>
                <a:latin typeface="JetBrains Mono"/>
                <a:ea typeface="JetBrains Mono"/>
                <a:cs typeface="JetBrains Mono"/>
                <a:sym typeface="JetBrains Mono"/>
              </a:rPr>
              <a:t>= </a:t>
            </a:r>
            <a:r>
              <a:rPr lang="ru" sz="1000">
                <a:solidFill>
                  <a:srgbClr val="1750EB"/>
                </a:solidFill>
                <a:highlight>
                  <a:srgbClr val="FFFFFF"/>
                </a:highlight>
                <a:latin typeface="JetBrains Mono"/>
                <a:ea typeface="JetBrains Mono"/>
                <a:cs typeface="JetBrains Mono"/>
                <a:sym typeface="JetBrains Mono"/>
              </a:rPr>
              <a:t>0</a:t>
            </a: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j </a:t>
            </a:r>
            <a:r>
              <a:rPr lang="ru" sz="1000">
                <a:solidFill>
                  <a:srgbClr val="080808"/>
                </a:solidFill>
                <a:highlight>
                  <a:srgbClr val="FFFFFF"/>
                </a:highlight>
                <a:latin typeface="JetBrains Mono"/>
                <a:ea typeface="JetBrains Mono"/>
                <a:cs typeface="JetBrains Mono"/>
                <a:sym typeface="JetBrains Mono"/>
              </a:rPr>
              <a:t>&lt; </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j</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result</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j</a:t>
            </a:r>
            <a:r>
              <a:rPr lang="ru" sz="1000">
                <a:solidFill>
                  <a:srgbClr val="080808"/>
                </a:solidFill>
                <a:highlight>
                  <a:srgbClr val="FFFFFF"/>
                </a:highlight>
                <a:latin typeface="JetBrains Mono"/>
                <a:ea typeface="JetBrains Mono"/>
                <a:cs typeface="JetBrains Mono"/>
                <a:sym typeface="JetBrains Mono"/>
              </a:rPr>
              <a:t>] = first[</a:t>
            </a:r>
            <a:r>
              <a:rPr lang="ru" sz="1000">
                <a:solidFill>
                  <a:schemeClr val="dk1"/>
                </a:solidFill>
                <a:highlight>
                  <a:srgbClr val="FFFFFF"/>
                </a:highlight>
                <a:latin typeface="JetBrains Mono"/>
                <a:ea typeface="JetBrains Mono"/>
                <a:cs typeface="JetBrains Mono"/>
                <a:sym typeface="JetBrains Mono"/>
              </a:rPr>
              <a:t>j</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result</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 = </a:t>
            </a:r>
            <a:r>
              <a:rPr lang="ru" sz="1000">
                <a:solidFill>
                  <a:schemeClr val="dk1"/>
                </a:solidFill>
                <a:highlight>
                  <a:srgbClr val="FFFFFF"/>
                </a:highlight>
                <a:latin typeface="JetBrains Mono"/>
                <a:ea typeface="JetBrains Mono"/>
                <a:cs typeface="JetBrains Mono"/>
                <a:sym typeface="JetBrains Mono"/>
              </a:rPr>
              <a:t>common</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else if</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result </a:t>
            </a: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null</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chemeClr val="dk1"/>
                </a:solidFill>
                <a:highlight>
                  <a:srgbClr val="FFFFFF"/>
                </a:highlight>
                <a:latin typeface="JetBrains Mono"/>
                <a:ea typeface="JetBrains Mono"/>
                <a:cs typeface="JetBrains Mono"/>
                <a:sym typeface="JetBrains Mono"/>
              </a:rPr>
              <a:t>result</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 = first[</a:t>
            </a:r>
            <a:r>
              <a:rPr lang="ru" sz="1000">
                <a:solidFill>
                  <a:schemeClr val="dk1"/>
                </a:solidFill>
                <a:highlight>
                  <a:srgbClr val="FFFFFF"/>
                </a:highlight>
                <a:latin typeface="JetBrains Mono"/>
                <a:ea typeface="JetBrains Mono"/>
                <a:cs typeface="JetBrains Mono"/>
                <a:sym typeface="JetBrains Mono"/>
              </a:rPr>
              <a:t>i</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if</a:t>
            </a:r>
            <a:r>
              <a:rPr lang="ru" sz="1000">
                <a:solidFill>
                  <a:srgbClr val="080808"/>
                </a:solidFill>
                <a:highlight>
                  <a:srgbClr val="FFFFFF"/>
                </a:highlight>
                <a:latin typeface="JetBrains Mono"/>
                <a:ea typeface="JetBrains Mono"/>
                <a:cs typeface="JetBrains Mono"/>
                <a:sym typeface="JetBrains Mono"/>
              </a:rPr>
              <a:t>(</a:t>
            </a:r>
            <a:r>
              <a:rPr lang="ru" sz="1000">
                <a:solidFill>
                  <a:schemeClr val="dk1"/>
                </a:solidFill>
                <a:highlight>
                  <a:srgbClr val="FFFFFF"/>
                </a:highlight>
                <a:latin typeface="JetBrains Mono"/>
                <a:ea typeface="JetBrains Mono"/>
                <a:cs typeface="JetBrains Mono"/>
                <a:sym typeface="JetBrains Mono"/>
              </a:rPr>
              <a:t>result </a:t>
            </a: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null</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return new Pair(</a:t>
            </a:r>
            <a:r>
              <a:rPr lang="ru" sz="1000">
                <a:solidFill>
                  <a:srgbClr val="080808"/>
                </a:solidFill>
                <a:highlight>
                  <a:srgbClr val="FFFFFF"/>
                </a:highlight>
                <a:latin typeface="JetBrains Mono"/>
                <a:ea typeface="JetBrains Mono"/>
                <a:cs typeface="JetBrains Mono"/>
                <a:sym typeface="JetBrains Mono"/>
              </a:rPr>
              <a:t>ComparisonResult.EQUALS, {});</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merged = </a:t>
            </a:r>
            <a:r>
              <a:rPr lang="ru" sz="1000">
                <a:solidFill>
                  <a:schemeClr val="dk1"/>
                </a:solidFill>
                <a:highlight>
                  <a:srgbClr val="FFFFFF"/>
                </a:highlight>
                <a:latin typeface="JetBrains Mono"/>
                <a:ea typeface="JetBrains Mono"/>
                <a:cs typeface="JetBrains Mono"/>
                <a:sym typeface="JetBrains Mono"/>
              </a:rPr>
              <a:t>result</a:t>
            </a: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   </a:t>
            </a:r>
            <a:r>
              <a:rPr lang="ru" sz="1000">
                <a:solidFill>
                  <a:srgbClr val="0033B3"/>
                </a:solidFill>
                <a:highlight>
                  <a:srgbClr val="FFFFFF"/>
                </a:highlight>
                <a:latin typeface="JetBrains Mono"/>
                <a:ea typeface="JetBrains Mono"/>
                <a:cs typeface="JetBrains Mono"/>
                <a:sym typeface="JetBrains Mono"/>
              </a:rPr>
              <a:t>return new Pair(</a:t>
            </a:r>
            <a:r>
              <a:rPr lang="ru" sz="1000">
                <a:solidFill>
                  <a:srgbClr val="080808"/>
                </a:solidFill>
                <a:highlight>
                  <a:srgbClr val="FFFFFF"/>
                </a:highlight>
                <a:latin typeface="JetBrains Mono"/>
                <a:ea typeface="JetBrains Mono"/>
                <a:cs typeface="JetBrains Mono"/>
                <a:sym typeface="JetBrains Mono"/>
              </a:rPr>
              <a:t>ComparisonResult.EQUIVALENT, merged);</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Clr>
                <a:schemeClr val="dk1"/>
              </a:buClr>
              <a:buSzPts val="1100"/>
              <a:buFont typeface="Arial"/>
              <a:buNone/>
            </a:pPr>
            <a:r>
              <a:rPr lang="ru" sz="1000">
                <a:solidFill>
                  <a:srgbClr val="080808"/>
                </a:solidFill>
                <a:highlight>
                  <a:srgbClr val="FFFFFF"/>
                </a:highlight>
                <a:latin typeface="JetBrains Mono"/>
                <a:ea typeface="JetBrains Mono"/>
                <a:cs typeface="JetBrains Mono"/>
                <a:sym typeface="JetBrains Mono"/>
              </a:rPr>
              <a:t>}</a:t>
            </a:r>
            <a:endParaRPr sz="10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None/>
            </a:pPr>
            <a:r>
              <a:t/>
            </a:r>
            <a:endParaRPr sz="1100">
              <a:solidFill>
                <a:srgbClr val="00007F"/>
              </a:solidFill>
              <a:highlight>
                <a:srgbClr val="FFFFFF"/>
              </a:highlight>
              <a:latin typeface="Consolas"/>
              <a:ea typeface="Consolas"/>
              <a:cs typeface="Consolas"/>
              <a:sym typeface="Consolas"/>
            </a:endParaRPr>
          </a:p>
        </p:txBody>
      </p:sp>
      <p:pic>
        <p:nvPicPr>
          <p:cNvPr id="786" name="Google Shape;786;p138"/>
          <p:cNvPicPr preferRelativeResize="0"/>
          <p:nvPr/>
        </p:nvPicPr>
        <p:blipFill rotWithShape="1">
          <a:blip r:embed="rId3">
            <a:alphaModFix/>
          </a:blip>
          <a:srcRect b="0" l="0" r="0" t="0"/>
          <a:stretch/>
        </p:blipFill>
        <p:spPr>
          <a:xfrm>
            <a:off x="6456294" y="3043827"/>
            <a:ext cx="1714500" cy="1681925"/>
          </a:xfrm>
          <a:prstGeom prst="rect">
            <a:avLst/>
          </a:prstGeom>
          <a:noFill/>
          <a:ln>
            <a:noFill/>
          </a:ln>
        </p:spPr>
      </p:pic>
      <p:pic>
        <p:nvPicPr>
          <p:cNvPr id="787" name="Google Shape;787;p138"/>
          <p:cNvPicPr preferRelativeResize="0"/>
          <p:nvPr/>
        </p:nvPicPr>
        <p:blipFill>
          <a:blip r:embed="rId4">
            <a:alphaModFix/>
          </a:blip>
          <a:stretch>
            <a:fillRect/>
          </a:stretch>
        </p:blipFill>
        <p:spPr>
          <a:xfrm>
            <a:off x="7496300" y="376775"/>
            <a:ext cx="674500" cy="67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76"/>
          <p:cNvPicPr preferRelativeResize="0"/>
          <p:nvPr>
            <p:ph idx="1" type="body"/>
          </p:nvPr>
        </p:nvPicPr>
        <p:blipFill rotWithShape="1">
          <a:blip r:embed="rId3">
            <a:alphaModFix/>
          </a:blip>
          <a:srcRect b="0" l="0" r="0" t="0"/>
          <a:stretch/>
        </p:blipFill>
        <p:spPr>
          <a:xfrm rot="-708747">
            <a:off x="804063" y="1615405"/>
            <a:ext cx="1878806" cy="1371600"/>
          </a:xfrm>
          <a:prstGeom prst="rect">
            <a:avLst/>
          </a:prstGeom>
          <a:noFill/>
          <a:ln>
            <a:noFill/>
          </a:ln>
        </p:spPr>
      </p:pic>
      <p:sp>
        <p:nvSpPr>
          <p:cNvPr id="315" name="Google Shape;315;p76"/>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CONTROLDIGIT</a:t>
            </a:r>
            <a:endParaRPr/>
          </a:p>
        </p:txBody>
      </p:sp>
      <p:pic>
        <p:nvPicPr>
          <p:cNvPr id="316" name="Google Shape;316;p76"/>
          <p:cNvPicPr preferRelativeResize="0"/>
          <p:nvPr/>
        </p:nvPicPr>
        <p:blipFill rotWithShape="1">
          <a:blip r:embed="rId4">
            <a:alphaModFix/>
          </a:blip>
          <a:srcRect b="0" l="0" r="0" t="0"/>
          <a:stretch/>
        </p:blipFill>
        <p:spPr>
          <a:xfrm>
            <a:off x="521550" y="3164786"/>
            <a:ext cx="2571750" cy="1750219"/>
          </a:xfrm>
          <a:prstGeom prst="rect">
            <a:avLst/>
          </a:prstGeom>
          <a:noFill/>
          <a:ln>
            <a:noFill/>
          </a:ln>
        </p:spPr>
      </p:pic>
      <p:pic>
        <p:nvPicPr>
          <p:cNvPr id="317" name="Google Shape;317;p76"/>
          <p:cNvPicPr preferRelativeResize="0"/>
          <p:nvPr/>
        </p:nvPicPr>
        <p:blipFill rotWithShape="1">
          <a:blip r:embed="rId5">
            <a:alphaModFix/>
          </a:blip>
          <a:srcRect b="0" l="0" r="0" t="0"/>
          <a:stretch/>
        </p:blipFill>
        <p:spPr>
          <a:xfrm>
            <a:off x="3255317" y="1221600"/>
            <a:ext cx="2348171" cy="3299538"/>
          </a:xfrm>
          <a:prstGeom prst="rect">
            <a:avLst/>
          </a:prstGeom>
          <a:noFill/>
          <a:ln>
            <a:noFill/>
          </a:ln>
        </p:spPr>
      </p:pic>
      <p:pic>
        <p:nvPicPr>
          <p:cNvPr id="318" name="Google Shape;318;p76"/>
          <p:cNvPicPr preferRelativeResize="0"/>
          <p:nvPr/>
        </p:nvPicPr>
        <p:blipFill rotWithShape="1">
          <a:blip r:embed="rId6">
            <a:alphaModFix/>
          </a:blip>
          <a:srcRect b="0" l="0" r="0" t="0"/>
          <a:stretch/>
        </p:blipFill>
        <p:spPr>
          <a:xfrm rot="631679">
            <a:off x="5617273" y="1386491"/>
            <a:ext cx="3197036" cy="2277717"/>
          </a:xfrm>
          <a:prstGeom prst="rect">
            <a:avLst/>
          </a:prstGeom>
          <a:noFill/>
          <a:ln>
            <a:noFill/>
          </a:ln>
        </p:spPr>
      </p:pic>
      <p:pic>
        <p:nvPicPr>
          <p:cNvPr id="319" name="Google Shape;319;p76"/>
          <p:cNvPicPr preferRelativeResize="0"/>
          <p:nvPr/>
        </p:nvPicPr>
        <p:blipFill rotWithShape="1">
          <a:blip r:embed="rId7">
            <a:alphaModFix/>
          </a:blip>
          <a:srcRect b="0" l="0" r="0" t="0"/>
          <a:stretch/>
        </p:blipFill>
        <p:spPr>
          <a:xfrm>
            <a:off x="5792720" y="3164786"/>
            <a:ext cx="2616469" cy="1777121"/>
          </a:xfrm>
          <a:prstGeom prst="rect">
            <a:avLst/>
          </a:prstGeom>
          <a:noFill/>
          <a:ln cap="flat" cmpd="sng" w="9525">
            <a:solidFill>
              <a:srgbClr val="595959"/>
            </a:solidFill>
            <a:prstDash val="solid"/>
            <a:round/>
            <a:headEnd len="sm" w="sm" type="none"/>
            <a:tailEnd len="sm" w="sm" type="none"/>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9"/>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МАРКЕР </a:t>
            </a:r>
            <a:r>
              <a:rPr lang="ru"/>
              <a:t>ОХ, ХОЧУ КОФЕ</a:t>
            </a:r>
            <a:endParaRPr/>
          </a:p>
        </p:txBody>
      </p:sp>
      <p:pic>
        <p:nvPicPr>
          <p:cNvPr descr="https://s-media-cache-ak0.pinimg.com/236x/ee/84/3b/ee843ba0149017ccf6618d8c4fc82250.jpg" id="793" name="Google Shape;793;p139"/>
          <p:cNvPicPr preferRelativeResize="0"/>
          <p:nvPr/>
        </p:nvPicPr>
        <p:blipFill rotWithShape="1">
          <a:blip r:embed="rId3">
            <a:alphaModFix/>
          </a:blip>
          <a:srcRect b="0" l="0" r="0" t="0"/>
          <a:stretch/>
        </p:blipFill>
        <p:spPr>
          <a:xfrm>
            <a:off x="3729038" y="1593056"/>
            <a:ext cx="1685925" cy="1957388"/>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pic>
        <p:nvPicPr>
          <p:cNvPr id="799" name="Google Shape;799;p140"/>
          <p:cNvPicPr preferRelativeResize="0"/>
          <p:nvPr/>
        </p:nvPicPr>
        <p:blipFill rotWithShape="1">
          <a:blip r:embed="rId3">
            <a:alphaModFix/>
          </a:blip>
          <a:srcRect b="0" l="0" r="0" t="0"/>
          <a:stretch/>
        </p:blipFill>
        <p:spPr>
          <a:xfrm>
            <a:off x="5387273" y="3489852"/>
            <a:ext cx="2271174" cy="1467179"/>
          </a:xfrm>
          <a:prstGeom prst="rect">
            <a:avLst/>
          </a:prstGeom>
          <a:noFill/>
          <a:ln>
            <a:noFill/>
          </a:ln>
        </p:spPr>
      </p:pic>
      <p:sp>
        <p:nvSpPr>
          <p:cNvPr id="800" name="Google Shape;800;p140"/>
          <p:cNvSpPr/>
          <p:nvPr/>
        </p:nvSpPr>
        <p:spPr>
          <a:xfrm>
            <a:off x="1352550" y="813846"/>
            <a:ext cx="5842001" cy="2077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rgbClr val="000000"/>
              </a:solidFill>
              <a:highlight>
                <a:srgbClr val="FFFFFF"/>
              </a:highlight>
              <a:latin typeface="Consolas"/>
              <a:ea typeface="Consolas"/>
              <a:cs typeface="Consolas"/>
              <a:sym typeface="Consolas"/>
            </a:endParaRPr>
          </a:p>
        </p:txBody>
      </p:sp>
      <p:sp>
        <p:nvSpPr>
          <p:cNvPr id="801" name="Google Shape;801;p140"/>
          <p:cNvSpPr/>
          <p:nvPr/>
        </p:nvSpPr>
        <p:spPr>
          <a:xfrm>
            <a:off x="1352551" y="195488"/>
            <a:ext cx="6597649" cy="422423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400">
                <a:solidFill>
                  <a:srgbClr val="00007F"/>
                </a:solidFill>
                <a:highlight>
                  <a:srgbClr val="FFFFFF"/>
                </a:highlight>
                <a:latin typeface="Fira Code"/>
                <a:ea typeface="Fira Code"/>
                <a:cs typeface="Fira Code"/>
                <a:sym typeface="Fira Code"/>
              </a:rPr>
              <a:t>ComparisonResult</a:t>
            </a:r>
            <a:r>
              <a:rPr lang="ru" sz="1400">
                <a:solidFill>
                  <a:srgbClr val="000000"/>
                </a:solidFill>
                <a:highlight>
                  <a:srgbClr val="FFFFFF"/>
                </a:highlight>
                <a:latin typeface="Fira Code"/>
                <a:ea typeface="Fira Code"/>
                <a:cs typeface="Fira Code"/>
                <a:sym typeface="Fira Code"/>
              </a:rPr>
              <a:t> </a:t>
            </a:r>
            <a:r>
              <a:rPr lang="ru" sz="1400">
                <a:solidFill>
                  <a:srgbClr val="2B91AF"/>
                </a:solidFill>
                <a:highlight>
                  <a:srgbClr val="FFFFFF"/>
                </a:highlight>
                <a:latin typeface="Fira Code"/>
                <a:ea typeface="Fira Code"/>
                <a:cs typeface="Fira Code"/>
                <a:sym typeface="Fira Code"/>
              </a:rPr>
              <a:t>CompareStacks</a:t>
            </a:r>
            <a:r>
              <a:rPr lang="ru" sz="1400">
                <a:solidFill>
                  <a:srgbClr val="000000"/>
                </a:solidFill>
                <a:highlight>
                  <a:srgbClr val="FFFFFF"/>
                </a:highlight>
                <a:latin typeface="Fira Code"/>
                <a:ea typeface="Fira Code"/>
                <a:cs typeface="Fira Code"/>
                <a:sym typeface="Fira Code"/>
              </a:rPr>
              <a:t>(</a:t>
            </a:r>
            <a:br>
              <a:rPr lang="ru" sz="1400">
                <a:solidFill>
                  <a:srgbClr val="000000"/>
                </a:solidFill>
                <a:highlight>
                  <a:srgbClr val="FFFFFF"/>
                </a:highlight>
                <a:latin typeface="Fira Code"/>
                <a:ea typeface="Fira Code"/>
                <a:cs typeface="Fira Code"/>
                <a:sym typeface="Fira Code"/>
              </a:rPr>
            </a:br>
            <a:r>
              <a:rPr lang="ru" sz="1400">
                <a:solidFill>
                  <a:srgbClr val="000000"/>
                </a:solidFill>
                <a:highlight>
                  <a:srgbClr val="FFFFFF"/>
                </a:highlight>
                <a:latin typeface="Fira Code"/>
                <a:ea typeface="Fira Code"/>
                <a:cs typeface="Fira Code"/>
                <a:sym typeface="Fira Code"/>
              </a:rPr>
              <a:t>    </a:t>
            </a:r>
            <a:r>
              <a:rPr lang="ru" sz="1400">
                <a:solidFill>
                  <a:srgbClr val="00007F"/>
                </a:solidFill>
                <a:highlight>
                  <a:srgbClr val="FFFFFF"/>
                </a:highlight>
                <a:latin typeface="Fira Code"/>
                <a:ea typeface="Fira Code"/>
                <a:cs typeface="Fira Code"/>
                <a:sym typeface="Fira Code"/>
              </a:rPr>
              <a:t>ESType</a:t>
            </a:r>
            <a:r>
              <a:rPr lang="ru" sz="1400">
                <a:solidFill>
                  <a:srgbClr val="000000"/>
                </a:solidFill>
                <a:highlight>
                  <a:srgbClr val="FFFFFF"/>
                </a:highlight>
                <a:latin typeface="Fira Code"/>
                <a:ea typeface="Fira Code"/>
                <a:cs typeface="Fira Code"/>
                <a:sym typeface="Fira Code"/>
              </a:rPr>
              <a:t>[] first, </a:t>
            </a:r>
            <a:r>
              <a:rPr lang="ru" sz="1400">
                <a:solidFill>
                  <a:srgbClr val="00007F"/>
                </a:solidFill>
                <a:highlight>
                  <a:srgbClr val="FFFFFF"/>
                </a:highlight>
                <a:latin typeface="Fira Code"/>
                <a:ea typeface="Fira Code"/>
                <a:cs typeface="Fira Code"/>
                <a:sym typeface="Fira Code"/>
              </a:rPr>
              <a:t>ESType</a:t>
            </a:r>
            <a:r>
              <a:rPr lang="ru" sz="1400">
                <a:solidFill>
                  <a:srgbClr val="000000"/>
                </a:solidFill>
                <a:highlight>
                  <a:srgbClr val="FFFFFF"/>
                </a:highlight>
                <a:latin typeface="Fira Code"/>
                <a:ea typeface="Fira Code"/>
                <a:cs typeface="Fira Code"/>
                <a:sym typeface="Fira Code"/>
              </a:rPr>
              <a:t>[] second,</a:t>
            </a:r>
            <a:endParaRPr sz="1400">
              <a:solidFill>
                <a:srgbClr val="000000"/>
              </a:solidFill>
              <a:highlight>
                <a:srgbClr val="FFFFFF"/>
              </a:highlight>
              <a:latin typeface="Fira Code"/>
              <a:ea typeface="Fira Code"/>
              <a:cs typeface="Fira Code"/>
              <a:sym typeface="Fira Code"/>
            </a:endParaRPr>
          </a:p>
          <a:p>
            <a:pPr indent="0" lvl="0" marL="0" marR="0" rtl="0" algn="l">
              <a:spcBef>
                <a:spcPts val="0"/>
              </a:spcBef>
              <a:spcAft>
                <a:spcPts val="0"/>
              </a:spcAft>
              <a:buNone/>
            </a:pPr>
            <a:r>
              <a:rPr lang="ru" sz="1400">
                <a:solidFill>
                  <a:srgbClr val="000000"/>
                </a:solidFill>
                <a:highlight>
                  <a:srgbClr val="FFFFFF"/>
                </a:highlight>
                <a:latin typeface="Fira Code"/>
                <a:ea typeface="Fira Code"/>
                <a:cs typeface="Fira Code"/>
                <a:sym typeface="Fira Code"/>
              </a:rPr>
              <a:t>    </a:t>
            </a:r>
            <a:r>
              <a:rPr lang="ru" sz="1400">
                <a:solidFill>
                  <a:srgbClr val="0000FF"/>
                </a:solidFill>
                <a:highlight>
                  <a:srgbClr val="FFFFFF"/>
                </a:highlight>
                <a:latin typeface="Fira Code"/>
                <a:ea typeface="Fira Code"/>
                <a:cs typeface="Fira Code"/>
                <a:sym typeface="Fira Code"/>
              </a:rPr>
              <a:t>out</a:t>
            </a:r>
            <a:r>
              <a:rPr lang="ru" sz="1400">
                <a:solidFill>
                  <a:srgbClr val="000000"/>
                </a:solidFill>
                <a:highlight>
                  <a:srgbClr val="FFFFFF"/>
                </a:highlight>
                <a:latin typeface="Fira Code"/>
                <a:ea typeface="Fira Code"/>
                <a:cs typeface="Fira Code"/>
                <a:sym typeface="Fira Code"/>
              </a:rPr>
              <a:t> </a:t>
            </a:r>
            <a:r>
              <a:rPr lang="ru" sz="1400">
                <a:solidFill>
                  <a:srgbClr val="00007F"/>
                </a:solidFill>
                <a:highlight>
                  <a:srgbClr val="FFFFFF"/>
                </a:highlight>
                <a:latin typeface="Fira Code"/>
                <a:ea typeface="Fira Code"/>
                <a:cs typeface="Fira Code"/>
                <a:sym typeface="Fira Code"/>
              </a:rPr>
              <a:t>ESType</a:t>
            </a:r>
            <a:r>
              <a:rPr lang="ru" sz="1400">
                <a:solidFill>
                  <a:srgbClr val="000000"/>
                </a:solidFill>
                <a:highlight>
                  <a:srgbClr val="FFFFFF"/>
                </a:highlight>
                <a:latin typeface="Fira Code"/>
                <a:ea typeface="Fira Code"/>
                <a:cs typeface="Fira Code"/>
                <a:sym typeface="Fira Code"/>
              </a:rPr>
              <a:t>[] merged)</a:t>
            </a:r>
            <a:br>
              <a:rPr lang="ru" sz="1400">
                <a:solidFill>
                  <a:srgbClr val="000000"/>
                </a:solidFill>
                <a:highlight>
                  <a:srgbClr val="FFFFFF"/>
                </a:highlight>
                <a:latin typeface="Fira Code"/>
                <a:ea typeface="Fira Code"/>
                <a:cs typeface="Fira Code"/>
                <a:sym typeface="Fira Code"/>
              </a:rPr>
            </a:br>
            <a:r>
              <a:rPr lang="ru" sz="1400">
                <a:solidFill>
                  <a:srgbClr val="000000"/>
                </a:solidFill>
                <a:highlight>
                  <a:srgbClr val="FFFFFF"/>
                </a:highlight>
                <a:latin typeface="Fira Code"/>
                <a:ea typeface="Fira Code"/>
                <a:cs typeface="Fira Code"/>
                <a:sym typeface="Fira Code"/>
              </a:rPr>
              <a:t>{</a:t>
            </a:r>
            <a:endParaRPr sz="1100"/>
          </a:p>
          <a:p>
            <a:pPr indent="0" lvl="0" marL="0" marR="0" rtl="0" algn="l">
              <a:spcBef>
                <a:spcPts val="0"/>
              </a:spcBef>
              <a:spcAft>
                <a:spcPts val="0"/>
              </a:spcAft>
              <a:buNone/>
            </a:pPr>
            <a:r>
              <a:rPr lang="ru" sz="1400">
                <a:solidFill>
                  <a:srgbClr val="000000"/>
                </a:solidFill>
                <a:highlight>
                  <a:srgbClr val="FFFFFF"/>
                </a:highlight>
                <a:latin typeface="Fira Code"/>
                <a:ea typeface="Fira Code"/>
                <a:cs typeface="Fira Code"/>
                <a:sym typeface="Fira Code"/>
              </a:rPr>
              <a:t>    merged = </a:t>
            </a:r>
            <a:r>
              <a:rPr lang="ru" sz="1400">
                <a:solidFill>
                  <a:srgbClr val="0000FF"/>
                </a:solidFill>
                <a:highlight>
                  <a:srgbClr val="FFFFFF"/>
                </a:highlight>
                <a:latin typeface="Fira Code"/>
                <a:ea typeface="Fira Code"/>
                <a:cs typeface="Fira Code"/>
                <a:sym typeface="Fira Code"/>
              </a:rPr>
              <a:t>null</a:t>
            </a:r>
            <a:r>
              <a:rPr lang="ru" sz="1400">
                <a:solidFill>
                  <a:srgbClr val="000000"/>
                </a:solidFill>
                <a:highlight>
                  <a:srgbClr val="FFFFFF"/>
                </a:highlight>
                <a:latin typeface="Fira Code"/>
                <a:ea typeface="Fira Code"/>
                <a:cs typeface="Fira Code"/>
                <a:sym typeface="Fira Code"/>
              </a:rPr>
              <a:t>;</a:t>
            </a:r>
            <a:endParaRPr sz="1100"/>
          </a:p>
          <a:p>
            <a:pPr indent="0" lvl="0" marL="0" marR="0" rtl="0" algn="l">
              <a:spcBef>
                <a:spcPts val="0"/>
              </a:spcBef>
              <a:spcAft>
                <a:spcPts val="0"/>
              </a:spcAft>
              <a:buNone/>
            </a:pPr>
            <a:r>
              <a:rPr lang="ru" sz="1400">
                <a:solidFill>
                  <a:srgbClr val="000000"/>
                </a:solidFill>
                <a:highlight>
                  <a:srgbClr val="FFFFFF"/>
                </a:highlight>
                <a:latin typeface="Fira Code"/>
                <a:ea typeface="Fira Code"/>
                <a:cs typeface="Fira Code"/>
                <a:sym typeface="Fira Code"/>
              </a:rPr>
              <a:t>    </a:t>
            </a:r>
            <a:r>
              <a:rPr lang="ru" sz="1400">
                <a:solidFill>
                  <a:srgbClr val="0000FF"/>
                </a:solidFill>
                <a:highlight>
                  <a:srgbClr val="FFFFFF"/>
                </a:highlight>
                <a:latin typeface="Fira Code"/>
                <a:ea typeface="Fira Code"/>
                <a:cs typeface="Fira Code"/>
                <a:sym typeface="Fira Code"/>
              </a:rPr>
              <a:t>var</a:t>
            </a:r>
            <a:r>
              <a:rPr lang="ru" sz="1400">
                <a:solidFill>
                  <a:srgbClr val="000000"/>
                </a:solidFill>
                <a:highlight>
                  <a:srgbClr val="FFFFFF"/>
                </a:highlight>
                <a:latin typeface="Fira Code"/>
                <a:ea typeface="Fira Code"/>
                <a:cs typeface="Fira Code"/>
                <a:sym typeface="Fira Code"/>
              </a:rPr>
              <a:t> typePairs = first</a:t>
            </a:r>
            <a:br>
              <a:rPr lang="ru" sz="1400">
                <a:solidFill>
                  <a:srgbClr val="000000"/>
                </a:solidFill>
                <a:highlight>
                  <a:srgbClr val="FFFFFF"/>
                </a:highlight>
                <a:latin typeface="Fira Code"/>
                <a:ea typeface="Fira Code"/>
                <a:cs typeface="Fira Code"/>
                <a:sym typeface="Fira Code"/>
              </a:rPr>
            </a:br>
            <a:r>
              <a:rPr lang="ru" sz="1400">
                <a:solidFill>
                  <a:srgbClr val="000000"/>
                </a:solidFill>
                <a:highlight>
                  <a:srgbClr val="FFFFFF"/>
                </a:highlight>
                <a:latin typeface="Fira Code"/>
                <a:ea typeface="Fira Code"/>
                <a:cs typeface="Fira Code"/>
                <a:sym typeface="Fira Code"/>
              </a:rPr>
              <a:t>        .</a:t>
            </a:r>
            <a:r>
              <a:rPr lang="ru" sz="1400">
                <a:solidFill>
                  <a:srgbClr val="2B91AF"/>
                </a:solidFill>
                <a:highlight>
                  <a:srgbClr val="FFFFFF"/>
                </a:highlight>
                <a:latin typeface="Fira Code"/>
                <a:ea typeface="Fira Code"/>
                <a:cs typeface="Fira Code"/>
                <a:sym typeface="Fira Code"/>
              </a:rPr>
              <a:t>Zip</a:t>
            </a:r>
            <a:r>
              <a:rPr lang="ru" sz="1400">
                <a:solidFill>
                  <a:srgbClr val="000000"/>
                </a:solidFill>
                <a:highlight>
                  <a:srgbClr val="FFFFFF"/>
                </a:highlight>
                <a:latin typeface="Fira Code"/>
                <a:ea typeface="Fira Code"/>
                <a:cs typeface="Fira Code"/>
                <a:sym typeface="Fira Code"/>
              </a:rPr>
              <a:t>(second, </a:t>
            </a:r>
            <a:r>
              <a:rPr lang="ru" sz="1400">
                <a:solidFill>
                  <a:srgbClr val="00007F"/>
                </a:solidFill>
                <a:highlight>
                  <a:srgbClr val="FFFFFF"/>
                </a:highlight>
                <a:latin typeface="Fira Code"/>
                <a:ea typeface="Fira Code"/>
                <a:cs typeface="Fira Code"/>
                <a:sym typeface="Fira Code"/>
              </a:rPr>
              <a:t>Tuple</a:t>
            </a:r>
            <a:r>
              <a:rPr lang="ru" sz="1400">
                <a:solidFill>
                  <a:srgbClr val="000000"/>
                </a:solidFill>
                <a:highlight>
                  <a:srgbClr val="FFFFFF"/>
                </a:highlight>
                <a:latin typeface="Fira Code"/>
                <a:ea typeface="Fira Code"/>
                <a:cs typeface="Fira Code"/>
                <a:sym typeface="Fira Code"/>
              </a:rPr>
              <a:t>.</a:t>
            </a:r>
            <a:r>
              <a:rPr lang="ru" sz="1400">
                <a:solidFill>
                  <a:srgbClr val="2B91AF"/>
                </a:solidFill>
                <a:highlight>
                  <a:srgbClr val="FFFFFF"/>
                </a:highlight>
                <a:latin typeface="Fira Code"/>
                <a:ea typeface="Fira Code"/>
                <a:cs typeface="Fira Code"/>
                <a:sym typeface="Fira Code"/>
              </a:rPr>
              <a:t>Create</a:t>
            </a:r>
            <a:r>
              <a:rPr lang="ru" sz="1400">
                <a:solidFill>
                  <a:srgbClr val="000000"/>
                </a:solidFill>
                <a:highlight>
                  <a:srgbClr val="FFFFFF"/>
                </a:highlight>
                <a:latin typeface="Fira Code"/>
                <a:ea typeface="Fira Code"/>
                <a:cs typeface="Fira Code"/>
                <a:sym typeface="Fira Code"/>
              </a:rPr>
              <a:t>)</a:t>
            </a:r>
            <a:br>
              <a:rPr lang="ru" sz="1400">
                <a:solidFill>
                  <a:srgbClr val="000000"/>
                </a:solidFill>
                <a:highlight>
                  <a:srgbClr val="FFFFFF"/>
                </a:highlight>
                <a:latin typeface="Fira Code"/>
                <a:ea typeface="Fira Code"/>
                <a:cs typeface="Fira Code"/>
                <a:sym typeface="Fira Code"/>
              </a:rPr>
            </a:br>
            <a:r>
              <a:rPr lang="ru" sz="1400">
                <a:solidFill>
                  <a:srgbClr val="000000"/>
                </a:solidFill>
                <a:highlight>
                  <a:srgbClr val="FFFFFF"/>
                </a:highlight>
                <a:latin typeface="Fira Code"/>
                <a:ea typeface="Fira Code"/>
                <a:cs typeface="Fira Code"/>
                <a:sym typeface="Fira Code"/>
              </a:rPr>
              <a:t>        .</a:t>
            </a:r>
            <a:r>
              <a:rPr lang="ru" sz="1400">
                <a:solidFill>
                  <a:srgbClr val="2B91AF"/>
                </a:solidFill>
                <a:highlight>
                  <a:srgbClr val="FFFFFF"/>
                </a:highlight>
                <a:latin typeface="Fira Code"/>
                <a:ea typeface="Fira Code"/>
                <a:cs typeface="Fira Code"/>
                <a:sym typeface="Fira Code"/>
              </a:rPr>
              <a:t>ToList</a:t>
            </a:r>
            <a:r>
              <a:rPr lang="ru" sz="1400">
                <a:solidFill>
                  <a:srgbClr val="000000"/>
                </a:solidFill>
                <a:highlight>
                  <a:srgbClr val="FFFFFF"/>
                </a:highlight>
                <a:latin typeface="Fira Code"/>
                <a:ea typeface="Fira Code"/>
                <a:cs typeface="Fira Code"/>
                <a:sym typeface="Fira Code"/>
              </a:rPr>
              <a:t>();</a:t>
            </a:r>
            <a:endParaRPr sz="1400">
              <a:solidFill>
                <a:srgbClr val="00B050"/>
              </a:solidFill>
              <a:highlight>
                <a:srgbClr val="FFFFFF"/>
              </a:highlight>
              <a:latin typeface="Fira Code"/>
              <a:ea typeface="Fira Code"/>
              <a:cs typeface="Fira Code"/>
              <a:sym typeface="Fira Code"/>
            </a:endParaRPr>
          </a:p>
          <a:p>
            <a:pPr indent="0" lvl="0" marL="0" marR="0" rtl="0" algn="l">
              <a:spcBef>
                <a:spcPts val="0"/>
              </a:spcBef>
              <a:spcAft>
                <a:spcPts val="0"/>
              </a:spcAft>
              <a:buNone/>
            </a:pPr>
            <a:r>
              <a:rPr lang="ru" sz="1400">
                <a:solidFill>
                  <a:srgbClr val="0000FF"/>
                </a:solidFill>
                <a:highlight>
                  <a:srgbClr val="FFFFFF"/>
                </a:highlight>
                <a:latin typeface="Fira Code"/>
                <a:ea typeface="Fira Code"/>
                <a:cs typeface="Fira Code"/>
                <a:sym typeface="Fira Code"/>
              </a:rPr>
              <a:t>    if</a:t>
            </a:r>
            <a:r>
              <a:rPr lang="ru" sz="1400">
                <a:solidFill>
                  <a:srgbClr val="000000"/>
                </a:solidFill>
                <a:highlight>
                  <a:srgbClr val="FFFFFF"/>
                </a:highlight>
                <a:latin typeface="Fira Code"/>
                <a:ea typeface="Fira Code"/>
                <a:cs typeface="Fira Code"/>
                <a:sym typeface="Fira Code"/>
              </a:rPr>
              <a:t> (typePairs.</a:t>
            </a:r>
            <a:r>
              <a:rPr lang="ru" sz="1400">
                <a:solidFill>
                  <a:srgbClr val="2B91AF"/>
                </a:solidFill>
                <a:highlight>
                  <a:srgbClr val="FFFFFF"/>
                </a:highlight>
                <a:latin typeface="Fira Code"/>
                <a:ea typeface="Fira Code"/>
                <a:cs typeface="Fira Code"/>
                <a:sym typeface="Fira Code"/>
              </a:rPr>
              <a:t>All</a:t>
            </a:r>
            <a:r>
              <a:rPr lang="ru" sz="1400">
                <a:solidFill>
                  <a:srgbClr val="000000"/>
                </a:solidFill>
                <a:highlight>
                  <a:srgbClr val="FFFFFF"/>
                </a:highlight>
                <a:latin typeface="Fira Code"/>
                <a:ea typeface="Fira Code"/>
                <a:cs typeface="Fira Code"/>
                <a:sym typeface="Fira Code"/>
              </a:rPr>
              <a:t>(</a:t>
            </a:r>
            <a:r>
              <a:rPr lang="ru" sz="1400">
                <a:solidFill>
                  <a:srgbClr val="2B91AF"/>
                </a:solidFill>
                <a:highlight>
                  <a:srgbClr val="FFFFFF"/>
                </a:highlight>
                <a:latin typeface="Fira Code"/>
                <a:ea typeface="Fira Code"/>
                <a:cs typeface="Fira Code"/>
                <a:sym typeface="Fira Code"/>
              </a:rPr>
              <a:t>EqualESTypes</a:t>
            </a:r>
            <a:r>
              <a:rPr lang="ru" sz="1400">
                <a:solidFill>
                  <a:srgbClr val="000000"/>
                </a:solidFill>
                <a:highlight>
                  <a:srgbClr val="FFFFFF"/>
                </a:highlight>
                <a:latin typeface="Fira Code"/>
                <a:ea typeface="Fira Code"/>
                <a:cs typeface="Fira Code"/>
                <a:sym typeface="Fira Code"/>
              </a:rPr>
              <a:t>)) </a:t>
            </a:r>
            <a:br>
              <a:rPr lang="ru" sz="1400">
                <a:solidFill>
                  <a:srgbClr val="000000"/>
                </a:solidFill>
                <a:highlight>
                  <a:srgbClr val="FFFFFF"/>
                </a:highlight>
                <a:latin typeface="Fira Code"/>
                <a:ea typeface="Fira Code"/>
                <a:cs typeface="Fira Code"/>
                <a:sym typeface="Fira Code"/>
              </a:rPr>
            </a:br>
            <a:r>
              <a:rPr lang="ru" sz="1400">
                <a:solidFill>
                  <a:srgbClr val="000000"/>
                </a:solidFill>
                <a:highlight>
                  <a:srgbClr val="FFFFFF"/>
                </a:highlight>
                <a:latin typeface="Fira Code"/>
                <a:ea typeface="Fira Code"/>
                <a:cs typeface="Fira Code"/>
                <a:sym typeface="Fira Code"/>
              </a:rPr>
              <a:t>        </a:t>
            </a:r>
            <a:r>
              <a:rPr lang="ru" sz="1400">
                <a:solidFill>
                  <a:srgbClr val="0000FF"/>
                </a:solidFill>
                <a:highlight>
                  <a:srgbClr val="FFFFFF"/>
                </a:highlight>
                <a:latin typeface="Fira Code"/>
                <a:ea typeface="Fira Code"/>
                <a:cs typeface="Fira Code"/>
                <a:sym typeface="Fira Code"/>
              </a:rPr>
              <a:t>return</a:t>
            </a:r>
            <a:r>
              <a:rPr lang="ru" sz="1400">
                <a:solidFill>
                  <a:srgbClr val="000000"/>
                </a:solidFill>
                <a:highlight>
                  <a:srgbClr val="FFFFFF"/>
                </a:highlight>
                <a:latin typeface="Fira Code"/>
                <a:ea typeface="Fira Code"/>
                <a:cs typeface="Fira Code"/>
                <a:sym typeface="Fira Code"/>
              </a:rPr>
              <a:t> </a:t>
            </a:r>
            <a:r>
              <a:rPr lang="ru" sz="1400">
                <a:solidFill>
                  <a:srgbClr val="00007F"/>
                </a:solidFill>
                <a:highlight>
                  <a:srgbClr val="FFFFFF"/>
                </a:highlight>
                <a:latin typeface="Fira Code"/>
                <a:ea typeface="Fira Code"/>
                <a:cs typeface="Fira Code"/>
                <a:sym typeface="Fira Code"/>
              </a:rPr>
              <a:t>ComparisonResult</a:t>
            </a:r>
            <a:r>
              <a:rPr lang="ru" sz="1400">
                <a:solidFill>
                  <a:srgbClr val="000000"/>
                </a:solidFill>
                <a:highlight>
                  <a:srgbClr val="FFFFFF"/>
                </a:highlight>
                <a:latin typeface="Fira Code"/>
                <a:ea typeface="Fira Code"/>
                <a:cs typeface="Fira Code"/>
                <a:sym typeface="Fira Code"/>
              </a:rPr>
              <a:t>.</a:t>
            </a:r>
            <a:r>
              <a:rPr lang="ru" sz="1400">
                <a:solidFill>
                  <a:srgbClr val="800080"/>
                </a:solidFill>
                <a:highlight>
                  <a:srgbClr val="FFFFFF"/>
                </a:highlight>
                <a:latin typeface="Fira Code"/>
                <a:ea typeface="Fira Code"/>
                <a:cs typeface="Fira Code"/>
                <a:sym typeface="Fira Code"/>
              </a:rPr>
              <a:t>Equal</a:t>
            </a:r>
            <a:r>
              <a:rPr lang="ru" sz="1400">
                <a:solidFill>
                  <a:srgbClr val="000000"/>
                </a:solidFill>
                <a:highlight>
                  <a:srgbClr val="FFFFFF"/>
                </a:highlight>
                <a:latin typeface="Fira Code"/>
                <a:ea typeface="Fira Code"/>
                <a:cs typeface="Fira Code"/>
                <a:sym typeface="Fira Code"/>
              </a:rPr>
              <a:t>;</a:t>
            </a:r>
            <a:endParaRPr sz="1100"/>
          </a:p>
          <a:p>
            <a:pPr indent="0" lvl="0" marL="0" marR="0" rtl="0" algn="l">
              <a:spcBef>
                <a:spcPts val="0"/>
              </a:spcBef>
              <a:spcAft>
                <a:spcPts val="0"/>
              </a:spcAft>
              <a:buNone/>
            </a:pPr>
            <a:r>
              <a:rPr lang="ru" sz="1400">
                <a:solidFill>
                  <a:srgbClr val="000000"/>
                </a:solidFill>
                <a:highlight>
                  <a:srgbClr val="FFFFFF"/>
                </a:highlight>
                <a:latin typeface="Fira Code"/>
                <a:ea typeface="Fira Code"/>
                <a:cs typeface="Fira Code"/>
                <a:sym typeface="Fira Code"/>
              </a:rPr>
              <a:t>    </a:t>
            </a:r>
            <a:r>
              <a:rPr lang="ru" sz="1400">
                <a:solidFill>
                  <a:srgbClr val="0000FF"/>
                </a:solidFill>
                <a:highlight>
                  <a:srgbClr val="FFFFFF"/>
                </a:highlight>
                <a:latin typeface="Fira Code"/>
                <a:ea typeface="Fira Code"/>
                <a:cs typeface="Fira Code"/>
                <a:sym typeface="Fira Code"/>
              </a:rPr>
              <a:t>if</a:t>
            </a:r>
            <a:r>
              <a:rPr lang="ru" sz="1400">
                <a:solidFill>
                  <a:srgbClr val="000000"/>
                </a:solidFill>
                <a:highlight>
                  <a:srgbClr val="FFFFFF"/>
                </a:highlight>
                <a:latin typeface="Fira Code"/>
                <a:ea typeface="Fira Code"/>
                <a:cs typeface="Fira Code"/>
                <a:sym typeface="Fira Code"/>
              </a:rPr>
              <a:t> (!typePairs.</a:t>
            </a:r>
            <a:r>
              <a:rPr lang="ru" sz="1400">
                <a:solidFill>
                  <a:srgbClr val="2B91AF"/>
                </a:solidFill>
                <a:highlight>
                  <a:srgbClr val="FFFFFF"/>
                </a:highlight>
                <a:latin typeface="Fira Code"/>
                <a:ea typeface="Fira Code"/>
                <a:cs typeface="Fira Code"/>
                <a:sym typeface="Fira Code"/>
              </a:rPr>
              <a:t>All</a:t>
            </a:r>
            <a:r>
              <a:rPr lang="ru" sz="1400">
                <a:solidFill>
                  <a:srgbClr val="000000"/>
                </a:solidFill>
                <a:highlight>
                  <a:srgbClr val="FFFFFF"/>
                </a:highlight>
                <a:latin typeface="Fira Code"/>
                <a:ea typeface="Fira Code"/>
                <a:cs typeface="Fira Code"/>
                <a:sym typeface="Fira Code"/>
              </a:rPr>
              <a:t>(</a:t>
            </a:r>
            <a:r>
              <a:rPr lang="ru" sz="1400">
                <a:solidFill>
                  <a:srgbClr val="2B91AF"/>
                </a:solidFill>
                <a:highlight>
                  <a:srgbClr val="FFFFFF"/>
                </a:highlight>
                <a:latin typeface="Fira Code"/>
                <a:ea typeface="Fira Code"/>
                <a:cs typeface="Fira Code"/>
                <a:sym typeface="Fira Code"/>
              </a:rPr>
              <a:t>CompatibleCLIType</a:t>
            </a:r>
            <a:r>
              <a:rPr lang="ru" sz="1400">
                <a:solidFill>
                  <a:srgbClr val="000000"/>
                </a:solidFill>
                <a:highlight>
                  <a:srgbClr val="FFFFFF"/>
                </a:highlight>
                <a:latin typeface="Fira Code"/>
                <a:ea typeface="Fira Code"/>
                <a:cs typeface="Fira Code"/>
                <a:sym typeface="Fira Code"/>
              </a:rPr>
              <a:t>))</a:t>
            </a:r>
            <a:br>
              <a:rPr lang="ru" sz="1400">
                <a:solidFill>
                  <a:srgbClr val="000000"/>
                </a:solidFill>
                <a:highlight>
                  <a:srgbClr val="FFFFFF"/>
                </a:highlight>
                <a:latin typeface="Fira Code"/>
                <a:ea typeface="Fira Code"/>
                <a:cs typeface="Fira Code"/>
                <a:sym typeface="Fira Code"/>
              </a:rPr>
            </a:br>
            <a:r>
              <a:rPr lang="ru" sz="1400">
                <a:solidFill>
                  <a:srgbClr val="000000"/>
                </a:solidFill>
                <a:highlight>
                  <a:srgbClr val="FFFFFF"/>
                </a:highlight>
                <a:latin typeface="Fira Code"/>
                <a:ea typeface="Fira Code"/>
                <a:cs typeface="Fira Code"/>
                <a:sym typeface="Fira Code"/>
              </a:rPr>
              <a:t>        </a:t>
            </a:r>
            <a:r>
              <a:rPr lang="ru" sz="1400">
                <a:solidFill>
                  <a:srgbClr val="0000FF"/>
                </a:solidFill>
                <a:highlight>
                  <a:srgbClr val="FFFFFF"/>
                </a:highlight>
                <a:latin typeface="Fira Code"/>
                <a:ea typeface="Fira Code"/>
                <a:cs typeface="Fira Code"/>
                <a:sym typeface="Fira Code"/>
              </a:rPr>
              <a:t>return</a:t>
            </a:r>
            <a:r>
              <a:rPr lang="ru" sz="1400">
                <a:solidFill>
                  <a:srgbClr val="000000"/>
                </a:solidFill>
                <a:highlight>
                  <a:srgbClr val="FFFFFF"/>
                </a:highlight>
                <a:latin typeface="Fira Code"/>
                <a:ea typeface="Fira Code"/>
                <a:cs typeface="Fira Code"/>
                <a:sym typeface="Fira Code"/>
              </a:rPr>
              <a:t> </a:t>
            </a:r>
            <a:r>
              <a:rPr lang="ru" sz="1400">
                <a:solidFill>
                  <a:srgbClr val="00007F"/>
                </a:solidFill>
                <a:highlight>
                  <a:srgbClr val="FFFFFF"/>
                </a:highlight>
                <a:latin typeface="Fira Code"/>
                <a:ea typeface="Fira Code"/>
                <a:cs typeface="Fira Code"/>
                <a:sym typeface="Fira Code"/>
              </a:rPr>
              <a:t>ComparisonResult</a:t>
            </a:r>
            <a:r>
              <a:rPr lang="ru" sz="1400">
                <a:solidFill>
                  <a:srgbClr val="000000"/>
                </a:solidFill>
                <a:highlight>
                  <a:srgbClr val="FFFFFF"/>
                </a:highlight>
                <a:latin typeface="Fira Code"/>
                <a:ea typeface="Fira Code"/>
                <a:cs typeface="Fira Code"/>
                <a:sym typeface="Fira Code"/>
              </a:rPr>
              <a:t>.</a:t>
            </a:r>
            <a:r>
              <a:rPr lang="ru" sz="1400">
                <a:solidFill>
                  <a:srgbClr val="800080"/>
                </a:solidFill>
                <a:highlight>
                  <a:srgbClr val="FFFFFF"/>
                </a:highlight>
                <a:latin typeface="Fira Code"/>
                <a:ea typeface="Fira Code"/>
                <a:cs typeface="Fira Code"/>
                <a:sym typeface="Fira Code"/>
              </a:rPr>
              <a:t>Inconsistent</a:t>
            </a:r>
            <a:r>
              <a:rPr lang="ru" sz="1400">
                <a:solidFill>
                  <a:srgbClr val="000000"/>
                </a:solidFill>
                <a:highlight>
                  <a:srgbClr val="FFFFFF"/>
                </a:highlight>
                <a:latin typeface="Fira Code"/>
                <a:ea typeface="Fira Code"/>
                <a:cs typeface="Fira Code"/>
                <a:sym typeface="Fira Code"/>
              </a:rPr>
              <a:t>;    </a:t>
            </a:r>
            <a:endParaRPr sz="1400">
              <a:solidFill>
                <a:srgbClr val="000000"/>
              </a:solidFill>
              <a:highlight>
                <a:srgbClr val="FFFFFF"/>
              </a:highlight>
              <a:latin typeface="Fira Code"/>
              <a:ea typeface="Fira Code"/>
              <a:cs typeface="Fira Code"/>
              <a:sym typeface="Fira Code"/>
            </a:endParaRPr>
          </a:p>
          <a:p>
            <a:pPr indent="0" lvl="0" marL="0" marR="0" rtl="0" algn="l">
              <a:spcBef>
                <a:spcPts val="0"/>
              </a:spcBef>
              <a:spcAft>
                <a:spcPts val="0"/>
              </a:spcAft>
              <a:buNone/>
            </a:pPr>
            <a:r>
              <a:rPr lang="ru" sz="1400">
                <a:solidFill>
                  <a:srgbClr val="000000"/>
                </a:solidFill>
                <a:highlight>
                  <a:srgbClr val="FFFFFF"/>
                </a:highlight>
                <a:latin typeface="Fira Code"/>
                <a:ea typeface="Fira Code"/>
                <a:cs typeface="Fira Code"/>
                <a:sym typeface="Fira Code"/>
              </a:rPr>
              <a:t>    </a:t>
            </a:r>
            <a:r>
              <a:rPr lang="ru" sz="1400">
                <a:solidFill>
                  <a:srgbClr val="0000FF"/>
                </a:solidFill>
                <a:highlight>
                  <a:srgbClr val="FFFFFF"/>
                </a:highlight>
                <a:latin typeface="Fira Code"/>
                <a:ea typeface="Fira Code"/>
                <a:cs typeface="Fira Code"/>
                <a:sym typeface="Fira Code"/>
              </a:rPr>
              <a:t>var</a:t>
            </a:r>
            <a:r>
              <a:rPr lang="ru" sz="1400">
                <a:solidFill>
                  <a:srgbClr val="000000"/>
                </a:solidFill>
                <a:highlight>
                  <a:srgbClr val="FFFFFF"/>
                </a:highlight>
                <a:latin typeface="Fira Code"/>
                <a:ea typeface="Fira Code"/>
                <a:cs typeface="Fira Code"/>
                <a:sym typeface="Fira Code"/>
              </a:rPr>
              <a:t> commonTypes = typePairs</a:t>
            </a:r>
            <a:br>
              <a:rPr lang="ru" sz="1400">
                <a:solidFill>
                  <a:srgbClr val="000000"/>
                </a:solidFill>
                <a:highlight>
                  <a:srgbClr val="FFFFFF"/>
                </a:highlight>
                <a:latin typeface="Fira Code"/>
                <a:ea typeface="Fira Code"/>
                <a:cs typeface="Fira Code"/>
                <a:sym typeface="Fira Code"/>
              </a:rPr>
            </a:br>
            <a:r>
              <a:rPr lang="ru" sz="1400">
                <a:solidFill>
                  <a:srgbClr val="000000"/>
                </a:solidFill>
                <a:highlight>
                  <a:srgbClr val="FFFFFF"/>
                </a:highlight>
                <a:latin typeface="Fira Code"/>
                <a:ea typeface="Fira Code"/>
                <a:cs typeface="Fira Code"/>
                <a:sym typeface="Fira Code"/>
              </a:rPr>
              <a:t>        .</a:t>
            </a:r>
            <a:r>
              <a:rPr lang="ru" sz="1400">
                <a:solidFill>
                  <a:srgbClr val="2B91AF"/>
                </a:solidFill>
                <a:highlight>
                  <a:srgbClr val="FFFFFF"/>
                </a:highlight>
                <a:latin typeface="Fira Code"/>
                <a:ea typeface="Fira Code"/>
                <a:cs typeface="Fira Code"/>
                <a:sym typeface="Fira Code"/>
              </a:rPr>
              <a:t>Select</a:t>
            </a:r>
            <a:r>
              <a:rPr lang="ru" sz="1400">
                <a:solidFill>
                  <a:srgbClr val="000000"/>
                </a:solidFill>
                <a:highlight>
                  <a:srgbClr val="FFFFFF"/>
                </a:highlight>
                <a:latin typeface="Fira Code"/>
                <a:ea typeface="Fira Code"/>
                <a:cs typeface="Fira Code"/>
                <a:sym typeface="Fira Code"/>
              </a:rPr>
              <a:t>(</a:t>
            </a:r>
            <a:r>
              <a:rPr lang="ru" sz="1400">
                <a:solidFill>
                  <a:srgbClr val="2B91AF"/>
                </a:solidFill>
                <a:highlight>
                  <a:srgbClr val="FFFFFF"/>
                </a:highlight>
                <a:latin typeface="Fira Code"/>
                <a:ea typeface="Fira Code"/>
                <a:cs typeface="Fira Code"/>
                <a:sym typeface="Fira Code"/>
              </a:rPr>
              <a:t>GetCommonType</a:t>
            </a:r>
            <a:r>
              <a:rPr lang="ru" sz="1400">
                <a:solidFill>
                  <a:srgbClr val="000000"/>
                </a:solidFill>
                <a:highlight>
                  <a:srgbClr val="FFFFFF"/>
                </a:highlight>
                <a:latin typeface="Fira Code"/>
                <a:ea typeface="Fira Code"/>
                <a:cs typeface="Fira Code"/>
                <a:sym typeface="Fira Code"/>
              </a:rPr>
              <a:t>)</a:t>
            </a:r>
            <a:br>
              <a:rPr lang="ru" sz="1400">
                <a:solidFill>
                  <a:srgbClr val="000000"/>
                </a:solidFill>
                <a:highlight>
                  <a:srgbClr val="FFFFFF"/>
                </a:highlight>
                <a:latin typeface="Fira Code"/>
                <a:ea typeface="Fira Code"/>
                <a:cs typeface="Fira Code"/>
                <a:sym typeface="Fira Code"/>
              </a:rPr>
            </a:br>
            <a:r>
              <a:rPr lang="ru" sz="1400">
                <a:solidFill>
                  <a:srgbClr val="000000"/>
                </a:solidFill>
                <a:highlight>
                  <a:srgbClr val="FFFFFF"/>
                </a:highlight>
                <a:latin typeface="Fira Code"/>
                <a:ea typeface="Fira Code"/>
                <a:cs typeface="Fira Code"/>
                <a:sym typeface="Fira Code"/>
              </a:rPr>
              <a:t>        .</a:t>
            </a:r>
            <a:r>
              <a:rPr lang="ru" sz="1400">
                <a:solidFill>
                  <a:srgbClr val="2B91AF"/>
                </a:solidFill>
                <a:highlight>
                  <a:srgbClr val="FFFFFF"/>
                </a:highlight>
                <a:latin typeface="Fira Code"/>
                <a:ea typeface="Fira Code"/>
                <a:cs typeface="Fira Code"/>
                <a:sym typeface="Fira Code"/>
              </a:rPr>
              <a:t>ToArray</a:t>
            </a:r>
            <a:r>
              <a:rPr lang="ru" sz="1400">
                <a:solidFill>
                  <a:srgbClr val="000000"/>
                </a:solidFill>
                <a:highlight>
                  <a:srgbClr val="FFFFFF"/>
                </a:highlight>
                <a:latin typeface="Fira Code"/>
                <a:ea typeface="Fira Code"/>
                <a:cs typeface="Fira Code"/>
                <a:sym typeface="Fira Code"/>
              </a:rPr>
              <a:t>();</a:t>
            </a:r>
            <a:endParaRPr sz="1100"/>
          </a:p>
          <a:p>
            <a:pPr indent="0" lvl="0" marL="0" marR="0" rtl="0" algn="l">
              <a:spcBef>
                <a:spcPts val="0"/>
              </a:spcBef>
              <a:spcAft>
                <a:spcPts val="0"/>
              </a:spcAft>
              <a:buNone/>
            </a:pPr>
            <a:r>
              <a:rPr lang="ru" sz="1400">
                <a:solidFill>
                  <a:srgbClr val="000000"/>
                </a:solidFill>
                <a:highlight>
                  <a:srgbClr val="FFFFFF"/>
                </a:highlight>
                <a:latin typeface="Fira Code"/>
                <a:ea typeface="Fira Code"/>
                <a:cs typeface="Fira Code"/>
                <a:sym typeface="Fira Code"/>
              </a:rPr>
              <a:t>    </a:t>
            </a:r>
            <a:r>
              <a:rPr lang="ru" sz="1400">
                <a:solidFill>
                  <a:srgbClr val="0000FF"/>
                </a:solidFill>
                <a:highlight>
                  <a:srgbClr val="FFFFFF"/>
                </a:highlight>
                <a:latin typeface="Fira Code"/>
                <a:ea typeface="Fira Code"/>
                <a:cs typeface="Fira Code"/>
                <a:sym typeface="Fira Code"/>
              </a:rPr>
              <a:t>if</a:t>
            </a:r>
            <a:r>
              <a:rPr lang="ru" sz="1400">
                <a:solidFill>
                  <a:srgbClr val="000000"/>
                </a:solidFill>
                <a:highlight>
                  <a:srgbClr val="FFFFFF"/>
                </a:highlight>
                <a:latin typeface="Fira Code"/>
                <a:ea typeface="Fira Code"/>
                <a:cs typeface="Fira Code"/>
                <a:sym typeface="Fira Code"/>
              </a:rPr>
              <a:t> (commonTypes.</a:t>
            </a:r>
            <a:r>
              <a:rPr lang="ru" sz="1400">
                <a:solidFill>
                  <a:srgbClr val="2B91AF"/>
                </a:solidFill>
                <a:highlight>
                  <a:srgbClr val="FFFFFF"/>
                </a:highlight>
                <a:latin typeface="Fira Code"/>
                <a:ea typeface="Fira Code"/>
                <a:cs typeface="Fira Code"/>
                <a:sym typeface="Fira Code"/>
              </a:rPr>
              <a:t>Any</a:t>
            </a:r>
            <a:r>
              <a:rPr lang="ru" sz="1400">
                <a:solidFill>
                  <a:srgbClr val="000000"/>
                </a:solidFill>
                <a:highlight>
                  <a:srgbClr val="FFFFFF"/>
                </a:highlight>
                <a:latin typeface="Fira Code"/>
                <a:ea typeface="Fira Code"/>
                <a:cs typeface="Fira Code"/>
                <a:sym typeface="Fira Code"/>
              </a:rPr>
              <a:t>(t =&gt; t == </a:t>
            </a:r>
            <a:r>
              <a:rPr lang="ru" sz="1400">
                <a:solidFill>
                  <a:srgbClr val="0000FF"/>
                </a:solidFill>
                <a:highlight>
                  <a:srgbClr val="FFFFFF"/>
                </a:highlight>
                <a:latin typeface="Fira Code"/>
                <a:ea typeface="Fira Code"/>
                <a:cs typeface="Fira Code"/>
                <a:sym typeface="Fira Code"/>
              </a:rPr>
              <a:t>null</a:t>
            </a:r>
            <a:r>
              <a:rPr lang="ru" sz="1400">
                <a:solidFill>
                  <a:srgbClr val="000000"/>
                </a:solidFill>
                <a:highlight>
                  <a:srgbClr val="FFFFFF"/>
                </a:highlight>
                <a:latin typeface="Fira Code"/>
                <a:ea typeface="Fira Code"/>
                <a:cs typeface="Fira Code"/>
                <a:sym typeface="Fira Code"/>
              </a:rPr>
              <a:t>)) </a:t>
            </a:r>
            <a:br>
              <a:rPr lang="ru" sz="1400">
                <a:solidFill>
                  <a:srgbClr val="000000"/>
                </a:solidFill>
                <a:highlight>
                  <a:srgbClr val="FFFFFF"/>
                </a:highlight>
                <a:latin typeface="Fira Code"/>
                <a:ea typeface="Fira Code"/>
                <a:cs typeface="Fira Code"/>
                <a:sym typeface="Fira Code"/>
              </a:rPr>
            </a:br>
            <a:r>
              <a:rPr lang="ru" sz="1400">
                <a:solidFill>
                  <a:srgbClr val="000000"/>
                </a:solidFill>
                <a:highlight>
                  <a:srgbClr val="FFFFFF"/>
                </a:highlight>
                <a:latin typeface="Fira Code"/>
                <a:ea typeface="Fira Code"/>
                <a:cs typeface="Fira Code"/>
                <a:sym typeface="Fira Code"/>
              </a:rPr>
              <a:t>        </a:t>
            </a:r>
            <a:r>
              <a:rPr lang="ru" sz="1400">
                <a:solidFill>
                  <a:srgbClr val="0000FF"/>
                </a:solidFill>
                <a:highlight>
                  <a:srgbClr val="FFFFFF"/>
                </a:highlight>
                <a:latin typeface="Fira Code"/>
                <a:ea typeface="Fira Code"/>
                <a:cs typeface="Fira Code"/>
                <a:sym typeface="Fira Code"/>
              </a:rPr>
              <a:t>return</a:t>
            </a:r>
            <a:r>
              <a:rPr lang="ru" sz="1400">
                <a:solidFill>
                  <a:srgbClr val="000000"/>
                </a:solidFill>
                <a:highlight>
                  <a:srgbClr val="FFFFFF"/>
                </a:highlight>
                <a:latin typeface="Fira Code"/>
                <a:ea typeface="Fira Code"/>
                <a:cs typeface="Fira Code"/>
                <a:sym typeface="Fira Code"/>
              </a:rPr>
              <a:t> </a:t>
            </a:r>
            <a:r>
              <a:rPr lang="ru" sz="1400">
                <a:solidFill>
                  <a:srgbClr val="00007F"/>
                </a:solidFill>
                <a:highlight>
                  <a:srgbClr val="FFFFFF"/>
                </a:highlight>
                <a:latin typeface="Fira Code"/>
                <a:ea typeface="Fira Code"/>
                <a:cs typeface="Fira Code"/>
                <a:sym typeface="Fira Code"/>
              </a:rPr>
              <a:t>ComparisonResult</a:t>
            </a:r>
            <a:r>
              <a:rPr lang="ru" sz="1400">
                <a:solidFill>
                  <a:srgbClr val="000000"/>
                </a:solidFill>
                <a:highlight>
                  <a:srgbClr val="FFFFFF"/>
                </a:highlight>
                <a:latin typeface="Fira Code"/>
                <a:ea typeface="Fira Code"/>
                <a:cs typeface="Fira Code"/>
                <a:sym typeface="Fira Code"/>
              </a:rPr>
              <a:t>.</a:t>
            </a:r>
            <a:r>
              <a:rPr lang="ru" sz="1400">
                <a:solidFill>
                  <a:srgbClr val="800080"/>
                </a:solidFill>
                <a:highlight>
                  <a:srgbClr val="FFFFFF"/>
                </a:highlight>
                <a:latin typeface="Fira Code"/>
                <a:ea typeface="Fira Code"/>
                <a:cs typeface="Fira Code"/>
                <a:sym typeface="Fira Code"/>
              </a:rPr>
              <a:t>Inconsistent</a:t>
            </a:r>
            <a:r>
              <a:rPr lang="ru" sz="1400">
                <a:solidFill>
                  <a:srgbClr val="000000"/>
                </a:solidFill>
                <a:highlight>
                  <a:srgbClr val="FFFFFF"/>
                </a:highlight>
                <a:latin typeface="Fira Code"/>
                <a:ea typeface="Fira Code"/>
                <a:cs typeface="Fira Code"/>
                <a:sym typeface="Fira Code"/>
              </a:rPr>
              <a:t>;</a:t>
            </a:r>
            <a:endParaRPr sz="1100"/>
          </a:p>
          <a:p>
            <a:pPr indent="0" lvl="0" marL="0" marR="0" rtl="0" algn="l">
              <a:spcBef>
                <a:spcPts val="0"/>
              </a:spcBef>
              <a:spcAft>
                <a:spcPts val="0"/>
              </a:spcAft>
              <a:buNone/>
            </a:pPr>
            <a:r>
              <a:rPr lang="ru" sz="1400">
                <a:solidFill>
                  <a:srgbClr val="000000"/>
                </a:solidFill>
                <a:highlight>
                  <a:srgbClr val="FFFFFF"/>
                </a:highlight>
                <a:latin typeface="Fira Code"/>
                <a:ea typeface="Fira Code"/>
                <a:cs typeface="Fira Code"/>
                <a:sym typeface="Fira Code"/>
              </a:rPr>
              <a:t>    merged = commonTypes;</a:t>
            </a:r>
            <a:endParaRPr sz="1100"/>
          </a:p>
          <a:p>
            <a:pPr indent="0" lvl="0" marL="0" marR="0" rtl="0" algn="l">
              <a:spcBef>
                <a:spcPts val="0"/>
              </a:spcBef>
              <a:spcAft>
                <a:spcPts val="0"/>
              </a:spcAft>
              <a:buNone/>
            </a:pPr>
            <a:r>
              <a:rPr lang="ru" sz="1400">
                <a:solidFill>
                  <a:srgbClr val="000000"/>
                </a:solidFill>
                <a:highlight>
                  <a:srgbClr val="FFFFFF"/>
                </a:highlight>
                <a:latin typeface="Fira Code"/>
                <a:ea typeface="Fira Code"/>
                <a:cs typeface="Fira Code"/>
                <a:sym typeface="Fira Code"/>
              </a:rPr>
              <a:t>    </a:t>
            </a:r>
            <a:r>
              <a:rPr lang="ru" sz="1400">
                <a:solidFill>
                  <a:srgbClr val="0000FF"/>
                </a:solidFill>
                <a:highlight>
                  <a:srgbClr val="FFFFFF"/>
                </a:highlight>
                <a:latin typeface="Fira Code"/>
                <a:ea typeface="Fira Code"/>
                <a:cs typeface="Fira Code"/>
                <a:sym typeface="Fira Code"/>
              </a:rPr>
              <a:t>return</a:t>
            </a:r>
            <a:r>
              <a:rPr lang="ru" sz="1400">
                <a:solidFill>
                  <a:srgbClr val="000000"/>
                </a:solidFill>
                <a:highlight>
                  <a:srgbClr val="FFFFFF"/>
                </a:highlight>
                <a:latin typeface="Fira Code"/>
                <a:ea typeface="Fira Code"/>
                <a:cs typeface="Fira Code"/>
                <a:sym typeface="Fira Code"/>
              </a:rPr>
              <a:t> </a:t>
            </a:r>
            <a:r>
              <a:rPr lang="ru" sz="1400">
                <a:solidFill>
                  <a:srgbClr val="00007F"/>
                </a:solidFill>
                <a:highlight>
                  <a:srgbClr val="FFFFFF"/>
                </a:highlight>
                <a:latin typeface="Fira Code"/>
                <a:ea typeface="Fira Code"/>
                <a:cs typeface="Fira Code"/>
                <a:sym typeface="Fira Code"/>
              </a:rPr>
              <a:t>ComparisonResult</a:t>
            </a:r>
            <a:r>
              <a:rPr lang="ru" sz="1400">
                <a:solidFill>
                  <a:srgbClr val="000000"/>
                </a:solidFill>
                <a:highlight>
                  <a:srgbClr val="FFFFFF"/>
                </a:highlight>
                <a:latin typeface="Fira Code"/>
                <a:ea typeface="Fira Code"/>
                <a:cs typeface="Fira Code"/>
                <a:sym typeface="Fira Code"/>
              </a:rPr>
              <a:t>.</a:t>
            </a:r>
            <a:r>
              <a:rPr lang="ru" sz="1400">
                <a:solidFill>
                  <a:srgbClr val="800080"/>
                </a:solidFill>
                <a:highlight>
                  <a:srgbClr val="FFFFFF"/>
                </a:highlight>
                <a:latin typeface="Fira Code"/>
                <a:ea typeface="Fira Code"/>
                <a:cs typeface="Fira Code"/>
                <a:sym typeface="Fira Code"/>
              </a:rPr>
              <a:t>Equivalent</a:t>
            </a:r>
            <a:r>
              <a:rPr lang="ru" sz="1400">
                <a:solidFill>
                  <a:srgbClr val="000000"/>
                </a:solidFill>
                <a:highlight>
                  <a:srgbClr val="FFFFFF"/>
                </a:highlight>
                <a:latin typeface="Fira Code"/>
                <a:ea typeface="Fira Code"/>
                <a:cs typeface="Fira Code"/>
                <a:sym typeface="Fira Code"/>
              </a:rPr>
              <a:t>;</a:t>
            </a:r>
            <a:endParaRPr sz="1100"/>
          </a:p>
          <a:p>
            <a:pPr indent="0" lvl="0" marL="0" marR="0" rtl="0" algn="l">
              <a:spcBef>
                <a:spcPts val="0"/>
              </a:spcBef>
              <a:spcAft>
                <a:spcPts val="0"/>
              </a:spcAft>
              <a:buNone/>
            </a:pPr>
            <a:r>
              <a:rPr lang="ru" sz="1400">
                <a:solidFill>
                  <a:srgbClr val="000000"/>
                </a:solidFill>
                <a:highlight>
                  <a:srgbClr val="FFFFFF"/>
                </a:highlight>
                <a:latin typeface="Fira Code"/>
                <a:ea typeface="Fira Code"/>
                <a:cs typeface="Fira Code"/>
                <a:sym typeface="Fira Code"/>
              </a:rPr>
              <a:t>}</a:t>
            </a:r>
            <a:endParaRPr sz="1100"/>
          </a:p>
        </p:txBody>
      </p:sp>
      <p:sp>
        <p:nvSpPr>
          <p:cNvPr id="802" name="Google Shape;802;p140"/>
          <p:cNvSpPr/>
          <p:nvPr/>
        </p:nvSpPr>
        <p:spPr>
          <a:xfrm>
            <a:off x="7362450" y="411956"/>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pic>
        <p:nvPicPr>
          <p:cNvPr id="808" name="Google Shape;808;p141"/>
          <p:cNvPicPr preferRelativeResize="0"/>
          <p:nvPr/>
        </p:nvPicPr>
        <p:blipFill rotWithShape="1">
          <a:blip r:embed="rId3">
            <a:alphaModFix/>
          </a:blip>
          <a:srcRect b="0" l="0" r="0" t="0"/>
          <a:stretch/>
        </p:blipFill>
        <p:spPr>
          <a:xfrm>
            <a:off x="5387273" y="3489852"/>
            <a:ext cx="2271174" cy="1467179"/>
          </a:xfrm>
          <a:prstGeom prst="rect">
            <a:avLst/>
          </a:prstGeom>
          <a:noFill/>
          <a:ln>
            <a:noFill/>
          </a:ln>
        </p:spPr>
      </p:pic>
      <p:sp>
        <p:nvSpPr>
          <p:cNvPr id="809" name="Google Shape;809;p141"/>
          <p:cNvSpPr/>
          <p:nvPr/>
        </p:nvSpPr>
        <p:spPr>
          <a:xfrm>
            <a:off x="1352550" y="813846"/>
            <a:ext cx="5842001" cy="2077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rgbClr val="000000"/>
              </a:solidFill>
              <a:highlight>
                <a:srgbClr val="FFFFFF"/>
              </a:highlight>
              <a:latin typeface="Consolas"/>
              <a:ea typeface="Consolas"/>
              <a:cs typeface="Consolas"/>
              <a:sym typeface="Consolas"/>
            </a:endParaRPr>
          </a:p>
        </p:txBody>
      </p:sp>
      <p:sp>
        <p:nvSpPr>
          <p:cNvPr id="810" name="Google Shape;810;p141"/>
          <p:cNvSpPr/>
          <p:nvPr/>
        </p:nvSpPr>
        <p:spPr>
          <a:xfrm>
            <a:off x="1273175" y="411956"/>
            <a:ext cx="6597650" cy="297773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400">
                <a:solidFill>
                  <a:srgbClr val="7A7A43"/>
                </a:solidFill>
                <a:highlight>
                  <a:srgbClr val="FFFFFF"/>
                </a:highlight>
                <a:latin typeface="Courier New"/>
                <a:ea typeface="Courier New"/>
                <a:cs typeface="Courier New"/>
                <a:sym typeface="Courier New"/>
              </a:rPr>
              <a:t>compareStacks</a:t>
            </a:r>
            <a:r>
              <a:rPr lang="ru" sz="1400">
                <a:solidFill>
                  <a:srgbClr val="000000"/>
                </a:solidFill>
                <a:highlight>
                  <a:srgbClr val="FFFFFF"/>
                </a:highlight>
                <a:latin typeface="Courier New"/>
                <a:ea typeface="Courier New"/>
                <a:cs typeface="Courier New"/>
                <a:sym typeface="Courier New"/>
              </a:rPr>
              <a:t>(firstTypes, secondTypes) {</a:t>
            </a:r>
            <a:br>
              <a:rPr lang="ru" sz="1400">
                <a:solidFill>
                  <a:srgbClr val="000000"/>
                </a:solidFill>
                <a:highlight>
                  <a:srgbClr val="FFFFFF"/>
                </a:highlight>
                <a:latin typeface="Courier New"/>
                <a:ea typeface="Courier New"/>
                <a:cs typeface="Courier New"/>
                <a:sym typeface="Courier New"/>
              </a:rPr>
            </a:br>
            <a:r>
              <a:rPr lang="ru" sz="1400">
                <a:solidFill>
                  <a:srgbClr val="000000"/>
                </a:solidFill>
                <a:highlight>
                  <a:srgbClr val="FFFFFF"/>
                </a:highlight>
                <a:latin typeface="Courier New"/>
                <a:ea typeface="Courier New"/>
                <a:cs typeface="Courier New"/>
                <a:sym typeface="Courier New"/>
              </a:rPr>
              <a:t>    </a:t>
            </a:r>
            <a:r>
              <a:rPr b="1" lang="ru" sz="1400">
                <a:solidFill>
                  <a:srgbClr val="000080"/>
                </a:solidFill>
                <a:highlight>
                  <a:srgbClr val="FFFFFF"/>
                </a:highlight>
                <a:latin typeface="Courier New"/>
                <a:ea typeface="Courier New"/>
                <a:cs typeface="Courier New"/>
                <a:sym typeface="Courier New"/>
              </a:rPr>
              <a:t>const </a:t>
            </a:r>
            <a:r>
              <a:rPr lang="ru" sz="1400">
                <a:solidFill>
                  <a:srgbClr val="458383"/>
                </a:solidFill>
                <a:highlight>
                  <a:srgbClr val="FFFFFF"/>
                </a:highlight>
                <a:latin typeface="Courier New"/>
                <a:ea typeface="Courier New"/>
                <a:cs typeface="Courier New"/>
                <a:sym typeface="Courier New"/>
              </a:rPr>
              <a:t>typePairs </a:t>
            </a:r>
            <a:r>
              <a:rPr lang="ru" sz="1400">
                <a:solidFill>
                  <a:srgbClr val="000000"/>
                </a:solidFill>
                <a:highlight>
                  <a:srgbClr val="FFFFFF"/>
                </a:highlight>
                <a:latin typeface="Courier New"/>
                <a:ea typeface="Courier New"/>
                <a:cs typeface="Courier New"/>
                <a:sym typeface="Courier New"/>
              </a:rPr>
              <a:t>= </a:t>
            </a:r>
            <a:r>
              <a:rPr lang="ru" sz="1400">
                <a:solidFill>
                  <a:srgbClr val="7A7A43"/>
                </a:solidFill>
                <a:highlight>
                  <a:srgbClr val="FFFFFF"/>
                </a:highlight>
                <a:latin typeface="Courier New"/>
                <a:ea typeface="Courier New"/>
                <a:cs typeface="Courier New"/>
                <a:sym typeface="Courier New"/>
              </a:rPr>
              <a:t>_</a:t>
            </a:r>
            <a:r>
              <a:rPr lang="ru" sz="1400">
                <a:solidFill>
                  <a:srgbClr val="000000"/>
                </a:solidFill>
                <a:highlight>
                  <a:srgbClr val="FFFFFF"/>
                </a:highlight>
                <a:latin typeface="Courier New"/>
                <a:ea typeface="Courier New"/>
                <a:cs typeface="Courier New"/>
                <a:sym typeface="Courier New"/>
              </a:rPr>
              <a:t>.zip(firstTypes, secondTypes);</a:t>
            </a:r>
            <a:br>
              <a:rPr lang="ru" sz="1400">
                <a:solidFill>
                  <a:srgbClr val="000000"/>
                </a:solidFill>
                <a:highlight>
                  <a:srgbClr val="FFFFFF"/>
                </a:highlight>
                <a:latin typeface="Courier New"/>
                <a:ea typeface="Courier New"/>
                <a:cs typeface="Courier New"/>
                <a:sym typeface="Courier New"/>
              </a:rPr>
            </a:br>
            <a:r>
              <a:rPr lang="ru" sz="1400">
                <a:solidFill>
                  <a:srgbClr val="000000"/>
                </a:solidFill>
                <a:highlight>
                  <a:srgbClr val="FFFFFF"/>
                </a:highlight>
                <a:latin typeface="Courier New"/>
                <a:ea typeface="Courier New"/>
                <a:cs typeface="Courier New"/>
                <a:sym typeface="Courier New"/>
              </a:rPr>
              <a:t>    </a:t>
            </a:r>
            <a:r>
              <a:rPr b="1" lang="ru" sz="1400">
                <a:solidFill>
                  <a:srgbClr val="000080"/>
                </a:solidFill>
                <a:highlight>
                  <a:srgbClr val="FFFFFF"/>
                </a:highlight>
                <a:latin typeface="Courier New"/>
                <a:ea typeface="Courier New"/>
                <a:cs typeface="Courier New"/>
                <a:sym typeface="Courier New"/>
              </a:rPr>
              <a:t>if </a:t>
            </a:r>
            <a:r>
              <a:rPr lang="ru" sz="1400">
                <a:solidFill>
                  <a:srgbClr val="000000"/>
                </a:solidFill>
                <a:highlight>
                  <a:srgbClr val="FFFFFF"/>
                </a:highlight>
                <a:latin typeface="Courier New"/>
                <a:ea typeface="Courier New"/>
                <a:cs typeface="Courier New"/>
                <a:sym typeface="Courier New"/>
              </a:rPr>
              <a:t>(</a:t>
            </a:r>
            <a:r>
              <a:rPr lang="ru" sz="1400">
                <a:solidFill>
                  <a:srgbClr val="458383"/>
                </a:solidFill>
                <a:highlight>
                  <a:srgbClr val="FFFFFF"/>
                </a:highlight>
                <a:latin typeface="Courier New"/>
                <a:ea typeface="Courier New"/>
                <a:cs typeface="Courier New"/>
                <a:sym typeface="Courier New"/>
              </a:rPr>
              <a:t>typePairs</a:t>
            </a:r>
            <a:r>
              <a:rPr lang="ru" sz="1400">
                <a:solidFill>
                  <a:srgbClr val="000000"/>
                </a:solidFill>
                <a:highlight>
                  <a:srgbClr val="FFFFFF"/>
                </a:highlight>
                <a:latin typeface="Courier New"/>
                <a:ea typeface="Courier New"/>
                <a:cs typeface="Courier New"/>
                <a:sym typeface="Courier New"/>
              </a:rPr>
              <a:t>.</a:t>
            </a:r>
            <a:r>
              <a:rPr lang="ru" sz="1400">
                <a:solidFill>
                  <a:srgbClr val="7A7A43"/>
                </a:solidFill>
                <a:highlight>
                  <a:srgbClr val="FFFFFF"/>
                </a:highlight>
                <a:latin typeface="Courier New"/>
                <a:ea typeface="Courier New"/>
                <a:cs typeface="Courier New"/>
                <a:sym typeface="Courier New"/>
              </a:rPr>
              <a:t>every</a:t>
            </a:r>
            <a:r>
              <a:rPr lang="ru" sz="1400">
                <a:solidFill>
                  <a:srgbClr val="000000"/>
                </a:solidFill>
                <a:highlight>
                  <a:srgbClr val="FFFFFF"/>
                </a:highlight>
                <a:latin typeface="Courier New"/>
                <a:ea typeface="Courier New"/>
                <a:cs typeface="Courier New"/>
                <a:sym typeface="Courier New"/>
              </a:rPr>
              <a:t>(</a:t>
            </a:r>
            <a:r>
              <a:rPr b="1" lang="ru" sz="1400">
                <a:solidFill>
                  <a:srgbClr val="000080"/>
                </a:solidFill>
                <a:highlight>
                  <a:srgbClr val="FFFFFF"/>
                </a:highlight>
                <a:latin typeface="Courier New"/>
                <a:ea typeface="Courier New"/>
                <a:cs typeface="Courier New"/>
                <a:sym typeface="Courier New"/>
              </a:rPr>
              <a:t>this</a:t>
            </a:r>
            <a:r>
              <a:rPr lang="ru" sz="1400">
                <a:solidFill>
                  <a:srgbClr val="000000"/>
                </a:solidFill>
                <a:highlight>
                  <a:srgbClr val="FFFFFF"/>
                </a:highlight>
                <a:latin typeface="Courier New"/>
                <a:ea typeface="Courier New"/>
                <a:cs typeface="Courier New"/>
                <a:sym typeface="Courier New"/>
              </a:rPr>
              <a:t>.equalESTypes))</a:t>
            </a:r>
            <a:br>
              <a:rPr lang="ru" sz="1400">
                <a:solidFill>
                  <a:srgbClr val="000000"/>
                </a:solidFill>
                <a:highlight>
                  <a:srgbClr val="FFFFFF"/>
                </a:highlight>
                <a:latin typeface="Courier New"/>
                <a:ea typeface="Courier New"/>
                <a:cs typeface="Courier New"/>
                <a:sym typeface="Courier New"/>
              </a:rPr>
            </a:br>
            <a:r>
              <a:rPr lang="ru" sz="1400">
                <a:solidFill>
                  <a:srgbClr val="000000"/>
                </a:solidFill>
                <a:highlight>
                  <a:srgbClr val="FFFFFF"/>
                </a:highlight>
                <a:latin typeface="Courier New"/>
                <a:ea typeface="Courier New"/>
                <a:cs typeface="Courier New"/>
                <a:sym typeface="Courier New"/>
              </a:rPr>
              <a:t>        </a:t>
            </a:r>
            <a:r>
              <a:rPr b="1" lang="ru" sz="1400">
                <a:solidFill>
                  <a:srgbClr val="000080"/>
                </a:solidFill>
                <a:highlight>
                  <a:srgbClr val="FFFFFF"/>
                </a:highlight>
                <a:latin typeface="Courier New"/>
                <a:ea typeface="Courier New"/>
                <a:cs typeface="Courier New"/>
                <a:sym typeface="Courier New"/>
              </a:rPr>
              <a:t>return </a:t>
            </a:r>
            <a:r>
              <a:rPr lang="ru" sz="1400">
                <a:solidFill>
                  <a:srgbClr val="000000"/>
                </a:solidFill>
                <a:highlight>
                  <a:srgbClr val="FFFFFF"/>
                </a:highlight>
                <a:latin typeface="Courier New"/>
                <a:ea typeface="Courier New"/>
                <a:cs typeface="Courier New"/>
                <a:sym typeface="Courier New"/>
              </a:rPr>
              <a:t>{</a:t>
            </a:r>
            <a:r>
              <a:rPr b="1" lang="ru" sz="1400">
                <a:solidFill>
                  <a:srgbClr val="660E7A"/>
                </a:solidFill>
                <a:highlight>
                  <a:srgbClr val="FFFFFF"/>
                </a:highlight>
                <a:latin typeface="Courier New"/>
                <a:ea typeface="Courier New"/>
                <a:cs typeface="Courier New"/>
                <a:sym typeface="Courier New"/>
              </a:rPr>
              <a:t>result</a:t>
            </a:r>
            <a:r>
              <a:rPr lang="ru" sz="1400">
                <a:solidFill>
                  <a:srgbClr val="000000"/>
                </a:solidFill>
                <a:highlight>
                  <a:srgbClr val="FFFFFF"/>
                </a:highlight>
                <a:latin typeface="Courier New"/>
                <a:ea typeface="Courier New"/>
                <a:cs typeface="Courier New"/>
                <a:sym typeface="Courier New"/>
              </a:rPr>
              <a:t>: ComparisonResult.</a:t>
            </a:r>
            <a:r>
              <a:rPr lang="ru" sz="1400">
                <a:solidFill>
                  <a:srgbClr val="7A7A43"/>
                </a:solidFill>
                <a:highlight>
                  <a:srgbClr val="FFFFFF"/>
                </a:highlight>
                <a:latin typeface="Courier New"/>
                <a:ea typeface="Courier New"/>
                <a:cs typeface="Courier New"/>
                <a:sym typeface="Courier New"/>
              </a:rPr>
              <a:t>equal</a:t>
            </a:r>
            <a:r>
              <a:rPr lang="ru" sz="1400">
                <a:solidFill>
                  <a:srgbClr val="000000"/>
                </a:solidFill>
                <a:highlight>
                  <a:srgbClr val="FFFFFF"/>
                </a:highlight>
                <a:latin typeface="Courier New"/>
                <a:ea typeface="Courier New"/>
                <a:cs typeface="Courier New"/>
                <a:sym typeface="Courier New"/>
              </a:rPr>
              <a:t>};</a:t>
            </a:r>
            <a:br>
              <a:rPr lang="ru" sz="1400">
                <a:solidFill>
                  <a:srgbClr val="000000"/>
                </a:solidFill>
                <a:highlight>
                  <a:srgbClr val="FFFFFF"/>
                </a:highlight>
                <a:latin typeface="Courier New"/>
                <a:ea typeface="Courier New"/>
                <a:cs typeface="Courier New"/>
                <a:sym typeface="Courier New"/>
              </a:rPr>
            </a:br>
            <a:r>
              <a:rPr lang="ru" sz="1400">
                <a:solidFill>
                  <a:srgbClr val="000000"/>
                </a:solidFill>
                <a:highlight>
                  <a:srgbClr val="FFFFFF"/>
                </a:highlight>
                <a:latin typeface="Courier New"/>
                <a:ea typeface="Courier New"/>
                <a:cs typeface="Courier New"/>
                <a:sym typeface="Courier New"/>
              </a:rPr>
              <a:t>    </a:t>
            </a:r>
            <a:r>
              <a:rPr b="1" lang="ru" sz="1400">
                <a:solidFill>
                  <a:srgbClr val="000080"/>
                </a:solidFill>
                <a:highlight>
                  <a:srgbClr val="FFFFFF"/>
                </a:highlight>
                <a:latin typeface="Courier New"/>
                <a:ea typeface="Courier New"/>
                <a:cs typeface="Courier New"/>
                <a:sym typeface="Courier New"/>
              </a:rPr>
              <a:t>if </a:t>
            </a:r>
            <a:r>
              <a:rPr lang="ru" sz="1400">
                <a:solidFill>
                  <a:srgbClr val="000000"/>
                </a:solidFill>
                <a:highlight>
                  <a:srgbClr val="FFFFFF"/>
                </a:highlight>
                <a:latin typeface="Courier New"/>
                <a:ea typeface="Courier New"/>
                <a:cs typeface="Courier New"/>
                <a:sym typeface="Courier New"/>
              </a:rPr>
              <a:t>(!</a:t>
            </a:r>
            <a:r>
              <a:rPr lang="ru" sz="1400">
                <a:solidFill>
                  <a:srgbClr val="458383"/>
                </a:solidFill>
                <a:highlight>
                  <a:srgbClr val="FFFFFF"/>
                </a:highlight>
                <a:latin typeface="Courier New"/>
                <a:ea typeface="Courier New"/>
                <a:cs typeface="Courier New"/>
                <a:sym typeface="Courier New"/>
              </a:rPr>
              <a:t>typePairs</a:t>
            </a:r>
            <a:r>
              <a:rPr lang="ru" sz="1400">
                <a:solidFill>
                  <a:srgbClr val="000000"/>
                </a:solidFill>
                <a:highlight>
                  <a:srgbClr val="FFFFFF"/>
                </a:highlight>
                <a:latin typeface="Courier New"/>
                <a:ea typeface="Courier New"/>
                <a:cs typeface="Courier New"/>
                <a:sym typeface="Courier New"/>
              </a:rPr>
              <a:t>.</a:t>
            </a:r>
            <a:r>
              <a:rPr lang="ru" sz="1400">
                <a:solidFill>
                  <a:srgbClr val="7A7A43"/>
                </a:solidFill>
                <a:highlight>
                  <a:srgbClr val="FFFFFF"/>
                </a:highlight>
                <a:latin typeface="Courier New"/>
                <a:ea typeface="Courier New"/>
                <a:cs typeface="Courier New"/>
                <a:sym typeface="Courier New"/>
              </a:rPr>
              <a:t>every</a:t>
            </a:r>
            <a:r>
              <a:rPr lang="ru" sz="1400">
                <a:solidFill>
                  <a:srgbClr val="000000"/>
                </a:solidFill>
                <a:highlight>
                  <a:srgbClr val="FFFFFF"/>
                </a:highlight>
                <a:latin typeface="Courier New"/>
                <a:ea typeface="Courier New"/>
                <a:cs typeface="Courier New"/>
                <a:sym typeface="Courier New"/>
              </a:rPr>
              <a:t>(</a:t>
            </a:r>
            <a:r>
              <a:rPr b="1" lang="ru" sz="1400">
                <a:solidFill>
                  <a:srgbClr val="000080"/>
                </a:solidFill>
                <a:highlight>
                  <a:srgbClr val="FFFFFF"/>
                </a:highlight>
                <a:latin typeface="Courier New"/>
                <a:ea typeface="Courier New"/>
                <a:cs typeface="Courier New"/>
                <a:sym typeface="Courier New"/>
              </a:rPr>
              <a:t>this</a:t>
            </a:r>
            <a:r>
              <a:rPr lang="ru" sz="1400">
                <a:solidFill>
                  <a:srgbClr val="000000"/>
                </a:solidFill>
                <a:highlight>
                  <a:srgbClr val="FFFFFF"/>
                </a:highlight>
                <a:latin typeface="Courier New"/>
                <a:ea typeface="Courier New"/>
                <a:cs typeface="Courier New"/>
                <a:sym typeface="Courier New"/>
              </a:rPr>
              <a:t>.compatibleCLIType))</a:t>
            </a:r>
            <a:br>
              <a:rPr lang="ru" sz="1400">
                <a:solidFill>
                  <a:srgbClr val="000000"/>
                </a:solidFill>
                <a:highlight>
                  <a:srgbClr val="FFFFFF"/>
                </a:highlight>
                <a:latin typeface="Courier New"/>
                <a:ea typeface="Courier New"/>
                <a:cs typeface="Courier New"/>
                <a:sym typeface="Courier New"/>
              </a:rPr>
            </a:br>
            <a:r>
              <a:rPr lang="ru" sz="1400">
                <a:solidFill>
                  <a:srgbClr val="000000"/>
                </a:solidFill>
                <a:highlight>
                  <a:srgbClr val="FFFFFF"/>
                </a:highlight>
                <a:latin typeface="Courier New"/>
                <a:ea typeface="Courier New"/>
                <a:cs typeface="Courier New"/>
                <a:sym typeface="Courier New"/>
              </a:rPr>
              <a:t>        </a:t>
            </a:r>
            <a:r>
              <a:rPr b="1" lang="ru" sz="1400">
                <a:solidFill>
                  <a:srgbClr val="000080"/>
                </a:solidFill>
                <a:highlight>
                  <a:srgbClr val="FFFFFF"/>
                </a:highlight>
                <a:latin typeface="Courier New"/>
                <a:ea typeface="Courier New"/>
                <a:cs typeface="Courier New"/>
                <a:sym typeface="Courier New"/>
              </a:rPr>
              <a:t>return </a:t>
            </a:r>
            <a:r>
              <a:rPr lang="ru" sz="1400">
                <a:solidFill>
                  <a:srgbClr val="000000"/>
                </a:solidFill>
                <a:highlight>
                  <a:srgbClr val="FFFFFF"/>
                </a:highlight>
                <a:latin typeface="Courier New"/>
                <a:ea typeface="Courier New"/>
                <a:cs typeface="Courier New"/>
                <a:sym typeface="Courier New"/>
              </a:rPr>
              <a:t>{</a:t>
            </a:r>
            <a:r>
              <a:rPr b="1" lang="ru" sz="1400">
                <a:solidFill>
                  <a:srgbClr val="660E7A"/>
                </a:solidFill>
                <a:highlight>
                  <a:srgbClr val="FFFFFF"/>
                </a:highlight>
                <a:latin typeface="Courier New"/>
                <a:ea typeface="Courier New"/>
                <a:cs typeface="Courier New"/>
                <a:sym typeface="Courier New"/>
              </a:rPr>
              <a:t>result</a:t>
            </a:r>
            <a:r>
              <a:rPr lang="ru" sz="1400">
                <a:solidFill>
                  <a:srgbClr val="000000"/>
                </a:solidFill>
                <a:highlight>
                  <a:srgbClr val="FFFFFF"/>
                </a:highlight>
                <a:latin typeface="Courier New"/>
                <a:ea typeface="Courier New"/>
                <a:cs typeface="Courier New"/>
                <a:sym typeface="Courier New"/>
              </a:rPr>
              <a:t>: ComparisonResult.inconsistent};</a:t>
            </a:r>
            <a:br>
              <a:rPr lang="ru" sz="1400">
                <a:solidFill>
                  <a:srgbClr val="000000"/>
                </a:solidFill>
                <a:highlight>
                  <a:srgbClr val="FFFFFF"/>
                </a:highlight>
                <a:latin typeface="Courier New"/>
                <a:ea typeface="Courier New"/>
                <a:cs typeface="Courier New"/>
                <a:sym typeface="Courier New"/>
              </a:rPr>
            </a:br>
            <a:r>
              <a:rPr lang="ru" sz="1400">
                <a:solidFill>
                  <a:srgbClr val="000000"/>
                </a:solidFill>
                <a:highlight>
                  <a:srgbClr val="FFFFFF"/>
                </a:highlight>
                <a:latin typeface="Courier New"/>
                <a:ea typeface="Courier New"/>
                <a:cs typeface="Courier New"/>
                <a:sym typeface="Courier New"/>
              </a:rPr>
              <a:t>    </a:t>
            </a:r>
            <a:r>
              <a:rPr b="1" lang="ru" sz="1400">
                <a:solidFill>
                  <a:srgbClr val="000080"/>
                </a:solidFill>
                <a:highlight>
                  <a:srgbClr val="FFFFFF"/>
                </a:highlight>
                <a:latin typeface="Courier New"/>
                <a:ea typeface="Courier New"/>
                <a:cs typeface="Courier New"/>
                <a:sym typeface="Courier New"/>
              </a:rPr>
              <a:t>const </a:t>
            </a:r>
            <a:r>
              <a:rPr lang="ru" sz="1400">
                <a:solidFill>
                  <a:srgbClr val="458383"/>
                </a:solidFill>
                <a:highlight>
                  <a:srgbClr val="FFFFFF"/>
                </a:highlight>
                <a:latin typeface="Courier New"/>
                <a:ea typeface="Courier New"/>
                <a:cs typeface="Courier New"/>
                <a:sym typeface="Courier New"/>
              </a:rPr>
              <a:t>commonTypes </a:t>
            </a:r>
            <a:r>
              <a:rPr lang="ru" sz="1400">
                <a:solidFill>
                  <a:srgbClr val="000000"/>
                </a:solidFill>
                <a:highlight>
                  <a:srgbClr val="FFFFFF"/>
                </a:highlight>
                <a:latin typeface="Courier New"/>
                <a:ea typeface="Courier New"/>
                <a:cs typeface="Courier New"/>
                <a:sym typeface="Courier New"/>
              </a:rPr>
              <a:t>= </a:t>
            </a:r>
            <a:r>
              <a:rPr lang="ru" sz="1400">
                <a:solidFill>
                  <a:srgbClr val="458383"/>
                </a:solidFill>
                <a:highlight>
                  <a:srgbClr val="FFFFFF"/>
                </a:highlight>
                <a:latin typeface="Courier New"/>
                <a:ea typeface="Courier New"/>
                <a:cs typeface="Courier New"/>
                <a:sym typeface="Courier New"/>
              </a:rPr>
              <a:t>typePairs</a:t>
            </a:r>
            <a:r>
              <a:rPr lang="ru" sz="1400">
                <a:solidFill>
                  <a:srgbClr val="000000"/>
                </a:solidFill>
                <a:highlight>
                  <a:srgbClr val="FFFFFF"/>
                </a:highlight>
                <a:latin typeface="Courier New"/>
                <a:ea typeface="Courier New"/>
                <a:cs typeface="Courier New"/>
                <a:sym typeface="Courier New"/>
              </a:rPr>
              <a:t>.</a:t>
            </a:r>
            <a:r>
              <a:rPr lang="ru" sz="1400">
                <a:solidFill>
                  <a:srgbClr val="7A7A43"/>
                </a:solidFill>
                <a:highlight>
                  <a:srgbClr val="FFFFFF"/>
                </a:highlight>
                <a:latin typeface="Courier New"/>
                <a:ea typeface="Courier New"/>
                <a:cs typeface="Courier New"/>
                <a:sym typeface="Courier New"/>
              </a:rPr>
              <a:t>map</a:t>
            </a:r>
            <a:r>
              <a:rPr lang="ru" sz="1400">
                <a:solidFill>
                  <a:srgbClr val="000000"/>
                </a:solidFill>
                <a:highlight>
                  <a:srgbClr val="FFFFFF"/>
                </a:highlight>
                <a:latin typeface="Courier New"/>
                <a:ea typeface="Courier New"/>
                <a:cs typeface="Courier New"/>
                <a:sym typeface="Courier New"/>
              </a:rPr>
              <a:t>(</a:t>
            </a:r>
            <a:r>
              <a:rPr b="1" lang="ru" sz="1400">
                <a:solidFill>
                  <a:srgbClr val="000080"/>
                </a:solidFill>
                <a:highlight>
                  <a:srgbClr val="FFFFFF"/>
                </a:highlight>
                <a:latin typeface="Courier New"/>
                <a:ea typeface="Courier New"/>
                <a:cs typeface="Courier New"/>
                <a:sym typeface="Courier New"/>
              </a:rPr>
              <a:t>this</a:t>
            </a:r>
            <a:r>
              <a:rPr lang="ru" sz="1400">
                <a:solidFill>
                  <a:srgbClr val="000000"/>
                </a:solidFill>
                <a:highlight>
                  <a:srgbClr val="FFFFFF"/>
                </a:highlight>
                <a:latin typeface="Courier New"/>
                <a:ea typeface="Courier New"/>
                <a:cs typeface="Courier New"/>
                <a:sym typeface="Courier New"/>
              </a:rPr>
              <a:t>.getCommonType);</a:t>
            </a:r>
            <a:br>
              <a:rPr lang="ru" sz="1400">
                <a:solidFill>
                  <a:srgbClr val="000000"/>
                </a:solidFill>
                <a:highlight>
                  <a:srgbClr val="FFFFFF"/>
                </a:highlight>
                <a:latin typeface="Courier New"/>
                <a:ea typeface="Courier New"/>
                <a:cs typeface="Courier New"/>
                <a:sym typeface="Courier New"/>
              </a:rPr>
            </a:br>
            <a:r>
              <a:rPr lang="ru" sz="1400">
                <a:solidFill>
                  <a:srgbClr val="000000"/>
                </a:solidFill>
                <a:highlight>
                  <a:srgbClr val="FFFFFF"/>
                </a:highlight>
                <a:latin typeface="Courier New"/>
                <a:ea typeface="Courier New"/>
                <a:cs typeface="Courier New"/>
                <a:sym typeface="Courier New"/>
              </a:rPr>
              <a:t>    </a:t>
            </a:r>
            <a:r>
              <a:rPr b="1" lang="ru" sz="1400">
                <a:solidFill>
                  <a:srgbClr val="000080"/>
                </a:solidFill>
                <a:highlight>
                  <a:srgbClr val="FFFFFF"/>
                </a:highlight>
                <a:latin typeface="Courier New"/>
                <a:ea typeface="Courier New"/>
                <a:cs typeface="Courier New"/>
                <a:sym typeface="Courier New"/>
              </a:rPr>
              <a:t>if </a:t>
            </a:r>
            <a:r>
              <a:rPr lang="ru" sz="1400">
                <a:solidFill>
                  <a:srgbClr val="000000"/>
                </a:solidFill>
                <a:highlight>
                  <a:srgbClr val="FFFFFF"/>
                </a:highlight>
                <a:latin typeface="Courier New"/>
                <a:ea typeface="Courier New"/>
                <a:cs typeface="Courier New"/>
                <a:sym typeface="Courier New"/>
              </a:rPr>
              <a:t>(</a:t>
            </a:r>
            <a:r>
              <a:rPr lang="ru" sz="1400">
                <a:solidFill>
                  <a:srgbClr val="458383"/>
                </a:solidFill>
                <a:highlight>
                  <a:srgbClr val="FFFFFF"/>
                </a:highlight>
                <a:latin typeface="Courier New"/>
                <a:ea typeface="Courier New"/>
                <a:cs typeface="Courier New"/>
                <a:sym typeface="Courier New"/>
              </a:rPr>
              <a:t>commonTypes</a:t>
            </a:r>
            <a:r>
              <a:rPr lang="ru" sz="1400">
                <a:solidFill>
                  <a:srgbClr val="000000"/>
                </a:solidFill>
                <a:highlight>
                  <a:srgbClr val="FFFFFF"/>
                </a:highlight>
                <a:latin typeface="Courier New"/>
                <a:ea typeface="Courier New"/>
                <a:cs typeface="Courier New"/>
                <a:sym typeface="Courier New"/>
              </a:rPr>
              <a:t>.</a:t>
            </a:r>
            <a:r>
              <a:rPr lang="ru" sz="1400">
                <a:solidFill>
                  <a:srgbClr val="7A7A43"/>
                </a:solidFill>
                <a:highlight>
                  <a:srgbClr val="FFFFFF"/>
                </a:highlight>
                <a:latin typeface="Courier New"/>
                <a:ea typeface="Courier New"/>
                <a:cs typeface="Courier New"/>
                <a:sym typeface="Courier New"/>
              </a:rPr>
              <a:t>some</a:t>
            </a:r>
            <a:r>
              <a:rPr lang="ru" sz="1400">
                <a:solidFill>
                  <a:srgbClr val="000000"/>
                </a:solidFill>
                <a:highlight>
                  <a:srgbClr val="FFFFFF"/>
                </a:highlight>
                <a:latin typeface="Courier New"/>
                <a:ea typeface="Courier New"/>
                <a:cs typeface="Courier New"/>
                <a:sym typeface="Courier New"/>
              </a:rPr>
              <a:t>(t =&gt; t === </a:t>
            </a:r>
            <a:r>
              <a:rPr b="1" lang="ru" sz="1400">
                <a:solidFill>
                  <a:srgbClr val="000080"/>
                </a:solidFill>
                <a:highlight>
                  <a:srgbClr val="FFFFFF"/>
                </a:highlight>
                <a:latin typeface="Courier New"/>
                <a:ea typeface="Courier New"/>
                <a:cs typeface="Courier New"/>
                <a:sym typeface="Courier New"/>
              </a:rPr>
              <a:t>null</a:t>
            </a:r>
            <a:r>
              <a:rPr lang="ru" sz="1400">
                <a:solidFill>
                  <a:srgbClr val="000000"/>
                </a:solidFill>
                <a:highlight>
                  <a:srgbClr val="FFFFFF"/>
                </a:highlight>
                <a:latin typeface="Courier New"/>
                <a:ea typeface="Courier New"/>
                <a:cs typeface="Courier New"/>
                <a:sym typeface="Courier New"/>
              </a:rPr>
              <a:t>))</a:t>
            </a:r>
            <a:br>
              <a:rPr lang="ru" sz="1400">
                <a:solidFill>
                  <a:srgbClr val="000000"/>
                </a:solidFill>
                <a:highlight>
                  <a:srgbClr val="FFFFFF"/>
                </a:highlight>
                <a:latin typeface="Courier New"/>
                <a:ea typeface="Courier New"/>
                <a:cs typeface="Courier New"/>
                <a:sym typeface="Courier New"/>
              </a:rPr>
            </a:br>
            <a:r>
              <a:rPr lang="ru" sz="1400">
                <a:solidFill>
                  <a:srgbClr val="000000"/>
                </a:solidFill>
                <a:highlight>
                  <a:srgbClr val="FFFFFF"/>
                </a:highlight>
                <a:latin typeface="Courier New"/>
                <a:ea typeface="Courier New"/>
                <a:cs typeface="Courier New"/>
                <a:sym typeface="Courier New"/>
              </a:rPr>
              <a:t>        </a:t>
            </a:r>
            <a:r>
              <a:rPr b="1" lang="ru" sz="1400">
                <a:solidFill>
                  <a:srgbClr val="000080"/>
                </a:solidFill>
                <a:highlight>
                  <a:srgbClr val="FFFFFF"/>
                </a:highlight>
                <a:latin typeface="Courier New"/>
                <a:ea typeface="Courier New"/>
                <a:cs typeface="Courier New"/>
                <a:sym typeface="Courier New"/>
              </a:rPr>
              <a:t>return </a:t>
            </a:r>
            <a:r>
              <a:rPr lang="ru" sz="1400">
                <a:solidFill>
                  <a:srgbClr val="000000"/>
                </a:solidFill>
                <a:highlight>
                  <a:srgbClr val="FFFFFF"/>
                </a:highlight>
                <a:latin typeface="Courier New"/>
                <a:ea typeface="Courier New"/>
                <a:cs typeface="Courier New"/>
                <a:sym typeface="Courier New"/>
              </a:rPr>
              <a:t>{</a:t>
            </a:r>
            <a:r>
              <a:rPr b="1" lang="ru" sz="1400">
                <a:solidFill>
                  <a:srgbClr val="660E7A"/>
                </a:solidFill>
                <a:highlight>
                  <a:srgbClr val="FFFFFF"/>
                </a:highlight>
                <a:latin typeface="Courier New"/>
                <a:ea typeface="Courier New"/>
                <a:cs typeface="Courier New"/>
                <a:sym typeface="Courier New"/>
              </a:rPr>
              <a:t>result</a:t>
            </a:r>
            <a:r>
              <a:rPr lang="ru" sz="1400">
                <a:solidFill>
                  <a:srgbClr val="000000"/>
                </a:solidFill>
                <a:highlight>
                  <a:srgbClr val="FFFFFF"/>
                </a:highlight>
                <a:latin typeface="Courier New"/>
                <a:ea typeface="Courier New"/>
                <a:cs typeface="Courier New"/>
                <a:sym typeface="Courier New"/>
              </a:rPr>
              <a:t>: ComparisonResult.inconsistent};</a:t>
            </a:r>
            <a:br>
              <a:rPr lang="ru" sz="1400">
                <a:solidFill>
                  <a:srgbClr val="000000"/>
                </a:solidFill>
                <a:highlight>
                  <a:srgbClr val="FFFFFF"/>
                </a:highlight>
                <a:latin typeface="Courier New"/>
                <a:ea typeface="Courier New"/>
                <a:cs typeface="Courier New"/>
                <a:sym typeface="Courier New"/>
              </a:rPr>
            </a:br>
            <a:r>
              <a:rPr lang="ru" sz="1400">
                <a:solidFill>
                  <a:srgbClr val="000000"/>
                </a:solidFill>
                <a:highlight>
                  <a:srgbClr val="FFFFFF"/>
                </a:highlight>
                <a:latin typeface="Courier New"/>
                <a:ea typeface="Courier New"/>
                <a:cs typeface="Courier New"/>
                <a:sym typeface="Courier New"/>
              </a:rPr>
              <a:t>    </a:t>
            </a:r>
            <a:r>
              <a:rPr b="1" lang="ru" sz="1400">
                <a:solidFill>
                  <a:srgbClr val="000080"/>
                </a:solidFill>
                <a:highlight>
                  <a:srgbClr val="FFFFFF"/>
                </a:highlight>
                <a:latin typeface="Courier New"/>
                <a:ea typeface="Courier New"/>
                <a:cs typeface="Courier New"/>
                <a:sym typeface="Courier New"/>
              </a:rPr>
              <a:t>return </a:t>
            </a:r>
            <a:r>
              <a:rPr lang="ru" sz="1400">
                <a:solidFill>
                  <a:srgbClr val="000000"/>
                </a:solidFill>
                <a:highlight>
                  <a:srgbClr val="FFFFFF"/>
                </a:highlight>
                <a:latin typeface="Courier New"/>
                <a:ea typeface="Courier New"/>
                <a:cs typeface="Courier New"/>
                <a:sym typeface="Courier New"/>
              </a:rPr>
              <a:t>{</a:t>
            </a:r>
            <a:br>
              <a:rPr lang="ru" sz="1400">
                <a:solidFill>
                  <a:srgbClr val="000000"/>
                </a:solidFill>
                <a:highlight>
                  <a:srgbClr val="FFFFFF"/>
                </a:highlight>
                <a:latin typeface="Courier New"/>
                <a:ea typeface="Courier New"/>
                <a:cs typeface="Courier New"/>
                <a:sym typeface="Courier New"/>
              </a:rPr>
            </a:br>
            <a:r>
              <a:rPr lang="ru" sz="1400">
                <a:solidFill>
                  <a:srgbClr val="000000"/>
                </a:solidFill>
                <a:highlight>
                  <a:srgbClr val="FFFFFF"/>
                </a:highlight>
                <a:latin typeface="Courier New"/>
                <a:ea typeface="Courier New"/>
                <a:cs typeface="Courier New"/>
                <a:sym typeface="Courier New"/>
              </a:rPr>
              <a:t>        </a:t>
            </a:r>
            <a:r>
              <a:rPr b="1" lang="ru" sz="1400">
                <a:solidFill>
                  <a:srgbClr val="660E7A"/>
                </a:solidFill>
                <a:highlight>
                  <a:srgbClr val="FFFFFF"/>
                </a:highlight>
                <a:latin typeface="Courier New"/>
                <a:ea typeface="Courier New"/>
                <a:cs typeface="Courier New"/>
                <a:sym typeface="Courier New"/>
              </a:rPr>
              <a:t>merged</a:t>
            </a:r>
            <a:r>
              <a:rPr lang="ru" sz="1400">
                <a:solidFill>
                  <a:srgbClr val="000000"/>
                </a:solidFill>
                <a:highlight>
                  <a:srgbClr val="FFFFFF"/>
                </a:highlight>
                <a:latin typeface="Courier New"/>
                <a:ea typeface="Courier New"/>
                <a:cs typeface="Courier New"/>
                <a:sym typeface="Courier New"/>
              </a:rPr>
              <a:t>: </a:t>
            </a:r>
            <a:r>
              <a:rPr lang="ru" sz="1400">
                <a:solidFill>
                  <a:srgbClr val="458383"/>
                </a:solidFill>
                <a:highlight>
                  <a:srgbClr val="FFFFFF"/>
                </a:highlight>
                <a:latin typeface="Courier New"/>
                <a:ea typeface="Courier New"/>
                <a:cs typeface="Courier New"/>
                <a:sym typeface="Courier New"/>
              </a:rPr>
              <a:t>commonTypes</a:t>
            </a:r>
            <a:r>
              <a:rPr lang="ru" sz="1400">
                <a:solidFill>
                  <a:srgbClr val="000000"/>
                </a:solidFill>
                <a:highlight>
                  <a:srgbClr val="FFFFFF"/>
                </a:highlight>
                <a:latin typeface="Courier New"/>
                <a:ea typeface="Courier New"/>
                <a:cs typeface="Courier New"/>
                <a:sym typeface="Courier New"/>
              </a:rPr>
              <a:t>,</a:t>
            </a:r>
            <a:br>
              <a:rPr lang="ru" sz="1400">
                <a:solidFill>
                  <a:srgbClr val="000000"/>
                </a:solidFill>
                <a:highlight>
                  <a:srgbClr val="FFFFFF"/>
                </a:highlight>
                <a:latin typeface="Courier New"/>
                <a:ea typeface="Courier New"/>
                <a:cs typeface="Courier New"/>
                <a:sym typeface="Courier New"/>
              </a:rPr>
            </a:br>
            <a:r>
              <a:rPr lang="ru" sz="1400">
                <a:solidFill>
                  <a:srgbClr val="000000"/>
                </a:solidFill>
                <a:highlight>
                  <a:srgbClr val="FFFFFF"/>
                </a:highlight>
                <a:latin typeface="Courier New"/>
                <a:ea typeface="Courier New"/>
                <a:cs typeface="Courier New"/>
                <a:sym typeface="Courier New"/>
              </a:rPr>
              <a:t>        </a:t>
            </a:r>
            <a:r>
              <a:rPr b="1" lang="ru" sz="1400">
                <a:solidFill>
                  <a:srgbClr val="660E7A"/>
                </a:solidFill>
                <a:highlight>
                  <a:srgbClr val="FFFFFF"/>
                </a:highlight>
                <a:latin typeface="Courier New"/>
                <a:ea typeface="Courier New"/>
                <a:cs typeface="Courier New"/>
                <a:sym typeface="Courier New"/>
              </a:rPr>
              <a:t>result</a:t>
            </a:r>
            <a:r>
              <a:rPr lang="ru" sz="1400">
                <a:solidFill>
                  <a:srgbClr val="000000"/>
                </a:solidFill>
                <a:highlight>
                  <a:srgbClr val="FFFFFF"/>
                </a:highlight>
                <a:latin typeface="Courier New"/>
                <a:ea typeface="Courier New"/>
                <a:cs typeface="Courier New"/>
                <a:sym typeface="Courier New"/>
              </a:rPr>
              <a:t>: ComparisonResult.equivalent</a:t>
            </a:r>
            <a:br>
              <a:rPr lang="ru" sz="1400">
                <a:solidFill>
                  <a:srgbClr val="000000"/>
                </a:solidFill>
                <a:highlight>
                  <a:srgbClr val="FFFFFF"/>
                </a:highlight>
                <a:latin typeface="Courier New"/>
                <a:ea typeface="Courier New"/>
                <a:cs typeface="Courier New"/>
                <a:sym typeface="Courier New"/>
              </a:rPr>
            </a:br>
            <a:r>
              <a:rPr lang="ru" sz="1400">
                <a:solidFill>
                  <a:srgbClr val="000000"/>
                </a:solidFill>
                <a:highlight>
                  <a:srgbClr val="FFFFFF"/>
                </a:highlight>
                <a:latin typeface="Courier New"/>
                <a:ea typeface="Courier New"/>
                <a:cs typeface="Courier New"/>
                <a:sym typeface="Courier New"/>
              </a:rPr>
              <a:t>    };</a:t>
            </a:r>
            <a:br>
              <a:rPr lang="ru" sz="1400">
                <a:solidFill>
                  <a:srgbClr val="000000"/>
                </a:solidFill>
                <a:highlight>
                  <a:srgbClr val="FFFFFF"/>
                </a:highlight>
                <a:latin typeface="Courier New"/>
                <a:ea typeface="Courier New"/>
                <a:cs typeface="Courier New"/>
                <a:sym typeface="Courier New"/>
              </a:rPr>
            </a:br>
            <a:r>
              <a:rPr lang="ru" sz="1400">
                <a:solidFill>
                  <a:srgbClr val="000000"/>
                </a:solidFill>
                <a:highlight>
                  <a:srgbClr val="FFFFFF"/>
                </a:highlight>
                <a:latin typeface="Courier New"/>
                <a:ea typeface="Courier New"/>
                <a:cs typeface="Courier New"/>
                <a:sym typeface="Courier New"/>
              </a:rPr>
              <a:t>}</a:t>
            </a:r>
            <a:endParaRPr sz="3000">
              <a:solidFill>
                <a:schemeClr val="dk1"/>
              </a:solidFill>
              <a:highlight>
                <a:srgbClr val="FFFFFF"/>
              </a:highlight>
              <a:latin typeface="Arial"/>
              <a:ea typeface="Arial"/>
              <a:cs typeface="Arial"/>
              <a:sym typeface="Arial"/>
            </a:endParaRPr>
          </a:p>
        </p:txBody>
      </p:sp>
      <p:sp>
        <p:nvSpPr>
          <p:cNvPr id="811" name="Google Shape;811;p141"/>
          <p:cNvSpPr/>
          <p:nvPr/>
        </p:nvSpPr>
        <p:spPr>
          <a:xfrm>
            <a:off x="7362450" y="404558"/>
            <a:ext cx="810000" cy="809629"/>
          </a:xfrm>
          <a:prstGeom prst="rect">
            <a:avLst/>
          </a:prstGeom>
          <a:solidFill>
            <a:srgbClr val="F9DD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dk1"/>
                </a:solidFill>
                <a:latin typeface="Quattrocento Sans"/>
                <a:ea typeface="Quattrocento Sans"/>
                <a:cs typeface="Quattrocento Sans"/>
                <a:sym typeface="Quattrocento Sans"/>
              </a:rPr>
              <a:t>JS</a:t>
            </a:r>
            <a:endParaRPr sz="1100"/>
          </a:p>
        </p:txBody>
      </p:sp>
      <p:sp>
        <p:nvSpPr>
          <p:cNvPr id="812" name="Google Shape;812;p141"/>
          <p:cNvSpPr/>
          <p:nvPr/>
        </p:nvSpPr>
        <p:spPr>
          <a:xfrm>
            <a:off x="0" y="32951"/>
            <a:ext cx="138548" cy="276999"/>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Quattrocento Sans"/>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pic>
        <p:nvPicPr>
          <p:cNvPr id="818" name="Google Shape;818;p142"/>
          <p:cNvPicPr preferRelativeResize="0"/>
          <p:nvPr/>
        </p:nvPicPr>
        <p:blipFill rotWithShape="1">
          <a:blip r:embed="rId3">
            <a:alphaModFix/>
          </a:blip>
          <a:srcRect b="0" l="0" r="0" t="0"/>
          <a:stretch/>
        </p:blipFill>
        <p:spPr>
          <a:xfrm>
            <a:off x="5387273" y="3489852"/>
            <a:ext cx="2271174" cy="1467179"/>
          </a:xfrm>
          <a:prstGeom prst="rect">
            <a:avLst/>
          </a:prstGeom>
          <a:noFill/>
          <a:ln>
            <a:noFill/>
          </a:ln>
        </p:spPr>
      </p:pic>
      <p:sp>
        <p:nvSpPr>
          <p:cNvPr id="819" name="Google Shape;819;p142"/>
          <p:cNvSpPr/>
          <p:nvPr/>
        </p:nvSpPr>
        <p:spPr>
          <a:xfrm>
            <a:off x="1352550" y="813846"/>
            <a:ext cx="5842001" cy="2077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rgbClr val="000000"/>
              </a:solidFill>
              <a:highlight>
                <a:srgbClr val="FFFFFF"/>
              </a:highlight>
              <a:latin typeface="Consolas"/>
              <a:ea typeface="Consolas"/>
              <a:cs typeface="Consolas"/>
              <a:sym typeface="Consolas"/>
            </a:endParaRPr>
          </a:p>
        </p:txBody>
      </p:sp>
      <p:sp>
        <p:nvSpPr>
          <p:cNvPr id="820" name="Google Shape;820;p142"/>
          <p:cNvSpPr/>
          <p:nvPr/>
        </p:nvSpPr>
        <p:spPr>
          <a:xfrm>
            <a:off x="1181532" y="444032"/>
            <a:ext cx="7116881" cy="214674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ru" sz="1400">
                <a:solidFill>
                  <a:srgbClr val="0000FF"/>
                </a:solidFill>
                <a:latin typeface="Consolas"/>
                <a:ea typeface="Consolas"/>
                <a:cs typeface="Consolas"/>
                <a:sym typeface="Consolas"/>
              </a:rPr>
              <a:t>def</a:t>
            </a:r>
            <a:r>
              <a:rPr lang="ru" sz="1400">
                <a:solidFill>
                  <a:schemeClr val="dk1"/>
                </a:solidFill>
                <a:latin typeface="Consolas"/>
                <a:ea typeface="Consolas"/>
                <a:cs typeface="Consolas"/>
                <a:sym typeface="Consolas"/>
              </a:rPr>
              <a:t> </a:t>
            </a:r>
            <a:r>
              <a:rPr lang="ru" sz="1400">
                <a:solidFill>
                  <a:srgbClr val="5B9BD5"/>
                </a:solidFill>
                <a:latin typeface="Consolas"/>
                <a:ea typeface="Consolas"/>
                <a:cs typeface="Consolas"/>
                <a:sym typeface="Consolas"/>
              </a:rPr>
              <a:t>compare_stacks</a:t>
            </a:r>
            <a:r>
              <a:rPr lang="ru" sz="1400">
                <a:solidFill>
                  <a:schemeClr val="dk1"/>
                </a:solidFill>
                <a:latin typeface="Consolas"/>
                <a:ea typeface="Consolas"/>
                <a:cs typeface="Consolas"/>
                <a:sym typeface="Consolas"/>
              </a:rPr>
              <a:t>(self, first, second)</a:t>
            </a:r>
            <a:endParaRPr sz="1100"/>
          </a:p>
          <a:p>
            <a:pPr indent="0" lvl="0" marL="0" marR="0" rtl="0" algn="l">
              <a:spcBef>
                <a:spcPts val="0"/>
              </a:spcBef>
              <a:spcAft>
                <a:spcPts val="0"/>
              </a:spcAft>
              <a:buNone/>
            </a:pPr>
            <a:r>
              <a:rPr lang="ru" sz="1400">
                <a:solidFill>
                  <a:schemeClr val="dk1"/>
                </a:solidFill>
                <a:latin typeface="Consolas"/>
                <a:ea typeface="Consolas"/>
                <a:cs typeface="Consolas"/>
                <a:sym typeface="Consolas"/>
              </a:rPr>
              <a:t>   merged </a:t>
            </a:r>
            <a:r>
              <a:rPr lang="ru" sz="1400">
                <a:solidFill>
                  <a:srgbClr val="0000FF"/>
                </a:solidFill>
                <a:latin typeface="Consolas"/>
                <a:ea typeface="Consolas"/>
                <a:cs typeface="Consolas"/>
                <a:sym typeface="Consolas"/>
              </a:rPr>
              <a:t>=</a:t>
            </a:r>
            <a:r>
              <a:rPr lang="ru" sz="1400">
                <a:solidFill>
                  <a:schemeClr val="dk1"/>
                </a:solidFill>
                <a:latin typeface="Consolas"/>
                <a:ea typeface="Consolas"/>
                <a:cs typeface="Consolas"/>
                <a:sym typeface="Consolas"/>
              </a:rPr>
              <a:t> </a:t>
            </a:r>
            <a:r>
              <a:rPr lang="ru" sz="1400">
                <a:solidFill>
                  <a:srgbClr val="7030A0"/>
                </a:solidFill>
                <a:latin typeface="Consolas"/>
                <a:ea typeface="Consolas"/>
                <a:cs typeface="Consolas"/>
                <a:sym typeface="Consolas"/>
              </a:rPr>
              <a:t>None</a:t>
            </a:r>
            <a:endParaRPr sz="1400">
              <a:solidFill>
                <a:srgbClr val="7030A0"/>
              </a:solidFill>
              <a:latin typeface="Consolas"/>
              <a:ea typeface="Consolas"/>
              <a:cs typeface="Consolas"/>
              <a:sym typeface="Consolas"/>
            </a:endParaRPr>
          </a:p>
          <a:p>
            <a:pPr indent="0" lvl="0" marL="0" marR="0" rtl="0" algn="l">
              <a:spcBef>
                <a:spcPts val="0"/>
              </a:spcBef>
              <a:spcAft>
                <a:spcPts val="0"/>
              </a:spcAft>
              <a:buNone/>
            </a:pPr>
            <a:r>
              <a:rPr lang="ru" sz="1400">
                <a:solidFill>
                  <a:schemeClr val="dk1"/>
                </a:solidFill>
                <a:latin typeface="Consolas"/>
                <a:ea typeface="Consolas"/>
                <a:cs typeface="Consolas"/>
                <a:sym typeface="Consolas"/>
              </a:rPr>
              <a:t>   </a:t>
            </a:r>
            <a:r>
              <a:rPr lang="ru" sz="1400">
                <a:solidFill>
                  <a:srgbClr val="0000FF"/>
                </a:solidFill>
                <a:latin typeface="Consolas"/>
                <a:ea typeface="Consolas"/>
                <a:cs typeface="Consolas"/>
                <a:sym typeface="Consolas"/>
              </a:rPr>
              <a:t>if</a:t>
            </a:r>
            <a:r>
              <a:rPr lang="ru" sz="1400">
                <a:solidFill>
                  <a:schemeClr val="dk1"/>
                </a:solidFill>
                <a:latin typeface="Consolas"/>
                <a:ea typeface="Consolas"/>
                <a:cs typeface="Consolas"/>
                <a:sym typeface="Consolas"/>
              </a:rPr>
              <a:t> </a:t>
            </a:r>
            <a:r>
              <a:rPr lang="ru" sz="1400">
                <a:solidFill>
                  <a:srgbClr val="7030A0"/>
                </a:solidFill>
                <a:latin typeface="Consolas"/>
                <a:ea typeface="Consolas"/>
                <a:cs typeface="Consolas"/>
                <a:sym typeface="Consolas"/>
              </a:rPr>
              <a:t>all</a:t>
            </a:r>
            <a:r>
              <a:rPr lang="ru" sz="1400">
                <a:solidFill>
                  <a:schemeClr val="dk1"/>
                </a:solidFill>
                <a:latin typeface="Consolas"/>
                <a:ea typeface="Consolas"/>
                <a:cs typeface="Consolas"/>
                <a:sym typeface="Consolas"/>
              </a:rPr>
              <a:t>(</a:t>
            </a:r>
            <a:r>
              <a:rPr lang="ru" sz="1400">
                <a:solidFill>
                  <a:srgbClr val="7030A0"/>
                </a:solidFill>
                <a:latin typeface="Consolas"/>
                <a:ea typeface="Consolas"/>
                <a:cs typeface="Consolas"/>
                <a:sym typeface="Consolas"/>
              </a:rPr>
              <a:t>map</a:t>
            </a:r>
            <a:r>
              <a:rPr lang="ru" sz="1400">
                <a:solidFill>
                  <a:schemeClr val="dk1"/>
                </a:solidFill>
                <a:latin typeface="Consolas"/>
                <a:ea typeface="Consolas"/>
                <a:cs typeface="Consolas"/>
                <a:sym typeface="Consolas"/>
              </a:rPr>
              <a:t>(self.equal_ES_types, first, second)): </a:t>
            </a:r>
            <a:endParaRPr sz="1100"/>
          </a:p>
          <a:p>
            <a:pPr indent="0" lvl="0" marL="0" marR="0" rtl="0" algn="l">
              <a:spcBef>
                <a:spcPts val="0"/>
              </a:spcBef>
              <a:spcAft>
                <a:spcPts val="0"/>
              </a:spcAft>
              <a:buNone/>
            </a:pPr>
            <a:r>
              <a:rPr lang="ru" sz="1400">
                <a:solidFill>
                  <a:schemeClr val="dk1"/>
                </a:solidFill>
                <a:latin typeface="Consolas"/>
                <a:ea typeface="Consolas"/>
                <a:cs typeface="Consolas"/>
                <a:sym typeface="Consolas"/>
              </a:rPr>
              <a:t>      </a:t>
            </a:r>
            <a:r>
              <a:rPr lang="ru" sz="1400">
                <a:solidFill>
                  <a:srgbClr val="0000FF"/>
                </a:solidFill>
                <a:latin typeface="Consolas"/>
                <a:ea typeface="Consolas"/>
                <a:cs typeface="Consolas"/>
                <a:sym typeface="Consolas"/>
              </a:rPr>
              <a:t>return</a:t>
            </a:r>
            <a:r>
              <a:rPr lang="ru" sz="1400">
                <a:solidFill>
                  <a:schemeClr val="dk1"/>
                </a:solidFill>
                <a:latin typeface="Consolas"/>
                <a:ea typeface="Consolas"/>
                <a:cs typeface="Consolas"/>
                <a:sym typeface="Consolas"/>
              </a:rPr>
              <a:t> {</a:t>
            </a:r>
            <a:r>
              <a:rPr lang="ru" sz="1400">
                <a:solidFill>
                  <a:srgbClr val="C00000"/>
                </a:solidFill>
                <a:latin typeface="Consolas"/>
                <a:ea typeface="Consolas"/>
                <a:cs typeface="Consolas"/>
                <a:sym typeface="Consolas"/>
              </a:rPr>
              <a:t>"result"</a:t>
            </a:r>
            <a:r>
              <a:rPr lang="ru" sz="1400">
                <a:solidFill>
                  <a:schemeClr val="dk1"/>
                </a:solidFill>
                <a:latin typeface="Consolas"/>
                <a:ea typeface="Consolas"/>
                <a:cs typeface="Consolas"/>
                <a:sym typeface="Consolas"/>
              </a:rPr>
              <a:t>: ComparisonResult.Equal}</a:t>
            </a:r>
            <a:endParaRPr sz="1100"/>
          </a:p>
          <a:p>
            <a:pPr indent="0" lvl="0" marL="0" marR="0" rtl="0" algn="l">
              <a:spcBef>
                <a:spcPts val="0"/>
              </a:spcBef>
              <a:spcAft>
                <a:spcPts val="0"/>
              </a:spcAft>
              <a:buNone/>
            </a:pPr>
            <a:r>
              <a:rPr lang="ru" sz="1400">
                <a:solidFill>
                  <a:schemeClr val="dk1"/>
                </a:solidFill>
                <a:latin typeface="Consolas"/>
                <a:ea typeface="Consolas"/>
                <a:cs typeface="Consolas"/>
                <a:sym typeface="Consolas"/>
              </a:rPr>
              <a:t>   </a:t>
            </a:r>
            <a:r>
              <a:rPr lang="ru" sz="1400">
                <a:solidFill>
                  <a:srgbClr val="0000FF"/>
                </a:solidFill>
                <a:latin typeface="Consolas"/>
                <a:ea typeface="Consolas"/>
                <a:cs typeface="Consolas"/>
                <a:sym typeface="Consolas"/>
              </a:rPr>
              <a:t>if not </a:t>
            </a:r>
            <a:r>
              <a:rPr lang="ru" sz="1400">
                <a:solidFill>
                  <a:srgbClr val="7030A0"/>
                </a:solidFill>
                <a:latin typeface="Consolas"/>
                <a:ea typeface="Consolas"/>
                <a:cs typeface="Consolas"/>
                <a:sym typeface="Consolas"/>
              </a:rPr>
              <a:t>all</a:t>
            </a:r>
            <a:r>
              <a:rPr lang="ru" sz="1400">
                <a:solidFill>
                  <a:schemeClr val="dk1"/>
                </a:solidFill>
                <a:latin typeface="Consolas"/>
                <a:ea typeface="Consolas"/>
                <a:cs typeface="Consolas"/>
                <a:sym typeface="Consolas"/>
              </a:rPr>
              <a:t>(</a:t>
            </a:r>
            <a:r>
              <a:rPr lang="ru" sz="1400">
                <a:solidFill>
                  <a:srgbClr val="7030A0"/>
                </a:solidFill>
                <a:latin typeface="Consolas"/>
                <a:ea typeface="Consolas"/>
                <a:cs typeface="Consolas"/>
                <a:sym typeface="Consolas"/>
              </a:rPr>
              <a:t>map</a:t>
            </a:r>
            <a:r>
              <a:rPr lang="ru" sz="1400">
                <a:solidFill>
                  <a:schemeClr val="dk1"/>
                </a:solidFill>
                <a:latin typeface="Consolas"/>
                <a:ea typeface="Consolas"/>
                <a:cs typeface="Consolas"/>
                <a:sym typeface="Consolas"/>
              </a:rPr>
              <a:t>(self.compatible_CLI_type, first, second)): </a:t>
            </a:r>
            <a:endParaRPr sz="1100"/>
          </a:p>
          <a:p>
            <a:pPr indent="0" lvl="0" marL="0" marR="0" rtl="0" algn="l">
              <a:spcBef>
                <a:spcPts val="0"/>
              </a:spcBef>
              <a:spcAft>
                <a:spcPts val="0"/>
              </a:spcAft>
              <a:buNone/>
            </a:pPr>
            <a:r>
              <a:rPr lang="ru" sz="1400">
                <a:solidFill>
                  <a:schemeClr val="dk1"/>
                </a:solidFill>
                <a:latin typeface="Consolas"/>
                <a:ea typeface="Consolas"/>
                <a:cs typeface="Consolas"/>
                <a:sym typeface="Consolas"/>
              </a:rPr>
              <a:t>      </a:t>
            </a:r>
            <a:r>
              <a:rPr lang="ru" sz="1400">
                <a:solidFill>
                  <a:srgbClr val="0000FF"/>
                </a:solidFill>
                <a:latin typeface="Consolas"/>
                <a:ea typeface="Consolas"/>
                <a:cs typeface="Consolas"/>
                <a:sym typeface="Consolas"/>
              </a:rPr>
              <a:t>return</a:t>
            </a:r>
            <a:r>
              <a:rPr lang="ru" sz="1400">
                <a:solidFill>
                  <a:schemeClr val="dk1"/>
                </a:solidFill>
                <a:latin typeface="Consolas"/>
                <a:ea typeface="Consolas"/>
                <a:cs typeface="Consolas"/>
                <a:sym typeface="Consolas"/>
              </a:rPr>
              <a:t> {</a:t>
            </a:r>
            <a:r>
              <a:rPr lang="ru" sz="1400">
                <a:solidFill>
                  <a:srgbClr val="C00000"/>
                </a:solidFill>
                <a:latin typeface="Consolas"/>
                <a:ea typeface="Consolas"/>
                <a:cs typeface="Consolas"/>
                <a:sym typeface="Consolas"/>
              </a:rPr>
              <a:t>"result"</a:t>
            </a:r>
            <a:r>
              <a:rPr lang="ru" sz="1400">
                <a:solidFill>
                  <a:schemeClr val="dk1"/>
                </a:solidFill>
                <a:latin typeface="Consolas"/>
                <a:ea typeface="Consolas"/>
                <a:cs typeface="Consolas"/>
                <a:sym typeface="Consolas"/>
              </a:rPr>
              <a:t>: ComparisonResult.Inconsistent}</a:t>
            </a:r>
            <a:endParaRPr sz="1100"/>
          </a:p>
          <a:p>
            <a:pPr indent="0" lvl="0" marL="0" marR="0" rtl="0" algn="l">
              <a:spcBef>
                <a:spcPts val="0"/>
              </a:spcBef>
              <a:spcAft>
                <a:spcPts val="0"/>
              </a:spcAft>
              <a:buNone/>
            </a:pPr>
            <a:r>
              <a:rPr lang="ru" sz="1400">
                <a:solidFill>
                  <a:schemeClr val="dk1"/>
                </a:solidFill>
                <a:latin typeface="Consolas"/>
                <a:ea typeface="Consolas"/>
                <a:cs typeface="Consolas"/>
                <a:sym typeface="Consolas"/>
              </a:rPr>
              <a:t>   common_types </a:t>
            </a:r>
            <a:r>
              <a:rPr lang="ru" sz="1400">
                <a:solidFill>
                  <a:srgbClr val="0000FF"/>
                </a:solidFill>
                <a:latin typeface="Consolas"/>
                <a:ea typeface="Consolas"/>
                <a:cs typeface="Consolas"/>
                <a:sym typeface="Consolas"/>
              </a:rPr>
              <a:t>=</a:t>
            </a:r>
            <a:r>
              <a:rPr lang="ru" sz="1400">
                <a:solidFill>
                  <a:schemeClr val="dk1"/>
                </a:solidFill>
                <a:latin typeface="Consolas"/>
                <a:ea typeface="Consolas"/>
                <a:cs typeface="Consolas"/>
                <a:sym typeface="Consolas"/>
              </a:rPr>
              <a:t> </a:t>
            </a:r>
            <a:r>
              <a:rPr lang="ru" sz="1400">
                <a:solidFill>
                  <a:srgbClr val="7030A0"/>
                </a:solidFill>
                <a:latin typeface="Consolas"/>
                <a:ea typeface="Consolas"/>
                <a:cs typeface="Consolas"/>
                <a:sym typeface="Consolas"/>
              </a:rPr>
              <a:t>list</a:t>
            </a:r>
            <a:r>
              <a:rPr lang="ru" sz="1400">
                <a:solidFill>
                  <a:schemeClr val="dk1"/>
                </a:solidFill>
                <a:latin typeface="Consolas"/>
                <a:ea typeface="Consolas"/>
                <a:cs typeface="Consolas"/>
                <a:sym typeface="Consolas"/>
              </a:rPr>
              <a:t>(</a:t>
            </a:r>
            <a:r>
              <a:rPr lang="ru" sz="1400">
                <a:solidFill>
                  <a:srgbClr val="7030A0"/>
                </a:solidFill>
                <a:latin typeface="Consolas"/>
                <a:ea typeface="Consolas"/>
                <a:cs typeface="Consolas"/>
                <a:sym typeface="Consolas"/>
              </a:rPr>
              <a:t>map</a:t>
            </a:r>
            <a:r>
              <a:rPr lang="ru" sz="1400">
                <a:solidFill>
                  <a:schemeClr val="dk1"/>
                </a:solidFill>
                <a:latin typeface="Consolas"/>
                <a:ea typeface="Consolas"/>
                <a:cs typeface="Consolas"/>
                <a:sym typeface="Consolas"/>
              </a:rPr>
              <a:t>(self.get_common_type, first, second))</a:t>
            </a:r>
            <a:endParaRPr sz="1100"/>
          </a:p>
          <a:p>
            <a:pPr indent="0" lvl="0" marL="0" marR="0" rtl="0" algn="l">
              <a:spcBef>
                <a:spcPts val="0"/>
              </a:spcBef>
              <a:spcAft>
                <a:spcPts val="0"/>
              </a:spcAft>
              <a:buNone/>
            </a:pPr>
            <a:r>
              <a:rPr lang="ru" sz="1400">
                <a:solidFill>
                  <a:schemeClr val="dk1"/>
                </a:solidFill>
                <a:latin typeface="Consolas"/>
                <a:ea typeface="Consolas"/>
                <a:cs typeface="Consolas"/>
                <a:sym typeface="Consolas"/>
              </a:rPr>
              <a:t>   </a:t>
            </a:r>
            <a:r>
              <a:rPr lang="ru" sz="1400">
                <a:solidFill>
                  <a:srgbClr val="0000FF"/>
                </a:solidFill>
                <a:latin typeface="Consolas"/>
                <a:ea typeface="Consolas"/>
                <a:cs typeface="Consolas"/>
                <a:sym typeface="Consolas"/>
              </a:rPr>
              <a:t>if not </a:t>
            </a:r>
            <a:r>
              <a:rPr lang="ru" sz="1400">
                <a:solidFill>
                  <a:srgbClr val="7030A0"/>
                </a:solidFill>
                <a:latin typeface="Consolas"/>
                <a:ea typeface="Consolas"/>
                <a:cs typeface="Consolas"/>
                <a:sym typeface="Consolas"/>
              </a:rPr>
              <a:t>all</a:t>
            </a:r>
            <a:r>
              <a:rPr lang="ru" sz="1400">
                <a:solidFill>
                  <a:schemeClr val="dk1"/>
                </a:solidFill>
                <a:latin typeface="Consolas"/>
                <a:ea typeface="Consolas"/>
                <a:cs typeface="Consolas"/>
                <a:sym typeface="Consolas"/>
              </a:rPr>
              <a:t>(common_types): </a:t>
            </a:r>
            <a:endParaRPr sz="1100"/>
          </a:p>
          <a:p>
            <a:pPr indent="0" lvl="0" marL="0" marR="0" rtl="0" algn="l">
              <a:spcBef>
                <a:spcPts val="0"/>
              </a:spcBef>
              <a:spcAft>
                <a:spcPts val="0"/>
              </a:spcAft>
              <a:buNone/>
            </a:pPr>
            <a:r>
              <a:rPr lang="ru" sz="1400">
                <a:solidFill>
                  <a:schemeClr val="dk1"/>
                </a:solidFill>
                <a:latin typeface="Consolas"/>
                <a:ea typeface="Consolas"/>
                <a:cs typeface="Consolas"/>
                <a:sym typeface="Consolas"/>
              </a:rPr>
              <a:t>      </a:t>
            </a:r>
            <a:r>
              <a:rPr lang="ru" sz="1400">
                <a:solidFill>
                  <a:srgbClr val="0000FF"/>
                </a:solidFill>
                <a:latin typeface="Consolas"/>
                <a:ea typeface="Consolas"/>
                <a:cs typeface="Consolas"/>
                <a:sym typeface="Consolas"/>
              </a:rPr>
              <a:t>return</a:t>
            </a:r>
            <a:r>
              <a:rPr lang="ru" sz="1400">
                <a:solidFill>
                  <a:schemeClr val="dk1"/>
                </a:solidFill>
                <a:latin typeface="Consolas"/>
                <a:ea typeface="Consolas"/>
                <a:cs typeface="Consolas"/>
                <a:sym typeface="Consolas"/>
              </a:rPr>
              <a:t> {</a:t>
            </a:r>
            <a:r>
              <a:rPr lang="ru" sz="1400">
                <a:solidFill>
                  <a:srgbClr val="C00000"/>
                </a:solidFill>
                <a:latin typeface="Consolas"/>
                <a:ea typeface="Consolas"/>
                <a:cs typeface="Consolas"/>
                <a:sym typeface="Consolas"/>
              </a:rPr>
              <a:t>"result"</a:t>
            </a:r>
            <a:r>
              <a:rPr lang="ru" sz="1400">
                <a:solidFill>
                  <a:schemeClr val="dk1"/>
                </a:solidFill>
                <a:latin typeface="Consolas"/>
                <a:ea typeface="Consolas"/>
                <a:cs typeface="Consolas"/>
                <a:sym typeface="Consolas"/>
              </a:rPr>
              <a:t>: ComparisonResult.Inconsistent}</a:t>
            </a:r>
            <a:endParaRPr sz="1100"/>
          </a:p>
          <a:p>
            <a:pPr indent="0" lvl="0" marL="0" marR="0" rtl="0" algn="l">
              <a:spcBef>
                <a:spcPts val="0"/>
              </a:spcBef>
              <a:spcAft>
                <a:spcPts val="0"/>
              </a:spcAft>
              <a:buNone/>
            </a:pPr>
            <a:r>
              <a:rPr lang="ru" sz="1400">
                <a:solidFill>
                  <a:schemeClr val="dk1"/>
                </a:solidFill>
                <a:latin typeface="Consolas"/>
                <a:ea typeface="Consolas"/>
                <a:cs typeface="Consolas"/>
                <a:sym typeface="Consolas"/>
              </a:rPr>
              <a:t>   </a:t>
            </a:r>
            <a:r>
              <a:rPr lang="ru" sz="1400">
                <a:solidFill>
                  <a:srgbClr val="0000FF"/>
                </a:solidFill>
                <a:latin typeface="Consolas"/>
                <a:ea typeface="Consolas"/>
                <a:cs typeface="Consolas"/>
                <a:sym typeface="Consolas"/>
              </a:rPr>
              <a:t>return</a:t>
            </a:r>
            <a:r>
              <a:rPr lang="ru" sz="1400">
                <a:solidFill>
                  <a:schemeClr val="dk1"/>
                </a:solidFill>
                <a:latin typeface="Consolas"/>
                <a:ea typeface="Consolas"/>
                <a:cs typeface="Consolas"/>
                <a:sym typeface="Consolas"/>
              </a:rPr>
              <a:t> {</a:t>
            </a:r>
            <a:r>
              <a:rPr lang="ru" sz="1400">
                <a:solidFill>
                  <a:srgbClr val="C00000"/>
                </a:solidFill>
                <a:latin typeface="Consolas"/>
                <a:ea typeface="Consolas"/>
                <a:cs typeface="Consolas"/>
                <a:sym typeface="Consolas"/>
              </a:rPr>
              <a:t>"result"</a:t>
            </a:r>
            <a:r>
              <a:rPr lang="ru" sz="1400">
                <a:solidFill>
                  <a:schemeClr val="dk1"/>
                </a:solidFill>
                <a:latin typeface="Consolas"/>
                <a:ea typeface="Consolas"/>
                <a:cs typeface="Consolas"/>
                <a:sym typeface="Consolas"/>
              </a:rPr>
              <a:t>: ComparisonResult.Equivalent, </a:t>
            </a:r>
            <a:r>
              <a:rPr lang="ru" sz="1400">
                <a:solidFill>
                  <a:srgbClr val="C00000"/>
                </a:solidFill>
                <a:latin typeface="Consolas"/>
                <a:ea typeface="Consolas"/>
                <a:cs typeface="Consolas"/>
                <a:sym typeface="Consolas"/>
              </a:rPr>
              <a:t>"merged"</a:t>
            </a:r>
            <a:r>
              <a:rPr lang="ru" sz="1400">
                <a:solidFill>
                  <a:schemeClr val="dk1"/>
                </a:solidFill>
                <a:latin typeface="Consolas"/>
                <a:ea typeface="Consolas"/>
                <a:cs typeface="Consolas"/>
                <a:sym typeface="Consolas"/>
              </a:rPr>
              <a:t>: common_types} </a:t>
            </a:r>
            <a:endParaRPr sz="1100"/>
          </a:p>
        </p:txBody>
      </p:sp>
      <p:sp>
        <p:nvSpPr>
          <p:cNvPr id="821" name="Google Shape;821;p142"/>
          <p:cNvSpPr/>
          <p:nvPr/>
        </p:nvSpPr>
        <p:spPr>
          <a:xfrm>
            <a:off x="7362450" y="411956"/>
            <a:ext cx="810000" cy="809629"/>
          </a:xfrm>
          <a:prstGeom prst="rect">
            <a:avLst/>
          </a:prstGeom>
          <a:solidFill>
            <a:srgbClr val="67217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ru" sz="3000">
                <a:solidFill>
                  <a:schemeClr val="lt1"/>
                </a:solidFill>
                <a:latin typeface="Quattrocento Sans"/>
                <a:ea typeface="Quattrocento Sans"/>
                <a:cs typeface="Quattrocento Sans"/>
                <a:sym typeface="Quattrocento Sans"/>
              </a:rPr>
              <a:t>C#</a:t>
            </a:r>
            <a:endParaRPr sz="1100"/>
          </a:p>
        </p:txBody>
      </p:sp>
      <p:sp>
        <p:nvSpPr>
          <p:cNvPr id="822" name="Google Shape;822;p142"/>
          <p:cNvSpPr/>
          <p:nvPr/>
        </p:nvSpPr>
        <p:spPr>
          <a:xfrm>
            <a:off x="7362450" y="411956"/>
            <a:ext cx="810000" cy="809629"/>
          </a:xfrm>
          <a:prstGeom prst="rect">
            <a:avLst/>
          </a:prstGeom>
          <a:solidFill>
            <a:srgbClr val="00554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1" sz="150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ru" sz="1500">
                <a:solidFill>
                  <a:schemeClr val="lt1"/>
                </a:solidFill>
                <a:latin typeface="Quattrocento Sans"/>
                <a:ea typeface="Quattrocento Sans"/>
                <a:cs typeface="Quattrocento Sans"/>
                <a:sym typeface="Quattrocento Sans"/>
              </a:rPr>
              <a:t>Python</a:t>
            </a:r>
            <a:endParaRPr b="1" sz="1500">
              <a:solidFill>
                <a:schemeClr val="lt1"/>
              </a:solidFill>
              <a:latin typeface="Quattrocento Sans"/>
              <a:ea typeface="Quattrocento Sans"/>
              <a:cs typeface="Quattrocento Sans"/>
              <a:sym typeface="Quattrocento Sans"/>
            </a:endParaRPr>
          </a:p>
        </p:txBody>
      </p:sp>
      <p:pic>
        <p:nvPicPr>
          <p:cNvPr id="823" name="Google Shape;823;p142"/>
          <p:cNvPicPr preferRelativeResize="0"/>
          <p:nvPr/>
        </p:nvPicPr>
        <p:blipFill rotWithShape="1">
          <a:blip r:embed="rId4">
            <a:alphaModFix/>
          </a:blip>
          <a:srcRect b="0" l="0" r="0" t="0"/>
          <a:stretch/>
        </p:blipFill>
        <p:spPr>
          <a:xfrm>
            <a:off x="7521809" y="438043"/>
            <a:ext cx="491283" cy="491283"/>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pic>
        <p:nvPicPr>
          <p:cNvPr id="829" name="Google Shape;829;p143"/>
          <p:cNvPicPr preferRelativeResize="0"/>
          <p:nvPr/>
        </p:nvPicPr>
        <p:blipFill rotWithShape="1">
          <a:blip r:embed="rId3">
            <a:alphaModFix/>
          </a:blip>
          <a:srcRect b="0" l="0" r="0" t="0"/>
          <a:stretch/>
        </p:blipFill>
        <p:spPr>
          <a:xfrm>
            <a:off x="5387273" y="3489852"/>
            <a:ext cx="2271175" cy="1467178"/>
          </a:xfrm>
          <a:prstGeom prst="rect">
            <a:avLst/>
          </a:prstGeom>
          <a:noFill/>
          <a:ln>
            <a:noFill/>
          </a:ln>
        </p:spPr>
      </p:pic>
      <p:sp>
        <p:nvSpPr>
          <p:cNvPr id="830" name="Google Shape;830;p143"/>
          <p:cNvSpPr/>
          <p:nvPr/>
        </p:nvSpPr>
        <p:spPr>
          <a:xfrm>
            <a:off x="1352550" y="813846"/>
            <a:ext cx="58419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900">
              <a:solidFill>
                <a:srgbClr val="000000"/>
              </a:solidFill>
              <a:highlight>
                <a:srgbClr val="FFFFFF"/>
              </a:highlight>
              <a:latin typeface="Consolas"/>
              <a:ea typeface="Consolas"/>
              <a:cs typeface="Consolas"/>
              <a:sym typeface="Consolas"/>
            </a:endParaRPr>
          </a:p>
        </p:txBody>
      </p:sp>
      <p:sp>
        <p:nvSpPr>
          <p:cNvPr id="831" name="Google Shape;831;p143"/>
          <p:cNvSpPr/>
          <p:nvPr/>
        </p:nvSpPr>
        <p:spPr>
          <a:xfrm>
            <a:off x="313700" y="195500"/>
            <a:ext cx="8330100" cy="4224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500"/>
              <a:buFont typeface="Arial"/>
              <a:buNone/>
            </a:pPr>
            <a:r>
              <a:rPr lang="ru" sz="1000">
                <a:solidFill>
                  <a:srgbClr val="080808"/>
                </a:solidFill>
                <a:highlight>
                  <a:schemeClr val="lt1"/>
                </a:highlight>
                <a:latin typeface="JetBrains Mono"/>
                <a:ea typeface="JetBrains Mono"/>
                <a:cs typeface="JetBrains Mono"/>
                <a:sym typeface="JetBrains Mono"/>
              </a:rPr>
              <a:t>Pair&lt;ComparisonResult,ESType[]&gt; </a:t>
            </a:r>
            <a:r>
              <a:rPr lang="ru" sz="1000">
                <a:solidFill>
                  <a:srgbClr val="00627A"/>
                </a:solidFill>
                <a:highlight>
                  <a:schemeClr val="lt1"/>
                </a:highlight>
                <a:latin typeface="JetBrains Mono"/>
                <a:ea typeface="JetBrains Mono"/>
                <a:cs typeface="JetBrains Mono"/>
                <a:sym typeface="JetBrains Mono"/>
              </a:rPr>
              <a:t>compareStacks</a:t>
            </a:r>
            <a:r>
              <a:rPr lang="ru" sz="1000">
                <a:solidFill>
                  <a:srgbClr val="080808"/>
                </a:solidFill>
                <a:highlight>
                  <a:schemeClr val="lt1"/>
                </a:highlight>
                <a:latin typeface="JetBrains Mono"/>
                <a:ea typeface="JetBrains Mono"/>
                <a:cs typeface="JetBrains Mono"/>
                <a:sym typeface="JetBrains Mono"/>
              </a:rPr>
              <a:t>(ESType[] first, ESType[] second) {</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rgbClr val="080808"/>
                </a:solidFill>
                <a:highlight>
                  <a:schemeClr val="lt1"/>
                </a:highlight>
                <a:latin typeface="JetBrains Mono"/>
                <a:ea typeface="JetBrains Mono"/>
                <a:cs typeface="JetBrains Mono"/>
                <a:sym typeface="JetBrains Mono"/>
              </a:rPr>
              <a:t>   </a:t>
            </a:r>
            <a:r>
              <a:rPr lang="ru" sz="1000">
                <a:solidFill>
                  <a:srgbClr val="0033B3"/>
                </a:solidFill>
                <a:highlight>
                  <a:schemeClr val="lt1"/>
                </a:highlight>
                <a:latin typeface="JetBrains Mono"/>
                <a:ea typeface="JetBrains Mono"/>
                <a:cs typeface="JetBrains Mono"/>
                <a:sym typeface="JetBrains Mono"/>
              </a:rPr>
              <a:t>var </a:t>
            </a:r>
            <a:r>
              <a:rPr lang="ru" sz="1000">
                <a:solidFill>
                  <a:schemeClr val="dk1"/>
                </a:solidFill>
                <a:highlight>
                  <a:schemeClr val="lt1"/>
                </a:highlight>
                <a:latin typeface="JetBrains Mono"/>
                <a:ea typeface="JetBrains Mono"/>
                <a:cs typeface="JetBrains Mono"/>
                <a:sym typeface="JetBrains Mono"/>
              </a:rPr>
              <a:t>typePairs </a:t>
            </a:r>
            <a:r>
              <a:rPr lang="ru" sz="1000">
                <a:solidFill>
                  <a:srgbClr val="080808"/>
                </a:solidFill>
                <a:highlight>
                  <a:schemeClr val="lt1"/>
                </a:highlight>
                <a:latin typeface="JetBrains Mono"/>
                <a:ea typeface="JetBrains Mono"/>
                <a:cs typeface="JetBrains Mono"/>
                <a:sym typeface="JetBrains Mono"/>
              </a:rPr>
              <a:t>= zip(first, second).ToList();</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rgbClr val="080808"/>
                </a:solidFill>
                <a:highlight>
                  <a:schemeClr val="lt1"/>
                </a:highlight>
                <a:latin typeface="JetBrains Mono"/>
                <a:ea typeface="JetBrains Mono"/>
                <a:cs typeface="JetBrains Mono"/>
                <a:sym typeface="JetBrains Mono"/>
              </a:rPr>
              <a:t>   </a:t>
            </a:r>
            <a:r>
              <a:rPr lang="ru" sz="1000">
                <a:solidFill>
                  <a:srgbClr val="0033B3"/>
                </a:solidFill>
                <a:highlight>
                  <a:schemeClr val="lt1"/>
                </a:highlight>
                <a:latin typeface="JetBrains Mono"/>
                <a:ea typeface="JetBrains Mono"/>
                <a:cs typeface="JetBrains Mono"/>
                <a:sym typeface="JetBrains Mono"/>
              </a:rPr>
              <a:t>if </a:t>
            </a:r>
            <a:r>
              <a:rPr lang="ru" sz="1000">
                <a:solidFill>
                  <a:srgbClr val="080808"/>
                </a:solidFill>
                <a:highlight>
                  <a:schemeClr val="lt1"/>
                </a:highlight>
                <a:latin typeface="JetBrains Mono"/>
                <a:ea typeface="JetBrains Mono"/>
                <a:cs typeface="JetBrains Mono"/>
                <a:sym typeface="JetBrains Mono"/>
              </a:rPr>
              <a:t>(</a:t>
            </a:r>
            <a:r>
              <a:rPr lang="ru" sz="1000">
                <a:solidFill>
                  <a:schemeClr val="dk1"/>
                </a:solidFill>
                <a:highlight>
                  <a:schemeClr val="lt1"/>
                </a:highlight>
                <a:latin typeface="JetBrains Mono"/>
                <a:ea typeface="JetBrains Mono"/>
                <a:cs typeface="JetBrains Mono"/>
                <a:sym typeface="JetBrains Mono"/>
              </a:rPr>
              <a:t>typePairs</a:t>
            </a:r>
            <a:r>
              <a:rPr lang="ru" sz="1000">
                <a:solidFill>
                  <a:srgbClr val="080808"/>
                </a:solidFill>
                <a:highlight>
                  <a:schemeClr val="lt1"/>
                </a:highlight>
                <a:latin typeface="JetBrains Mono"/>
                <a:ea typeface="JetBrains Mono"/>
                <a:cs typeface="JetBrains Mono"/>
                <a:sym typeface="JetBrains Mono"/>
              </a:rPr>
              <a:t>.stream().allMatch(it -&gt; equalEsTypes(it)))</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rgbClr val="080808"/>
                </a:solidFill>
                <a:highlight>
                  <a:schemeClr val="lt1"/>
                </a:highlight>
                <a:latin typeface="JetBrains Mono"/>
                <a:ea typeface="JetBrains Mono"/>
                <a:cs typeface="JetBrains Mono"/>
                <a:sym typeface="JetBrains Mono"/>
              </a:rPr>
              <a:t>       </a:t>
            </a:r>
            <a:r>
              <a:rPr lang="ru" sz="1000">
                <a:solidFill>
                  <a:srgbClr val="0033B3"/>
                </a:solidFill>
                <a:highlight>
                  <a:schemeClr val="lt1"/>
                </a:highlight>
                <a:latin typeface="JetBrains Mono"/>
                <a:ea typeface="JetBrains Mono"/>
                <a:cs typeface="JetBrains Mono"/>
                <a:sym typeface="JetBrains Mono"/>
              </a:rPr>
              <a:t>return new Pair(</a:t>
            </a:r>
            <a:r>
              <a:rPr lang="ru" sz="1000">
                <a:solidFill>
                  <a:srgbClr val="080808"/>
                </a:solidFill>
                <a:highlight>
                  <a:schemeClr val="lt1"/>
                </a:highlight>
                <a:latin typeface="JetBrains Mono"/>
                <a:ea typeface="JetBrains Mono"/>
                <a:cs typeface="JetBrains Mono"/>
                <a:sym typeface="JetBrains Mono"/>
              </a:rPr>
              <a:t>ComparisonResult.Equal, new ESType[]{});</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rgbClr val="080808"/>
                </a:solidFill>
                <a:highlight>
                  <a:schemeClr val="lt1"/>
                </a:highlight>
                <a:latin typeface="JetBrains Mono"/>
                <a:ea typeface="JetBrains Mono"/>
                <a:cs typeface="JetBrains Mono"/>
                <a:sym typeface="JetBrains Mono"/>
              </a:rPr>
              <a:t>   </a:t>
            </a:r>
            <a:r>
              <a:rPr lang="ru" sz="1000">
                <a:solidFill>
                  <a:srgbClr val="0033B3"/>
                </a:solidFill>
                <a:highlight>
                  <a:schemeClr val="lt1"/>
                </a:highlight>
                <a:latin typeface="JetBrains Mono"/>
                <a:ea typeface="JetBrains Mono"/>
                <a:cs typeface="JetBrains Mono"/>
                <a:sym typeface="JetBrains Mono"/>
              </a:rPr>
              <a:t>if </a:t>
            </a:r>
            <a:r>
              <a:rPr lang="ru" sz="1000">
                <a:solidFill>
                  <a:srgbClr val="080808"/>
                </a:solidFill>
                <a:highlight>
                  <a:schemeClr val="lt1"/>
                </a:highlight>
                <a:latin typeface="JetBrains Mono"/>
                <a:ea typeface="JetBrains Mono"/>
                <a:cs typeface="JetBrains Mono"/>
                <a:sym typeface="JetBrains Mono"/>
              </a:rPr>
              <a:t>(!</a:t>
            </a:r>
            <a:r>
              <a:rPr lang="ru" sz="1000">
                <a:solidFill>
                  <a:schemeClr val="dk1"/>
                </a:solidFill>
                <a:highlight>
                  <a:schemeClr val="lt1"/>
                </a:highlight>
                <a:latin typeface="JetBrains Mono"/>
                <a:ea typeface="JetBrains Mono"/>
                <a:cs typeface="JetBrains Mono"/>
                <a:sym typeface="JetBrains Mono"/>
              </a:rPr>
              <a:t>typePairs</a:t>
            </a:r>
            <a:r>
              <a:rPr lang="ru" sz="1000">
                <a:solidFill>
                  <a:srgbClr val="080808"/>
                </a:solidFill>
                <a:highlight>
                  <a:schemeClr val="lt1"/>
                </a:highlight>
                <a:latin typeface="JetBrains Mono"/>
                <a:ea typeface="JetBrains Mono"/>
                <a:cs typeface="JetBrains Mono"/>
                <a:sym typeface="JetBrains Mono"/>
              </a:rPr>
              <a:t>.stream().allMatch(it -&gt; compatibleCLIType(it)))</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rgbClr val="080808"/>
                </a:solidFill>
                <a:highlight>
                  <a:schemeClr val="lt1"/>
                </a:highlight>
                <a:latin typeface="JetBrains Mono"/>
                <a:ea typeface="JetBrains Mono"/>
                <a:cs typeface="JetBrains Mono"/>
                <a:sym typeface="JetBrains Mono"/>
              </a:rPr>
              <a:t>       </a:t>
            </a:r>
            <a:r>
              <a:rPr lang="ru" sz="1000">
                <a:solidFill>
                  <a:srgbClr val="0033B3"/>
                </a:solidFill>
                <a:highlight>
                  <a:schemeClr val="lt1"/>
                </a:highlight>
                <a:latin typeface="JetBrains Mono"/>
                <a:ea typeface="JetBrains Mono"/>
                <a:cs typeface="JetBrains Mono"/>
                <a:sym typeface="JetBrains Mono"/>
              </a:rPr>
              <a:t>return new Pair(</a:t>
            </a:r>
            <a:r>
              <a:rPr lang="ru" sz="1000">
                <a:solidFill>
                  <a:srgbClr val="080808"/>
                </a:solidFill>
                <a:highlight>
                  <a:schemeClr val="lt1"/>
                </a:highlight>
                <a:latin typeface="JetBrains Mono"/>
                <a:ea typeface="JetBrains Mono"/>
                <a:cs typeface="JetBrains Mono"/>
                <a:sym typeface="JetBrains Mono"/>
              </a:rPr>
              <a:t>ComparisonResult.Inconsistent, new ESType[]{});</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rgbClr val="080808"/>
                </a:solidFill>
                <a:highlight>
                  <a:schemeClr val="lt1"/>
                </a:highlight>
                <a:latin typeface="JetBrains Mono"/>
                <a:ea typeface="JetBrains Mono"/>
                <a:cs typeface="JetBrains Mono"/>
                <a:sym typeface="JetBrains Mono"/>
              </a:rPr>
              <a:t>   </a:t>
            </a:r>
            <a:r>
              <a:rPr lang="ru" sz="1000">
                <a:solidFill>
                  <a:srgbClr val="0033B3"/>
                </a:solidFill>
                <a:highlight>
                  <a:schemeClr val="lt1"/>
                </a:highlight>
                <a:latin typeface="JetBrains Mono"/>
                <a:ea typeface="JetBrains Mono"/>
                <a:cs typeface="JetBrains Mono"/>
                <a:sym typeface="JetBrains Mono"/>
              </a:rPr>
              <a:t>var </a:t>
            </a:r>
            <a:r>
              <a:rPr lang="ru" sz="1000">
                <a:solidFill>
                  <a:schemeClr val="dk1"/>
                </a:solidFill>
                <a:highlight>
                  <a:schemeClr val="lt1"/>
                </a:highlight>
                <a:latin typeface="JetBrains Mono"/>
                <a:ea typeface="JetBrains Mono"/>
                <a:cs typeface="JetBrains Mono"/>
                <a:sym typeface="JetBrains Mono"/>
              </a:rPr>
              <a:t>commonTypes </a:t>
            </a:r>
            <a:r>
              <a:rPr lang="ru" sz="1000">
                <a:solidFill>
                  <a:srgbClr val="080808"/>
                </a:solidFill>
                <a:highlight>
                  <a:schemeClr val="lt1"/>
                </a:highlight>
                <a:latin typeface="JetBrains Mono"/>
                <a:ea typeface="JetBrains Mono"/>
                <a:cs typeface="JetBrains Mono"/>
                <a:sym typeface="JetBrains Mono"/>
              </a:rPr>
              <a:t>= </a:t>
            </a:r>
            <a:r>
              <a:rPr lang="ru" sz="1000">
                <a:solidFill>
                  <a:schemeClr val="dk1"/>
                </a:solidFill>
                <a:highlight>
                  <a:schemeClr val="lt1"/>
                </a:highlight>
                <a:latin typeface="JetBrains Mono"/>
                <a:ea typeface="JetBrains Mono"/>
                <a:cs typeface="JetBrains Mono"/>
                <a:sym typeface="JetBrains Mono"/>
              </a:rPr>
              <a:t>typePairs</a:t>
            </a:r>
            <a:r>
              <a:rPr lang="ru" sz="1000">
                <a:solidFill>
                  <a:srgbClr val="080808"/>
                </a:solidFill>
                <a:highlight>
                  <a:schemeClr val="lt1"/>
                </a:highlight>
                <a:latin typeface="JetBrains Mono"/>
                <a:ea typeface="JetBrains Mono"/>
                <a:cs typeface="JetBrains Mono"/>
                <a:sym typeface="JetBrains Mono"/>
              </a:rPr>
              <a:t>.stream().map(it -&gt; getCommonType(it)).collect(</a:t>
            </a:r>
            <a:r>
              <a:rPr lang="ru" sz="1000">
                <a:solidFill>
                  <a:schemeClr val="dk1"/>
                </a:solidFill>
                <a:highlight>
                  <a:schemeClr val="lt1"/>
                </a:highlight>
                <a:latin typeface="JetBrains Mono"/>
                <a:ea typeface="JetBrains Mono"/>
                <a:cs typeface="JetBrains Mono"/>
                <a:sym typeface="JetBrains Mono"/>
              </a:rPr>
              <a:t>Collectors</a:t>
            </a:r>
            <a:r>
              <a:rPr lang="ru" sz="1000">
                <a:solidFill>
                  <a:srgbClr val="080808"/>
                </a:solidFill>
                <a:highlight>
                  <a:schemeClr val="lt1"/>
                </a:highlight>
                <a:latin typeface="JetBrains Mono"/>
                <a:ea typeface="JetBrains Mono"/>
                <a:cs typeface="JetBrains Mono"/>
                <a:sym typeface="JetBrains Mono"/>
              </a:rPr>
              <a:t>.</a:t>
            </a:r>
            <a:r>
              <a:rPr i="1" lang="ru" sz="1000">
                <a:solidFill>
                  <a:srgbClr val="080808"/>
                </a:solidFill>
                <a:highlight>
                  <a:schemeClr val="lt1"/>
                </a:highlight>
                <a:latin typeface="JetBrains Mono"/>
                <a:ea typeface="JetBrains Mono"/>
                <a:cs typeface="JetBrains Mono"/>
                <a:sym typeface="JetBrains Mono"/>
              </a:rPr>
              <a:t>toList</a:t>
            </a:r>
            <a:r>
              <a:rPr lang="ru" sz="1000">
                <a:solidFill>
                  <a:srgbClr val="080808"/>
                </a:solidFill>
                <a:highlight>
                  <a:schemeClr val="lt1"/>
                </a:highlight>
                <a:latin typeface="JetBrains Mono"/>
                <a:ea typeface="JetBrains Mono"/>
                <a:cs typeface="JetBrains Mono"/>
                <a:sym typeface="JetBrains Mono"/>
              </a:rPr>
              <a:t>());</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rgbClr val="080808"/>
                </a:solidFill>
                <a:highlight>
                  <a:schemeClr val="lt1"/>
                </a:highlight>
                <a:latin typeface="JetBrains Mono"/>
                <a:ea typeface="JetBrains Mono"/>
                <a:cs typeface="JetBrains Mono"/>
                <a:sym typeface="JetBrains Mono"/>
              </a:rPr>
              <a:t>   </a:t>
            </a:r>
            <a:r>
              <a:rPr lang="ru" sz="1000">
                <a:solidFill>
                  <a:srgbClr val="0033B3"/>
                </a:solidFill>
                <a:highlight>
                  <a:schemeClr val="lt1"/>
                </a:highlight>
                <a:latin typeface="JetBrains Mono"/>
                <a:ea typeface="JetBrains Mono"/>
                <a:cs typeface="JetBrains Mono"/>
                <a:sym typeface="JetBrains Mono"/>
              </a:rPr>
              <a:t>if </a:t>
            </a:r>
            <a:r>
              <a:rPr lang="ru" sz="1000">
                <a:solidFill>
                  <a:srgbClr val="080808"/>
                </a:solidFill>
                <a:highlight>
                  <a:schemeClr val="lt1"/>
                </a:highlight>
                <a:latin typeface="JetBrains Mono"/>
                <a:ea typeface="JetBrains Mono"/>
                <a:cs typeface="JetBrains Mono"/>
                <a:sym typeface="JetBrains Mono"/>
              </a:rPr>
              <a:t>(</a:t>
            </a:r>
            <a:r>
              <a:rPr lang="ru" sz="1000">
                <a:solidFill>
                  <a:schemeClr val="dk1"/>
                </a:solidFill>
                <a:highlight>
                  <a:schemeClr val="lt1"/>
                </a:highlight>
                <a:latin typeface="JetBrains Mono"/>
                <a:ea typeface="JetBrains Mono"/>
                <a:cs typeface="JetBrains Mono"/>
                <a:sym typeface="JetBrains Mono"/>
              </a:rPr>
              <a:t>commonTypes</a:t>
            </a:r>
            <a:r>
              <a:rPr lang="ru" sz="1000">
                <a:solidFill>
                  <a:srgbClr val="080808"/>
                </a:solidFill>
                <a:highlight>
                  <a:schemeClr val="lt1"/>
                </a:highlight>
                <a:latin typeface="JetBrains Mono"/>
                <a:ea typeface="JetBrains Mono"/>
                <a:cs typeface="JetBrains Mono"/>
                <a:sym typeface="JetBrains Mono"/>
              </a:rPr>
              <a:t>.stream().anyMatch(t -&gt; t == </a:t>
            </a:r>
            <a:r>
              <a:rPr lang="ru" sz="1000">
                <a:solidFill>
                  <a:srgbClr val="0033B3"/>
                </a:solidFill>
                <a:highlight>
                  <a:schemeClr val="lt1"/>
                </a:highlight>
                <a:latin typeface="JetBrains Mono"/>
                <a:ea typeface="JetBrains Mono"/>
                <a:cs typeface="JetBrains Mono"/>
                <a:sym typeface="JetBrains Mono"/>
              </a:rPr>
              <a:t>null</a:t>
            </a:r>
            <a:r>
              <a:rPr lang="ru" sz="1000">
                <a:solidFill>
                  <a:srgbClr val="080808"/>
                </a:solidFill>
                <a:highlight>
                  <a:schemeClr val="lt1"/>
                </a:highlight>
                <a:latin typeface="JetBrains Mono"/>
                <a:ea typeface="JetBrains Mono"/>
                <a:cs typeface="JetBrains Mono"/>
                <a:sym typeface="JetBrains Mono"/>
              </a:rPr>
              <a:t>))</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rgbClr val="080808"/>
                </a:solidFill>
                <a:highlight>
                  <a:schemeClr val="lt1"/>
                </a:highlight>
                <a:latin typeface="JetBrains Mono"/>
                <a:ea typeface="JetBrains Mono"/>
                <a:cs typeface="JetBrains Mono"/>
                <a:sym typeface="JetBrains Mono"/>
              </a:rPr>
              <a:t>       </a:t>
            </a:r>
            <a:r>
              <a:rPr lang="ru" sz="1000">
                <a:solidFill>
                  <a:srgbClr val="0033B3"/>
                </a:solidFill>
                <a:highlight>
                  <a:schemeClr val="lt1"/>
                </a:highlight>
                <a:latin typeface="JetBrains Mono"/>
                <a:ea typeface="JetBrains Mono"/>
                <a:cs typeface="JetBrains Mono"/>
                <a:sym typeface="JetBrains Mono"/>
              </a:rPr>
              <a:t>return new Pair(</a:t>
            </a:r>
            <a:r>
              <a:rPr lang="ru" sz="1000">
                <a:solidFill>
                  <a:srgbClr val="080808"/>
                </a:solidFill>
                <a:highlight>
                  <a:schemeClr val="lt1"/>
                </a:highlight>
                <a:latin typeface="JetBrains Mono"/>
                <a:ea typeface="JetBrains Mono"/>
                <a:cs typeface="JetBrains Mono"/>
                <a:sym typeface="JetBrains Mono"/>
              </a:rPr>
              <a:t>ComparisonResult.INCONSISTENT, new ESType[]{});</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rgbClr val="080808"/>
                </a:solidFill>
                <a:highlight>
                  <a:schemeClr val="lt1"/>
                </a:highlight>
                <a:latin typeface="JetBrains Mono"/>
                <a:ea typeface="JetBrains Mono"/>
                <a:cs typeface="JetBrains Mono"/>
                <a:sym typeface="JetBrains Mono"/>
              </a:rPr>
              <a:t>   </a:t>
            </a:r>
            <a:r>
              <a:rPr lang="ru" sz="1000">
                <a:solidFill>
                  <a:srgbClr val="0033B3"/>
                </a:solidFill>
                <a:highlight>
                  <a:schemeClr val="lt1"/>
                </a:highlight>
                <a:latin typeface="JetBrains Mono"/>
                <a:ea typeface="JetBrains Mono"/>
                <a:cs typeface="JetBrains Mono"/>
                <a:sym typeface="JetBrains Mono"/>
              </a:rPr>
              <a:t>return new Pair(</a:t>
            </a:r>
            <a:r>
              <a:rPr lang="ru" sz="1000">
                <a:solidFill>
                  <a:srgbClr val="080808"/>
                </a:solidFill>
                <a:highlight>
                  <a:schemeClr val="lt1"/>
                </a:highlight>
                <a:latin typeface="JetBrains Mono"/>
                <a:ea typeface="JetBrains Mono"/>
                <a:cs typeface="JetBrains Mono"/>
                <a:sym typeface="JetBrains Mono"/>
              </a:rPr>
              <a:t>ComparisonResult.EQUIVALENT, commonTypes)</a:t>
            </a:r>
            <a:endParaRPr sz="1000">
              <a:solidFill>
                <a:srgbClr val="080808"/>
              </a:solidFill>
              <a:highlight>
                <a:schemeClr val="lt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500"/>
              <a:buFont typeface="Arial"/>
              <a:buNone/>
            </a:pPr>
            <a:r>
              <a:rPr lang="ru" sz="1000">
                <a:solidFill>
                  <a:srgbClr val="080808"/>
                </a:solidFill>
                <a:highlight>
                  <a:schemeClr val="lt1"/>
                </a:highlight>
                <a:latin typeface="JetBrains Mono"/>
                <a:ea typeface="JetBrains Mono"/>
                <a:cs typeface="JetBrains Mono"/>
                <a:sym typeface="JetBrains Mono"/>
              </a:rPr>
              <a:t>}</a:t>
            </a:r>
            <a:endParaRPr sz="700">
              <a:solidFill>
                <a:srgbClr val="080808"/>
              </a:solidFill>
              <a:highlight>
                <a:srgbClr val="FFFFFF"/>
              </a:highlight>
              <a:latin typeface="JetBrains Mono"/>
              <a:ea typeface="JetBrains Mono"/>
              <a:cs typeface="JetBrains Mono"/>
              <a:sym typeface="JetBrains Mono"/>
            </a:endParaRPr>
          </a:p>
          <a:p>
            <a:pPr indent="0" lvl="0" marL="0" marR="0" rtl="0" algn="l">
              <a:spcBef>
                <a:spcPts val="0"/>
              </a:spcBef>
              <a:spcAft>
                <a:spcPts val="0"/>
              </a:spcAft>
              <a:buNone/>
            </a:pPr>
            <a:r>
              <a:t/>
            </a:r>
            <a:endParaRPr sz="1400">
              <a:solidFill>
                <a:srgbClr val="00007F"/>
              </a:solidFill>
              <a:highlight>
                <a:srgbClr val="FFFFFF"/>
              </a:highlight>
              <a:latin typeface="Fira Code"/>
              <a:ea typeface="Fira Code"/>
              <a:cs typeface="Fira Code"/>
              <a:sym typeface="Fira Code"/>
            </a:endParaRPr>
          </a:p>
        </p:txBody>
      </p:sp>
      <p:pic>
        <p:nvPicPr>
          <p:cNvPr id="832" name="Google Shape;832;p143"/>
          <p:cNvPicPr preferRelativeResize="0"/>
          <p:nvPr/>
        </p:nvPicPr>
        <p:blipFill>
          <a:blip r:embed="rId4">
            <a:alphaModFix/>
          </a:blip>
          <a:stretch>
            <a:fillRect/>
          </a:stretch>
        </p:blipFill>
        <p:spPr>
          <a:xfrm>
            <a:off x="7969300" y="347100"/>
            <a:ext cx="674500" cy="6745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44"/>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381000" lvl="0" marL="381000" rtl="0" algn="l">
              <a:spcBef>
                <a:spcPts val="0"/>
              </a:spcBef>
              <a:spcAft>
                <a:spcPts val="0"/>
              </a:spcAft>
              <a:buSzPts val="2400"/>
              <a:buFont typeface="Quattrocento Sans"/>
              <a:buAutoNum type="arabicPeriod"/>
            </a:pPr>
            <a:r>
              <a:rPr lang="ru"/>
              <a:t>Скрытый поток данных</a:t>
            </a:r>
            <a:endParaRPr/>
          </a:p>
          <a:p>
            <a:pPr indent="-381000" lvl="0" marL="381000" rtl="0" algn="l">
              <a:spcBef>
                <a:spcPts val="500"/>
              </a:spcBef>
              <a:spcAft>
                <a:spcPts val="0"/>
              </a:spcAft>
              <a:buSzPts val="2400"/>
              <a:buFont typeface="Quattrocento Sans"/>
              <a:buAutoNum type="arabicPeriod"/>
            </a:pPr>
            <a:r>
              <a:rPr lang="ru"/>
              <a:t>Я так не объясняю</a:t>
            </a:r>
            <a:endParaRPr/>
          </a:p>
          <a:p>
            <a:pPr indent="-381000" lvl="0" marL="381000" rtl="0" algn="l">
              <a:spcBef>
                <a:spcPts val="500"/>
              </a:spcBef>
              <a:spcAft>
                <a:spcPts val="0"/>
              </a:spcAft>
              <a:buSzPts val="2400"/>
              <a:buFont typeface="Quattrocento Sans"/>
              <a:buAutoNum type="arabicPeriod"/>
            </a:pPr>
            <a:r>
              <a:rPr lang="ru"/>
              <a:t>Ох, хочу кофе</a:t>
            </a:r>
            <a:endParaRPr/>
          </a:p>
          <a:p>
            <a:pPr indent="-381000" lvl="0" marL="381000" rtl="0" algn="l">
              <a:spcBef>
                <a:spcPts val="500"/>
              </a:spcBef>
              <a:spcAft>
                <a:spcPts val="0"/>
              </a:spcAft>
              <a:buSzPts val="2400"/>
              <a:buFont typeface="Quattrocento Sans"/>
              <a:buAutoNum type="arabicPeriod"/>
            </a:pPr>
            <a:r>
              <a:rPr lang="ru"/>
              <a:t>Чрезмерная навигация по коду</a:t>
            </a:r>
            <a:endParaRPr/>
          </a:p>
        </p:txBody>
      </p:sp>
      <p:sp>
        <p:nvSpPr>
          <p:cNvPr id="838" name="Google Shape;838;p144"/>
          <p:cNvSpPr txBox="1"/>
          <p:nvPr>
            <p:ph type="title"/>
          </p:nvPr>
        </p:nvSpPr>
        <p:spPr>
          <a:xfrm>
            <a:off x="971602" y="411957"/>
            <a:ext cx="7200800" cy="594122"/>
          </a:xfrm>
          <a:prstGeom prst="rect">
            <a:avLst/>
          </a:prstGeom>
          <a:noFill/>
          <a:ln>
            <a:noFill/>
          </a:ln>
        </p:spPr>
        <p:txBody>
          <a:bodyPr anchorCtr="0" anchor="b" bIns="45900" lIns="0" spcFirstLastPara="1" rIns="0" wrap="square" tIns="45900">
            <a:normAutofit fontScale="90000"/>
          </a:bodyPr>
          <a:lstStyle/>
          <a:p>
            <a:pPr indent="0" lvl="0" marL="0" rtl="0" algn="l">
              <a:spcBef>
                <a:spcPts val="0"/>
              </a:spcBef>
              <a:spcAft>
                <a:spcPts val="0"/>
              </a:spcAft>
              <a:buClr>
                <a:schemeClr val="accent1"/>
              </a:buClr>
              <a:buSzPct val="100000"/>
              <a:buFont typeface="Quattrocento Sans"/>
              <a:buNone/>
            </a:pPr>
            <a:r>
              <a:rPr lang="ru" sz="3600"/>
              <a:t>МАРКЕРЫ ПЛОХОЙ ЧИТАЕМОСТИ</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145"/>
          <p:cNvSpPr txBox="1"/>
          <p:nvPr>
            <p:ph idx="1" type="body"/>
          </p:nvPr>
        </p:nvSpPr>
        <p:spPr>
          <a:xfrm>
            <a:off x="1871699" y="1221584"/>
            <a:ext cx="5400639" cy="191314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800"/>
              <a:buNone/>
            </a:pPr>
            <a:r>
              <a:rPr lang="ru" sz="1800"/>
              <a:t>Приведите в порядок класс </a:t>
            </a:r>
            <a:r>
              <a:rPr lang="ru" sz="1800">
                <a:solidFill>
                  <a:schemeClr val="accent1"/>
                </a:solidFill>
              </a:rPr>
              <a:t>ChessProblem.cs</a:t>
            </a:r>
            <a:endParaRPr sz="1800"/>
          </a:p>
          <a:p>
            <a:pPr indent="0" lvl="0" marL="0" rtl="0" algn="l">
              <a:spcBef>
                <a:spcPts val="400"/>
              </a:spcBef>
              <a:spcAft>
                <a:spcPts val="0"/>
              </a:spcAft>
              <a:buSzPts val="1800"/>
              <a:buNone/>
            </a:pPr>
            <a:r>
              <a:rPr lang="ru" sz="1800"/>
              <a:t>Если для этого потребуется изменить другие классы проекта — </a:t>
            </a:r>
            <a:r>
              <a:rPr lang="ru" sz="1800">
                <a:solidFill>
                  <a:schemeClr val="accent1"/>
                </a:solidFill>
              </a:rPr>
              <a:t>делайте это</a:t>
            </a:r>
            <a:endParaRPr/>
          </a:p>
          <a:p>
            <a:pPr indent="0" lvl="0" marL="0" rtl="0" algn="l">
              <a:spcBef>
                <a:spcPts val="400"/>
              </a:spcBef>
              <a:spcAft>
                <a:spcPts val="0"/>
              </a:spcAft>
              <a:buSzPts val="1800"/>
              <a:buNone/>
            </a:pPr>
            <a:r>
              <a:rPr lang="ru" sz="1800"/>
              <a:t>Проверяйте, что вы ничего не сломали с помощью теста </a:t>
            </a:r>
            <a:r>
              <a:rPr lang="ru" sz="1800">
                <a:solidFill>
                  <a:schemeClr val="accent1"/>
                </a:solidFill>
              </a:rPr>
              <a:t>ChessProblem_Test</a:t>
            </a:r>
            <a:endParaRPr sz="1800">
              <a:solidFill>
                <a:schemeClr val="accent1"/>
              </a:solidFill>
            </a:endParaRPr>
          </a:p>
        </p:txBody>
      </p:sp>
      <p:sp>
        <p:nvSpPr>
          <p:cNvPr id="844" name="Google Shape;844;p145"/>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CHESS</a:t>
            </a:r>
            <a:endParaRPr/>
          </a:p>
        </p:txBody>
      </p:sp>
      <p:grpSp>
        <p:nvGrpSpPr>
          <p:cNvPr id="845" name="Google Shape;845;p145"/>
          <p:cNvGrpSpPr/>
          <p:nvPr/>
        </p:nvGrpSpPr>
        <p:grpSpPr>
          <a:xfrm>
            <a:off x="1871699" y="4066417"/>
            <a:ext cx="5400639" cy="623248"/>
            <a:chOff x="2495598" y="5424000"/>
            <a:chExt cx="7200852" cy="830997"/>
          </a:xfrm>
        </p:grpSpPr>
        <p:sp>
          <p:nvSpPr>
            <p:cNvPr id="846" name="Google Shape;846;p145"/>
            <p:cNvSpPr txBox="1"/>
            <p:nvPr/>
          </p:nvSpPr>
          <p:spPr>
            <a:xfrm>
              <a:off x="3503762" y="5424000"/>
              <a:ext cx="6192688" cy="83099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ru" sz="2100">
                  <a:solidFill>
                    <a:srgbClr val="D94440"/>
                  </a:solidFill>
                  <a:latin typeface="Quattrocento Sans"/>
                  <a:ea typeface="Quattrocento Sans"/>
                  <a:cs typeface="Quattrocento Sans"/>
                  <a:sym typeface="Quattrocento Sans"/>
                </a:rPr>
                <a:t>Investigation 5 min</a:t>
              </a:r>
              <a:br>
                <a:rPr lang="ru" sz="1800">
                  <a:solidFill>
                    <a:srgbClr val="000000"/>
                  </a:solidFill>
                  <a:latin typeface="Quattrocento Sans"/>
                  <a:ea typeface="Quattrocento Sans"/>
                  <a:cs typeface="Quattrocento Sans"/>
                  <a:sym typeface="Quattrocento Sans"/>
                </a:rPr>
              </a:br>
              <a:r>
                <a:rPr lang="ru" sz="1500">
                  <a:solidFill>
                    <a:srgbClr val="000000"/>
                  </a:solidFill>
                  <a:latin typeface="Quattrocento Sans"/>
                  <a:ea typeface="Quattrocento Sans"/>
                  <a:cs typeface="Quattrocento Sans"/>
                  <a:sym typeface="Quattrocento Sans"/>
                </a:rPr>
                <a:t>первые 5 минут можно только исследовать код</a:t>
              </a:r>
              <a:endParaRPr sz="1800">
                <a:solidFill>
                  <a:srgbClr val="000000"/>
                </a:solidFill>
                <a:latin typeface="Quattrocento Sans"/>
                <a:ea typeface="Quattrocento Sans"/>
                <a:cs typeface="Quattrocento Sans"/>
                <a:sym typeface="Quattrocento Sans"/>
              </a:endParaRPr>
            </a:p>
          </p:txBody>
        </p:sp>
        <p:pic>
          <p:nvPicPr>
            <p:cNvPr descr="C:\Users\sapogoff\Documents\sapogoff_work\SKB Kontur\01_presentation_templates\03_final\wmf_icons\лупа.wmf" id="847" name="Google Shape;847;p145"/>
            <p:cNvPicPr preferRelativeResize="0"/>
            <p:nvPr/>
          </p:nvPicPr>
          <p:blipFill rotWithShape="1">
            <a:blip r:embed="rId3">
              <a:alphaModFix/>
            </a:blip>
            <a:srcRect b="0" l="0" r="0" t="0"/>
            <a:stretch/>
          </p:blipFill>
          <p:spPr>
            <a:xfrm>
              <a:off x="2495598" y="5468164"/>
              <a:ext cx="756000" cy="742667"/>
            </a:xfrm>
            <a:prstGeom prst="rect">
              <a:avLst/>
            </a:prstGeom>
            <a:noFill/>
            <a:ln>
              <a:noFill/>
            </a:ln>
          </p:spPr>
        </p:pic>
      </p:grpSp>
      <p:grpSp>
        <p:nvGrpSpPr>
          <p:cNvPr id="848" name="Google Shape;848;p145"/>
          <p:cNvGrpSpPr/>
          <p:nvPr/>
        </p:nvGrpSpPr>
        <p:grpSpPr>
          <a:xfrm>
            <a:off x="1817694" y="3134727"/>
            <a:ext cx="5406493" cy="854080"/>
            <a:chOff x="2495598" y="3372500"/>
            <a:chExt cx="7208657" cy="1138773"/>
          </a:xfrm>
        </p:grpSpPr>
        <p:sp>
          <p:nvSpPr>
            <p:cNvPr id="849" name="Google Shape;849;p145"/>
            <p:cNvSpPr txBox="1"/>
            <p:nvPr/>
          </p:nvSpPr>
          <p:spPr>
            <a:xfrm>
              <a:off x="3511567" y="3372500"/>
              <a:ext cx="6192688" cy="113877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ru" sz="2100">
                  <a:solidFill>
                    <a:srgbClr val="D94440"/>
                  </a:solidFill>
                  <a:latin typeface="Quattrocento Sans"/>
                  <a:ea typeface="Quattrocento Sans"/>
                  <a:cs typeface="Quattrocento Sans"/>
                  <a:sym typeface="Quattrocento Sans"/>
                </a:rPr>
                <a:t>Pair Ping Pong</a:t>
              </a:r>
              <a:br>
                <a:rPr lang="ru" sz="1800">
                  <a:solidFill>
                    <a:srgbClr val="000000"/>
                  </a:solidFill>
                  <a:latin typeface="Quattrocento Sans"/>
                  <a:ea typeface="Quattrocento Sans"/>
                  <a:cs typeface="Quattrocento Sans"/>
                  <a:sym typeface="Quattrocento Sans"/>
                </a:rPr>
              </a:br>
              <a:r>
                <a:rPr lang="ru" sz="1500">
                  <a:solidFill>
                    <a:srgbClr val="000000"/>
                  </a:solidFill>
                  <a:latin typeface="Quattrocento Sans"/>
                  <a:ea typeface="Quattrocento Sans"/>
                  <a:cs typeface="Quattrocento Sans"/>
                  <a:sym typeface="Quattrocento Sans"/>
                </a:rPr>
                <a:t>после каждого законченного изменения меняется driver</a:t>
              </a:r>
              <a:endParaRPr sz="1800">
                <a:solidFill>
                  <a:srgbClr val="000000"/>
                </a:solidFill>
                <a:latin typeface="Quattrocento Sans"/>
                <a:ea typeface="Quattrocento Sans"/>
                <a:cs typeface="Quattrocento Sans"/>
                <a:sym typeface="Quattrocento Sans"/>
              </a:endParaRPr>
            </a:p>
          </p:txBody>
        </p:sp>
        <p:pic>
          <p:nvPicPr>
            <p:cNvPr descr="C:\Users\sapogoff\Documents\sapogoff_work\SKB Kontur\01_presentation_templates\03_final\wmf_icons\сортировка.wmf" id="850" name="Google Shape;850;p145"/>
            <p:cNvPicPr preferRelativeResize="0"/>
            <p:nvPr/>
          </p:nvPicPr>
          <p:blipFill rotWithShape="1">
            <a:blip r:embed="rId4">
              <a:alphaModFix/>
            </a:blip>
            <a:srcRect b="0" l="0" r="0" t="0"/>
            <a:stretch/>
          </p:blipFill>
          <p:spPr>
            <a:xfrm rot="5400000">
              <a:off x="2474265" y="3431331"/>
              <a:ext cx="756000" cy="713334"/>
            </a:xfrm>
            <a:prstGeom prst="rect">
              <a:avLst/>
            </a:prstGeom>
            <a:noFill/>
            <a:ln>
              <a:noFill/>
            </a:ln>
          </p:spPr>
        </p:pic>
      </p:gr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46"/>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fontScale="70000" lnSpcReduction="20000"/>
          </a:bodyPr>
          <a:lstStyle/>
          <a:p>
            <a:pPr indent="0" lvl="0" marL="0" rtl="0" algn="l">
              <a:spcBef>
                <a:spcPts val="0"/>
              </a:spcBef>
              <a:spcAft>
                <a:spcPts val="0"/>
              </a:spcAft>
              <a:buSzPct val="100000"/>
              <a:buNone/>
            </a:pPr>
            <a:r>
              <a:rPr lang="ru" sz="2600">
                <a:solidFill>
                  <a:schemeClr val="accent1"/>
                </a:solidFill>
              </a:rPr>
              <a:t>Decomposition</a:t>
            </a:r>
            <a:endParaRPr sz="2600">
              <a:solidFill>
                <a:schemeClr val="accent1"/>
              </a:solidFill>
            </a:endParaRPr>
          </a:p>
          <a:p>
            <a:pPr indent="-255270" lvl="0" marL="254000" rtl="0" algn="l">
              <a:spcBef>
                <a:spcPts val="400"/>
              </a:spcBef>
              <a:spcAft>
                <a:spcPts val="0"/>
              </a:spcAft>
              <a:buClr>
                <a:schemeClr val="accent1"/>
              </a:buClr>
              <a:buSzPct val="100000"/>
              <a:buChar char="•"/>
            </a:pPr>
            <a:r>
              <a:rPr lang="ru" sz="2600"/>
              <a:t>Нарушение SRP</a:t>
            </a:r>
            <a:endParaRPr sz="2600"/>
          </a:p>
          <a:p>
            <a:pPr indent="-255270" lvl="0" marL="254000" rtl="0" algn="l">
              <a:spcBef>
                <a:spcPts val="400"/>
              </a:spcBef>
              <a:spcAft>
                <a:spcPts val="0"/>
              </a:spcAft>
              <a:buClr>
                <a:schemeClr val="accent1"/>
              </a:buClr>
              <a:buSzPct val="100000"/>
              <a:buChar char="•"/>
            </a:pPr>
            <a:r>
              <a:rPr lang="ru" sz="2600"/>
              <a:t>Слишком длинный метод / класс</a:t>
            </a:r>
            <a:endParaRPr/>
          </a:p>
          <a:p>
            <a:pPr indent="-255270" lvl="0" marL="254000" rtl="0" algn="l">
              <a:spcBef>
                <a:spcPts val="400"/>
              </a:spcBef>
              <a:spcAft>
                <a:spcPts val="0"/>
              </a:spcAft>
              <a:buClr>
                <a:schemeClr val="accent1"/>
              </a:buClr>
              <a:buSzPct val="100000"/>
              <a:buChar char="•"/>
            </a:pPr>
            <a:r>
              <a:rPr lang="ru" sz="2600"/>
              <a:t>Слишком общее / сложное название метода</a:t>
            </a:r>
            <a:endParaRPr/>
          </a:p>
          <a:p>
            <a:pPr indent="0" lvl="0" marL="0" rtl="0" algn="l">
              <a:spcBef>
                <a:spcPts val="300"/>
              </a:spcBef>
              <a:spcAft>
                <a:spcPts val="0"/>
              </a:spcAft>
              <a:buSzPct val="100000"/>
              <a:buNone/>
            </a:pPr>
            <a:r>
              <a:t/>
            </a:r>
            <a:endParaRPr sz="2000"/>
          </a:p>
          <a:p>
            <a:pPr indent="0" lvl="0" marL="0" rtl="0" algn="l">
              <a:spcBef>
                <a:spcPts val="400"/>
              </a:spcBef>
              <a:spcAft>
                <a:spcPts val="0"/>
              </a:spcAft>
              <a:buSzPct val="100000"/>
              <a:buNone/>
            </a:pPr>
            <a:r>
              <a:rPr lang="ru" sz="2600">
                <a:solidFill>
                  <a:schemeClr val="accent1"/>
                </a:solidFill>
              </a:rPr>
              <a:t>Composability</a:t>
            </a:r>
            <a:endParaRPr sz="2600">
              <a:solidFill>
                <a:schemeClr val="accent1"/>
              </a:solidFill>
            </a:endParaRPr>
          </a:p>
          <a:p>
            <a:pPr indent="-255270" lvl="0" marL="254000" rtl="0" algn="l">
              <a:spcBef>
                <a:spcPts val="400"/>
              </a:spcBef>
              <a:spcAft>
                <a:spcPts val="0"/>
              </a:spcAft>
              <a:buClr>
                <a:schemeClr val="accent1"/>
              </a:buClr>
              <a:buSzPct val="100000"/>
              <a:buChar char="•"/>
            </a:pPr>
            <a:r>
              <a:rPr lang="ru" sz="2600"/>
              <a:t>Переиспользуемость</a:t>
            </a:r>
            <a:endParaRPr sz="2600"/>
          </a:p>
          <a:p>
            <a:pPr indent="-255270" lvl="0" marL="254000" rtl="0" algn="l">
              <a:spcBef>
                <a:spcPts val="400"/>
              </a:spcBef>
              <a:spcAft>
                <a:spcPts val="0"/>
              </a:spcAft>
              <a:buClr>
                <a:schemeClr val="accent1"/>
              </a:buClr>
              <a:buSzPct val="100000"/>
              <a:buChar char="•"/>
            </a:pPr>
            <a:r>
              <a:rPr lang="ru" sz="2600"/>
              <a:t>Не самоценно</a:t>
            </a:r>
            <a:endParaRPr/>
          </a:p>
          <a:p>
            <a:pPr indent="0" lvl="0" marL="0" rtl="0" algn="l">
              <a:spcBef>
                <a:spcPts val="300"/>
              </a:spcBef>
              <a:spcAft>
                <a:spcPts val="0"/>
              </a:spcAft>
              <a:buSzPct val="100000"/>
              <a:buNone/>
            </a:pPr>
            <a:r>
              <a:t/>
            </a:r>
            <a:endParaRPr sz="2000"/>
          </a:p>
          <a:p>
            <a:pPr indent="0" lvl="0" marL="0" rtl="0" algn="l">
              <a:spcBef>
                <a:spcPts val="400"/>
              </a:spcBef>
              <a:spcAft>
                <a:spcPts val="0"/>
              </a:spcAft>
              <a:buSzPct val="100000"/>
              <a:buNone/>
            </a:pPr>
            <a:r>
              <a:rPr lang="ru" sz="2600">
                <a:solidFill>
                  <a:schemeClr val="accent1"/>
                </a:solidFill>
              </a:rPr>
              <a:t>Readability</a:t>
            </a:r>
            <a:endParaRPr sz="2600">
              <a:solidFill>
                <a:schemeClr val="accent1"/>
              </a:solidFill>
            </a:endParaRPr>
          </a:p>
          <a:p>
            <a:pPr indent="-255270" lvl="0" marL="254000" rtl="0" algn="l">
              <a:spcBef>
                <a:spcPts val="400"/>
              </a:spcBef>
              <a:spcAft>
                <a:spcPts val="0"/>
              </a:spcAft>
              <a:buClr>
                <a:schemeClr val="accent1"/>
              </a:buClr>
              <a:buSzPct val="100000"/>
              <a:buChar char="•"/>
            </a:pPr>
            <a:r>
              <a:rPr lang="ru" sz="2600"/>
              <a:t>Скрытый поток данных</a:t>
            </a:r>
            <a:endParaRPr/>
          </a:p>
          <a:p>
            <a:pPr indent="-255270" lvl="0" marL="254000" rtl="0" algn="l">
              <a:spcBef>
                <a:spcPts val="400"/>
              </a:spcBef>
              <a:spcAft>
                <a:spcPts val="0"/>
              </a:spcAft>
              <a:buClr>
                <a:schemeClr val="accent1"/>
              </a:buClr>
              <a:buSzPct val="100000"/>
              <a:buChar char="•"/>
            </a:pPr>
            <a:r>
              <a:rPr lang="ru" sz="2600"/>
              <a:t>Я так не объясняю / Ох, хочу кофе</a:t>
            </a:r>
            <a:endParaRPr sz="2600"/>
          </a:p>
          <a:p>
            <a:pPr indent="-255270" lvl="0" marL="254000" rtl="0" algn="l">
              <a:spcBef>
                <a:spcPts val="400"/>
              </a:spcBef>
              <a:spcAft>
                <a:spcPts val="0"/>
              </a:spcAft>
              <a:buClr>
                <a:schemeClr val="accent1"/>
              </a:buClr>
              <a:buSzPct val="100000"/>
              <a:buChar char="•"/>
            </a:pPr>
            <a:r>
              <a:rPr lang="ru" sz="2600"/>
              <a:t>Чрезмерная навигация по коду</a:t>
            </a:r>
            <a:endParaRPr/>
          </a:p>
        </p:txBody>
      </p:sp>
      <p:sp>
        <p:nvSpPr>
          <p:cNvPr id="856" name="Google Shape;856;p146"/>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КАКИЕ МАРКЕРЫ ЗАМЕТИЛИ?</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47"/>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Clr>
                <a:schemeClr val="accent1"/>
              </a:buClr>
              <a:buSzPts val="2400"/>
              <a:buChar char="•"/>
            </a:pPr>
            <a:r>
              <a:rPr lang="ru"/>
              <a:t>Сделать более явным поток данных:</a:t>
            </a:r>
            <a:endParaRPr/>
          </a:p>
          <a:p>
            <a:pPr indent="-222250" lvl="1" marL="558800" rtl="0" algn="l">
              <a:spcBef>
                <a:spcPts val="400"/>
              </a:spcBef>
              <a:spcAft>
                <a:spcPts val="0"/>
              </a:spcAft>
              <a:buSzPts val="2100"/>
              <a:buChar char="•"/>
            </a:pPr>
            <a:r>
              <a:rPr lang="ru"/>
              <a:t>Убрать все поля, передавать аргументы в метод</a:t>
            </a:r>
            <a:endParaRPr/>
          </a:p>
          <a:p>
            <a:pPr indent="-222250" lvl="1" marL="558800" rtl="0" algn="l">
              <a:spcBef>
                <a:spcPts val="400"/>
              </a:spcBef>
              <a:spcAft>
                <a:spcPts val="0"/>
              </a:spcAft>
              <a:buSzPts val="2100"/>
              <a:buChar char="•"/>
            </a:pPr>
            <a:r>
              <a:rPr lang="ru"/>
              <a:t>Удалить LoadFrom (и доработать тесты)</a:t>
            </a:r>
            <a:endParaRPr/>
          </a:p>
          <a:p>
            <a:pPr indent="-254000" lvl="0" marL="254000" rtl="0" algn="l">
              <a:spcBef>
                <a:spcPts val="500"/>
              </a:spcBef>
              <a:spcAft>
                <a:spcPts val="0"/>
              </a:spcAft>
              <a:buClr>
                <a:schemeClr val="accent1"/>
              </a:buClr>
              <a:buSzPts val="2400"/>
              <a:buChar char="•"/>
            </a:pPr>
            <a:r>
              <a:rPr lang="ru"/>
              <a:t>Найти и использовать PerformMove</a:t>
            </a:r>
            <a:endParaRPr/>
          </a:p>
          <a:p>
            <a:pPr indent="-254000" lvl="0" marL="254000" rtl="0" algn="l">
              <a:spcBef>
                <a:spcPts val="500"/>
              </a:spcBef>
              <a:spcAft>
                <a:spcPts val="0"/>
              </a:spcAft>
              <a:buClr>
                <a:schemeClr val="accent1"/>
              </a:buClr>
              <a:buSzPts val="2400"/>
              <a:buChar char="•"/>
            </a:pPr>
            <a:r>
              <a:rPr lang="ru"/>
              <a:t>Выделить HasSafeMoves</a:t>
            </a:r>
            <a:endParaRPr/>
          </a:p>
          <a:p>
            <a:pPr indent="-254000" lvl="0" marL="254000" rtl="0" algn="l">
              <a:spcBef>
                <a:spcPts val="500"/>
              </a:spcBef>
              <a:spcAft>
                <a:spcPts val="0"/>
              </a:spcAft>
              <a:buClr>
                <a:schemeClr val="accent1"/>
              </a:buClr>
              <a:buSzPts val="2400"/>
              <a:buChar char="•"/>
            </a:pPr>
            <a:r>
              <a:rPr lang="ru"/>
              <a:t>Обобщить пару foreach в HasMoves</a:t>
            </a:r>
            <a:endParaRPr/>
          </a:p>
          <a:p>
            <a:pPr indent="-254000" lvl="0" marL="254000" rtl="0" algn="l">
              <a:spcBef>
                <a:spcPts val="500"/>
              </a:spcBef>
              <a:spcAft>
                <a:spcPts val="0"/>
              </a:spcAft>
              <a:buClr>
                <a:schemeClr val="accent1"/>
              </a:buClr>
              <a:buSzPts val="2400"/>
              <a:buChar char="•"/>
            </a:pPr>
            <a:r>
              <a:rPr lang="ru"/>
              <a:t>Обобщить для любого цвета, не только белого</a:t>
            </a:r>
            <a:endParaRPr/>
          </a:p>
        </p:txBody>
      </p:sp>
      <p:sp>
        <p:nvSpPr>
          <p:cNvPr id="863" name="Google Shape;863;p14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РАЗБОР ЗАДАЧИ</a:t>
            </a:r>
            <a:r>
              <a:rPr lang="ru"/>
              <a:t> CHESS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pic>
        <p:nvPicPr>
          <p:cNvPr id="869" name="Google Shape;869;p148"/>
          <p:cNvPicPr preferRelativeResize="0"/>
          <p:nvPr>
            <p:ph idx="2" type="pic"/>
          </p:nvPr>
        </p:nvPicPr>
        <p:blipFill rotWithShape="1">
          <a:blip r:embed="rId3">
            <a:alphaModFix/>
          </a:blip>
          <a:srcRect b="9717" l="0" r="0" t="9718"/>
          <a:stretch/>
        </p:blipFill>
        <p:spPr>
          <a:xfrm>
            <a:off x="0" y="-978"/>
            <a:ext cx="9144000" cy="5143500"/>
          </a:xfrm>
          <a:prstGeom prst="rect">
            <a:avLst/>
          </a:prstGeom>
          <a:noFill/>
          <a:ln>
            <a:noFill/>
          </a:ln>
        </p:spPr>
      </p:pic>
      <p:sp>
        <p:nvSpPr>
          <p:cNvPr id="870" name="Google Shape;870;p148"/>
          <p:cNvSpPr txBox="1"/>
          <p:nvPr>
            <p:ph type="title"/>
          </p:nvPr>
        </p:nvSpPr>
        <p:spPr>
          <a:xfrm>
            <a:off x="971550" y="4032187"/>
            <a:ext cx="8172450" cy="807721"/>
          </a:xfrm>
          <a:prstGeom prst="rect">
            <a:avLst/>
          </a:prstGeom>
          <a:solidFill>
            <a:schemeClr val="accent1">
              <a:alpha val="80000"/>
            </a:schemeClr>
          </a:solidFill>
          <a:ln>
            <a:noFill/>
          </a:ln>
        </p:spPr>
        <p:txBody>
          <a:bodyPr anchorCtr="0" anchor="ctr" bIns="45900" lIns="0" spcFirstLastPara="1" rIns="540000" wrap="square" tIns="45900">
            <a:noAutofit/>
          </a:bodyPr>
          <a:lstStyle/>
          <a:p>
            <a:pPr indent="0" lvl="0" marL="0" rtl="0" algn="l">
              <a:spcBef>
                <a:spcPts val="0"/>
              </a:spcBef>
              <a:spcAft>
                <a:spcPts val="0"/>
              </a:spcAft>
              <a:buClr>
                <a:schemeClr val="lt1"/>
              </a:buClr>
              <a:buSzPts val="3300"/>
              <a:buFont typeface="Quattrocento Sans"/>
              <a:buNone/>
            </a:pPr>
            <a:r>
              <a:rPr lang="ru"/>
              <a:t>ЧИСТЫЙ КОД</a:t>
            </a:r>
            <a:endParaRPr/>
          </a:p>
        </p:txBody>
      </p:sp>
      <p:sp>
        <p:nvSpPr>
          <p:cNvPr id="871" name="Google Shape;871;p148"/>
          <p:cNvSpPr txBox="1"/>
          <p:nvPr>
            <p:ph idx="1" type="body"/>
          </p:nvPr>
        </p:nvSpPr>
        <p:spPr>
          <a:xfrm>
            <a:off x="0" y="4030266"/>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77"/>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i="1" lang="ru" sz="2100">
                <a:latin typeface="Quattrocento Sans"/>
                <a:ea typeface="Quattrocento Sans"/>
                <a:cs typeface="Quattrocento Sans"/>
                <a:sym typeface="Quattrocento Sans"/>
              </a:rPr>
              <a:t>Контрольное число для UPC:</a:t>
            </a:r>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Цифры на нечетных позициях (начиная с наименьшего разряда) умножаются на 3 и суммируются</a:t>
            </a:r>
            <a:endParaRPr sz="2100">
              <a:latin typeface="Quattrocento Sans"/>
              <a:ea typeface="Quattrocento Sans"/>
              <a:cs typeface="Quattrocento Sans"/>
              <a:sym typeface="Quattrocento Sans"/>
            </a:endParaRPr>
          </a:p>
          <a:p>
            <a:pPr indent="-374650" lvl="0" marL="381000" rtl="0" algn="l">
              <a:spcBef>
                <a:spcPts val="400"/>
              </a:spcBef>
              <a:spcAft>
                <a:spcPts val="0"/>
              </a:spcAft>
              <a:buSzPts val="2100"/>
              <a:buFont typeface="Quattrocento Sans"/>
              <a:buAutoNum type="arabicPeriod"/>
            </a:pPr>
            <a:r>
              <a:rPr lang="ru" sz="2100">
                <a:latin typeface="Quattrocento Sans"/>
                <a:ea typeface="Quattrocento Sans"/>
                <a:cs typeface="Quattrocento Sans"/>
                <a:sym typeface="Quattrocento Sans"/>
              </a:rPr>
              <a:t>К результату первого шага прибавляются цифры четных позиций</a:t>
            </a:r>
            <a:endParaRPr sz="2100">
              <a:latin typeface="Quattrocento Sans"/>
              <a:ea typeface="Quattrocento Sans"/>
              <a:cs typeface="Quattrocento Sans"/>
              <a:sym typeface="Quattrocento Sans"/>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Считается остаток от деления на 10, результат назовем M</a:t>
            </a:r>
            <a:endParaRPr/>
          </a:p>
          <a:p>
            <a:pPr indent="-381000" lvl="1" marL="685800" rtl="0" algn="l">
              <a:spcBef>
                <a:spcPts val="400"/>
              </a:spcBef>
              <a:spcAft>
                <a:spcPts val="0"/>
              </a:spcAft>
              <a:buSzPts val="1800"/>
              <a:buFont typeface="Quattrocento Sans"/>
              <a:buAutoNum type="arabicPeriod"/>
            </a:pPr>
            <a:r>
              <a:rPr lang="ru" sz="1800">
                <a:latin typeface="Quattrocento Sans"/>
                <a:ea typeface="Quattrocento Sans"/>
                <a:cs typeface="Quattrocento Sans"/>
                <a:sym typeface="Quattrocento Sans"/>
              </a:rPr>
              <a:t>Если M — ноль, то контрольное число 0, иначе контрольное число = 10 - М</a:t>
            </a:r>
            <a:endParaRPr sz="1800">
              <a:latin typeface="Quattrocento Sans"/>
              <a:ea typeface="Quattrocento Sans"/>
              <a:cs typeface="Quattrocento Sans"/>
              <a:sym typeface="Quattrocento Sans"/>
            </a:endParaRPr>
          </a:p>
          <a:p>
            <a:pPr indent="0" lvl="0" marL="0" rtl="0" algn="l">
              <a:spcBef>
                <a:spcPts val="400"/>
              </a:spcBef>
              <a:spcAft>
                <a:spcPts val="0"/>
              </a:spcAft>
              <a:buSzPts val="2100"/>
              <a:buNone/>
            </a:pPr>
            <a:r>
              <a:t/>
            </a:r>
            <a:endParaRPr i="1" sz="2100">
              <a:latin typeface="Quattrocento Sans"/>
              <a:ea typeface="Quattrocento Sans"/>
              <a:cs typeface="Quattrocento Sans"/>
              <a:sym typeface="Quattrocento Sans"/>
            </a:endParaRPr>
          </a:p>
        </p:txBody>
      </p:sp>
      <p:sp>
        <p:nvSpPr>
          <p:cNvPr id="326" name="Google Shape;326;p77"/>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CONTROLDIGIT</a:t>
            </a:r>
            <a:endParaRPr/>
          </a:p>
        </p:txBody>
      </p:sp>
      <p:pic>
        <p:nvPicPr>
          <p:cNvPr id="327" name="Google Shape;327;p77"/>
          <p:cNvPicPr preferRelativeResize="0"/>
          <p:nvPr/>
        </p:nvPicPr>
        <p:blipFill rotWithShape="1">
          <a:blip r:embed="rId3">
            <a:alphaModFix/>
          </a:blip>
          <a:srcRect b="0" l="0" r="0" t="0"/>
          <a:stretch/>
        </p:blipFill>
        <p:spPr>
          <a:xfrm>
            <a:off x="6786246" y="1113588"/>
            <a:ext cx="2152576" cy="884687"/>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pic>
        <p:nvPicPr>
          <p:cNvPr id="877" name="Google Shape;877;p149"/>
          <p:cNvPicPr preferRelativeResize="0"/>
          <p:nvPr>
            <p:ph idx="2" type="pic"/>
          </p:nvPr>
        </p:nvPicPr>
        <p:blipFill rotWithShape="1">
          <a:blip r:embed="rId3">
            <a:alphaModFix/>
          </a:blip>
          <a:srcRect b="7786" l="0" r="0" t="7786"/>
          <a:stretch/>
        </p:blipFill>
        <p:spPr>
          <a:xfrm>
            <a:off x="0" y="-978"/>
            <a:ext cx="9144000" cy="5143500"/>
          </a:xfrm>
          <a:prstGeom prst="rect">
            <a:avLst/>
          </a:prstGeom>
          <a:noFill/>
          <a:ln>
            <a:noFill/>
          </a:ln>
        </p:spPr>
      </p:pic>
      <p:sp>
        <p:nvSpPr>
          <p:cNvPr id="878" name="Google Shape;878;p149"/>
          <p:cNvSpPr txBox="1"/>
          <p:nvPr>
            <p:ph type="title"/>
          </p:nvPr>
        </p:nvSpPr>
        <p:spPr>
          <a:xfrm>
            <a:off x="971550" y="4032187"/>
            <a:ext cx="8172450" cy="807721"/>
          </a:xfrm>
          <a:prstGeom prst="rect">
            <a:avLst/>
          </a:prstGeom>
          <a:solidFill>
            <a:schemeClr val="accent1">
              <a:alpha val="80000"/>
            </a:schemeClr>
          </a:solidFill>
          <a:ln>
            <a:noFill/>
          </a:ln>
        </p:spPr>
        <p:txBody>
          <a:bodyPr anchorCtr="0" anchor="ctr" bIns="45900" lIns="0" spcFirstLastPara="1" rIns="540000" wrap="square" tIns="45900">
            <a:noAutofit/>
          </a:bodyPr>
          <a:lstStyle/>
          <a:p>
            <a:pPr indent="0" lvl="0" marL="0" rtl="0" algn="l">
              <a:spcBef>
                <a:spcPts val="0"/>
              </a:spcBef>
              <a:spcAft>
                <a:spcPts val="0"/>
              </a:spcAft>
              <a:buClr>
                <a:schemeClr val="lt1"/>
              </a:buClr>
              <a:buSzPts val="3300"/>
              <a:buFont typeface="Quattrocento Sans"/>
              <a:buNone/>
            </a:pPr>
            <a:r>
              <a:rPr lang="ru"/>
              <a:t>РЕАЛЬНЫЙ КОД</a:t>
            </a:r>
            <a:endParaRPr/>
          </a:p>
        </p:txBody>
      </p:sp>
      <p:sp>
        <p:nvSpPr>
          <p:cNvPr id="879" name="Google Shape;879;p149"/>
          <p:cNvSpPr txBox="1"/>
          <p:nvPr>
            <p:ph idx="1" type="body"/>
          </p:nvPr>
        </p:nvSpPr>
        <p:spPr>
          <a:xfrm>
            <a:off x="0" y="4030266"/>
            <a:ext cx="971550" cy="807039"/>
          </a:xfrm>
          <a:prstGeom prst="rect">
            <a:avLst/>
          </a:prstGeom>
          <a:solidFill>
            <a:schemeClr val="accent1">
              <a:alpha val="80000"/>
            </a:schemeClr>
          </a:solid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50"/>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700"/>
              <a:buNone/>
            </a:pPr>
            <a:r>
              <a:rPr lang="ru" sz="2700"/>
              <a:t>Оставь место стоянки чище,</a:t>
            </a:r>
            <a:br>
              <a:rPr lang="ru" sz="2700"/>
            </a:br>
            <a:r>
              <a:rPr lang="ru" sz="2700"/>
              <a:t>чем оно было до твоего прихода</a:t>
            </a:r>
            <a:endParaRPr/>
          </a:p>
        </p:txBody>
      </p:sp>
      <p:sp>
        <p:nvSpPr>
          <p:cNvPr id="886" name="Google Shape;886;p150"/>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ПРАВИЛО БОЙСКАУТА</a:t>
            </a:r>
            <a:endParaRPr/>
          </a:p>
        </p:txBody>
      </p:sp>
      <p:pic>
        <p:nvPicPr>
          <p:cNvPr id="887" name="Google Shape;887;p150"/>
          <p:cNvPicPr preferRelativeResize="0"/>
          <p:nvPr/>
        </p:nvPicPr>
        <p:blipFill rotWithShape="1">
          <a:blip r:embed="rId3">
            <a:alphaModFix/>
          </a:blip>
          <a:srcRect b="0" l="0" r="0" t="0"/>
          <a:stretch/>
        </p:blipFill>
        <p:spPr>
          <a:xfrm>
            <a:off x="5086350" y="2833592"/>
            <a:ext cx="3086100" cy="1897952"/>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151"/>
          <p:cNvSpPr txBox="1"/>
          <p:nvPr>
            <p:ph type="title"/>
          </p:nvPr>
        </p:nvSpPr>
        <p:spPr>
          <a:xfrm>
            <a:off x="971650" y="1221581"/>
            <a:ext cx="7200800" cy="2700338"/>
          </a:xfrm>
          <a:prstGeom prst="rect">
            <a:avLst/>
          </a:prstGeom>
          <a:noFill/>
          <a:ln>
            <a:noFill/>
          </a:ln>
        </p:spPr>
        <p:txBody>
          <a:bodyPr anchorCtr="1" anchor="ctr" bIns="45900" lIns="0" spcFirstLastPara="1" rIns="0" wrap="square" tIns="45900">
            <a:normAutofit/>
          </a:bodyPr>
          <a:lstStyle/>
          <a:p>
            <a:pPr indent="0" lvl="0" marL="0" rtl="0" algn="ctr">
              <a:spcBef>
                <a:spcPts val="0"/>
              </a:spcBef>
              <a:spcAft>
                <a:spcPts val="0"/>
              </a:spcAft>
              <a:buClr>
                <a:schemeClr val="accent1"/>
              </a:buClr>
              <a:buSzPts val="3300"/>
              <a:buFont typeface="Quattrocento Sans"/>
              <a:buNone/>
            </a:pPr>
            <a:r>
              <a:rPr lang="ru"/>
              <a:t>СЛЕДУЙТЕ</a:t>
            </a:r>
            <a:br>
              <a:rPr lang="ru"/>
            </a:br>
            <a:r>
              <a:rPr lang="ru"/>
              <a:t>ПРАВИЛУ БОЙСКАУТА</a:t>
            </a:r>
            <a:br>
              <a:rPr lang="ru"/>
            </a:br>
            <a:r>
              <a:rPr lang="ru"/>
              <a:t>В ТЕЧЕНИЕ МЕСЯЦА</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97" name="Shape 897"/>
        <p:cNvGrpSpPr/>
        <p:nvPr/>
      </p:nvGrpSpPr>
      <p:grpSpPr>
        <a:xfrm>
          <a:off x="0" y="0"/>
          <a:ext cx="0" cy="0"/>
          <a:chOff x="0" y="0"/>
          <a:chExt cx="0" cy="0"/>
        </a:xfrm>
      </p:grpSpPr>
      <p:sp>
        <p:nvSpPr>
          <p:cNvPr id="898" name="Google Shape;898;p152"/>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247650" lvl="0" marL="254000" rtl="0" algn="l">
              <a:spcBef>
                <a:spcPts val="0"/>
              </a:spcBef>
              <a:spcAft>
                <a:spcPts val="0"/>
              </a:spcAft>
              <a:buClr>
                <a:schemeClr val="accent1"/>
              </a:buClr>
              <a:buSzPts val="2100"/>
              <a:buChar char="•"/>
            </a:pPr>
            <a:r>
              <a:rPr lang="ru" sz="2100"/>
              <a:t>Найди в коде своего проекта пример неудачной декомпозиции с точки зрения «переиспользуемости»</a:t>
            </a:r>
            <a:endParaRPr/>
          </a:p>
          <a:p>
            <a:pPr indent="-247650" lvl="0" marL="254000" rtl="0" algn="l">
              <a:spcBef>
                <a:spcPts val="400"/>
              </a:spcBef>
              <a:spcAft>
                <a:spcPts val="0"/>
              </a:spcAft>
              <a:buClr>
                <a:schemeClr val="accent1"/>
              </a:buClr>
              <a:buSzPts val="2100"/>
              <a:buChar char="•"/>
            </a:pPr>
            <a:r>
              <a:rPr lang="ru" sz="2100"/>
              <a:t>Проведи рефакторинг</a:t>
            </a:r>
            <a:endParaRPr sz="2100"/>
          </a:p>
          <a:p>
            <a:pPr indent="-247650" lvl="0" marL="254000" rtl="0" algn="l">
              <a:spcBef>
                <a:spcPts val="400"/>
              </a:spcBef>
              <a:spcAft>
                <a:spcPts val="0"/>
              </a:spcAft>
              <a:buClr>
                <a:schemeClr val="accent1"/>
              </a:buClr>
              <a:buSzPts val="2100"/>
              <a:buChar char="•"/>
            </a:pPr>
            <a:r>
              <a:rPr lang="ru" sz="2100"/>
              <a:t>Расскажи на следующем занятии (доклад 5-15 минут)</a:t>
            </a:r>
            <a:r>
              <a:rPr lang="ru" sz="2100">
                <a:solidFill>
                  <a:schemeClr val="accent1"/>
                </a:solidFill>
              </a:rPr>
              <a:t>*</a:t>
            </a:r>
            <a:endParaRPr sz="2100">
              <a:solidFill>
                <a:schemeClr val="accent1"/>
              </a:solidFill>
            </a:endParaRPr>
          </a:p>
          <a:p>
            <a:pPr indent="-114300" lvl="0" marL="254000" rtl="0" algn="l">
              <a:spcBef>
                <a:spcPts val="400"/>
              </a:spcBef>
              <a:spcAft>
                <a:spcPts val="0"/>
              </a:spcAft>
              <a:buClr>
                <a:schemeClr val="accent1"/>
              </a:buClr>
              <a:buSzPts val="2100"/>
              <a:buNone/>
            </a:pPr>
            <a:r>
              <a:t/>
            </a:r>
            <a:endParaRPr sz="2100">
              <a:solidFill>
                <a:schemeClr val="accent1"/>
              </a:solidFill>
            </a:endParaRPr>
          </a:p>
          <a:p>
            <a:pPr indent="-114300" lvl="0" marL="254000" rtl="0" algn="l">
              <a:spcBef>
                <a:spcPts val="400"/>
              </a:spcBef>
              <a:spcAft>
                <a:spcPts val="0"/>
              </a:spcAft>
              <a:buClr>
                <a:schemeClr val="accent1"/>
              </a:buClr>
              <a:buSzPts val="2100"/>
              <a:buNone/>
            </a:pPr>
            <a:r>
              <a:t/>
            </a:r>
            <a:endParaRPr sz="2100">
              <a:solidFill>
                <a:schemeClr val="accent1"/>
              </a:solidFill>
            </a:endParaRPr>
          </a:p>
          <a:p>
            <a:pPr indent="-114300" lvl="0" marL="254000" rtl="0" algn="l">
              <a:spcBef>
                <a:spcPts val="400"/>
              </a:spcBef>
              <a:spcAft>
                <a:spcPts val="0"/>
              </a:spcAft>
              <a:buClr>
                <a:schemeClr val="accent1"/>
              </a:buClr>
              <a:buSzPts val="2100"/>
              <a:buNone/>
            </a:pPr>
            <a:r>
              <a:t/>
            </a:r>
            <a:endParaRPr sz="2100">
              <a:solidFill>
                <a:schemeClr val="accent1"/>
              </a:solidFill>
            </a:endParaRPr>
          </a:p>
          <a:p>
            <a:pPr indent="0" lvl="0" marL="0" rtl="0" algn="l">
              <a:spcBef>
                <a:spcPts val="400"/>
              </a:spcBef>
              <a:spcAft>
                <a:spcPts val="0"/>
              </a:spcAft>
              <a:buSzPts val="1800"/>
              <a:buNone/>
            </a:pPr>
            <a:r>
              <a:rPr lang="ru" sz="1800">
                <a:solidFill>
                  <a:schemeClr val="accent1"/>
                </a:solidFill>
              </a:rPr>
              <a:t>*</a:t>
            </a:r>
            <a:r>
              <a:rPr lang="ru" sz="1800"/>
              <a:t> Если вы из одного проекта, делайте в паре</a:t>
            </a:r>
            <a:endParaRPr/>
          </a:p>
        </p:txBody>
      </p:sp>
      <p:sp>
        <p:nvSpPr>
          <p:cNvPr id="899" name="Google Shape;899;p152"/>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СПЕЦЗАДАНИЕ</a:t>
            </a:r>
            <a:r>
              <a:rPr lang="ru"/>
              <a:t> BAD COMPOSABILITY</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53"/>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400"/>
              <a:buNone/>
            </a:pPr>
            <a:r>
              <a:t/>
            </a:r>
            <a:endParaRPr/>
          </a:p>
          <a:p>
            <a:pPr indent="0" lvl="0" marL="0" rtl="0" algn="l">
              <a:spcBef>
                <a:spcPts val="500"/>
              </a:spcBef>
              <a:spcAft>
                <a:spcPts val="0"/>
              </a:spcAft>
              <a:buSzPts val="2400"/>
              <a:buNone/>
            </a:pPr>
            <a:r>
              <a:t/>
            </a:r>
            <a:endParaRPr/>
          </a:p>
          <a:p>
            <a:pPr indent="0" lvl="0" marL="0" rtl="0" algn="l">
              <a:spcBef>
                <a:spcPts val="500"/>
              </a:spcBef>
              <a:spcAft>
                <a:spcPts val="0"/>
              </a:spcAft>
              <a:buSzPts val="2400"/>
              <a:buNone/>
            </a:pPr>
            <a:r>
              <a:t/>
            </a:r>
            <a:endParaRPr/>
          </a:p>
          <a:p>
            <a:pPr indent="0" lvl="0" marL="0" rtl="0" algn="ctr">
              <a:spcBef>
                <a:spcPts val="400"/>
              </a:spcBef>
              <a:spcAft>
                <a:spcPts val="0"/>
              </a:spcAft>
              <a:buSzPts val="2100"/>
              <a:buNone/>
            </a:pPr>
            <a:r>
              <a:rPr lang="ru" sz="2100"/>
              <a:t>Заполни форму обратной связи по ссылке</a:t>
            </a:r>
            <a:endParaRPr/>
          </a:p>
          <a:p>
            <a:pPr indent="0" lvl="0" marL="0" rtl="0" algn="ctr">
              <a:spcBef>
                <a:spcPts val="400"/>
              </a:spcBef>
              <a:spcAft>
                <a:spcPts val="0"/>
              </a:spcAft>
              <a:buSzPts val="2100"/>
              <a:buNone/>
            </a:pPr>
            <a:r>
              <a:rPr lang="ru" sz="2100" u="sng">
                <a:solidFill>
                  <a:schemeClr val="hlink"/>
                </a:solidFill>
                <a:hlinkClick r:id="rId3"/>
              </a:rPr>
              <a:t>http://bit.ly/kontur-courses-feedback</a:t>
            </a:r>
            <a:endParaRPr sz="2100"/>
          </a:p>
          <a:p>
            <a:pPr indent="0" lvl="0" marL="0" rtl="0" algn="ctr">
              <a:spcBef>
                <a:spcPts val="400"/>
              </a:spcBef>
              <a:spcAft>
                <a:spcPts val="0"/>
              </a:spcAft>
              <a:buSzPts val="2100"/>
              <a:buNone/>
            </a:pPr>
            <a:r>
              <a:rPr lang="ru" sz="2100"/>
              <a:t>или</a:t>
            </a:r>
            <a:endParaRPr sz="2100"/>
          </a:p>
          <a:p>
            <a:pPr indent="0" lvl="0" marL="0" rtl="0" algn="ctr">
              <a:spcBef>
                <a:spcPts val="400"/>
              </a:spcBef>
              <a:spcAft>
                <a:spcPts val="0"/>
              </a:spcAft>
              <a:buSzPts val="2100"/>
              <a:buNone/>
            </a:pPr>
            <a:r>
              <a:rPr lang="ru" sz="2100"/>
              <a:t>по ярлыку </a:t>
            </a:r>
            <a:r>
              <a:rPr i="1" lang="ru" sz="2100">
                <a:solidFill>
                  <a:schemeClr val="accent1"/>
                </a:solidFill>
              </a:rPr>
              <a:t>feedback</a:t>
            </a:r>
            <a:r>
              <a:rPr lang="ru" sz="2100"/>
              <a:t> в корне репозитория</a:t>
            </a:r>
            <a:endParaRPr/>
          </a:p>
        </p:txBody>
      </p:sp>
      <p:sp>
        <p:nvSpPr>
          <p:cNvPr id="905" name="Google Shape;905;p153"/>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accent1"/>
              </a:buClr>
              <a:buSzPts val="3300"/>
              <a:buFont typeface="Quattrocento Sans"/>
              <a:buNone/>
            </a:pPr>
            <a:r>
              <a:rPr lang="ru"/>
              <a:t>ОБРАТНАЯ СВЯЗЬ</a:t>
            </a:r>
            <a:endParaRPr/>
          </a:p>
        </p:txBody>
      </p:sp>
      <p:pic>
        <p:nvPicPr>
          <p:cNvPr descr="Речь" id="906" name="Google Shape;906;p153"/>
          <p:cNvPicPr preferRelativeResize="0"/>
          <p:nvPr/>
        </p:nvPicPr>
        <p:blipFill rotWithShape="1">
          <a:blip r:embed="rId4">
            <a:alphaModFix/>
          </a:blip>
          <a:srcRect b="0" l="0" r="0" t="0"/>
          <a:stretch/>
        </p:blipFill>
        <p:spPr>
          <a:xfrm>
            <a:off x="3887468" y="1216714"/>
            <a:ext cx="1369014" cy="13690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78"/>
          <p:cNvSpPr txBox="1"/>
          <p:nvPr>
            <p:ph idx="1" type="body"/>
          </p:nvPr>
        </p:nvSpPr>
        <p:spPr>
          <a:xfrm>
            <a:off x="971550" y="1221584"/>
            <a:ext cx="7200850" cy="3509963"/>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2100"/>
              <a:buNone/>
            </a:pPr>
            <a:r>
              <a:rPr lang="ru" sz="2100">
                <a:latin typeface="Quattrocento Sans"/>
                <a:ea typeface="Quattrocento Sans"/>
                <a:cs typeface="Quattrocento Sans"/>
                <a:sym typeface="Quattrocento Sans"/>
              </a:rPr>
              <a:t>UPC: </a:t>
            </a:r>
            <a:r>
              <a:rPr lang="ru"/>
              <a:t>03600029145</a:t>
            </a:r>
            <a:r>
              <a:rPr lang="ru" sz="2100">
                <a:latin typeface="Quattrocento Sans"/>
                <a:ea typeface="Quattrocento Sans"/>
                <a:cs typeface="Quattrocento Sans"/>
                <a:sym typeface="Quattrocento Sans"/>
              </a:rPr>
              <a:t>. Находим значение контрольного числа:</a:t>
            </a:r>
            <a:endParaRPr sz="2100">
              <a:latin typeface="Quattrocento Sans"/>
              <a:ea typeface="Quattrocento Sans"/>
              <a:cs typeface="Quattrocento Sans"/>
              <a:sym typeface="Quattrocento Sans"/>
            </a:endParaRPr>
          </a:p>
          <a:p>
            <a:pPr indent="0" lvl="0" marL="0" rtl="0" algn="l">
              <a:spcBef>
                <a:spcPts val="200"/>
              </a:spcBef>
              <a:spcAft>
                <a:spcPts val="0"/>
              </a:spcAft>
              <a:buSzPts val="1100"/>
              <a:buNone/>
            </a:pPr>
            <a:r>
              <a:t/>
            </a:r>
            <a:endParaRPr sz="1100">
              <a:latin typeface="Quattrocento Sans"/>
              <a:ea typeface="Quattrocento Sans"/>
              <a:cs typeface="Quattrocento Sans"/>
              <a:sym typeface="Quattrocento Sans"/>
            </a:endParaRPr>
          </a:p>
          <a:p>
            <a:pPr indent="0" lvl="0" marL="0" rtl="0" algn="l">
              <a:spcBef>
                <a:spcPts val="400"/>
              </a:spcBef>
              <a:spcAft>
                <a:spcPts val="0"/>
              </a:spcAft>
              <a:buSzPts val="2100"/>
              <a:buNone/>
            </a:pPr>
            <a:r>
              <a:rPr lang="ru" sz="2100">
                <a:latin typeface="Consolas"/>
                <a:ea typeface="Consolas"/>
                <a:cs typeface="Consolas"/>
                <a:sym typeface="Consolas"/>
              </a:rPr>
              <a:t>Цифры номера 0 3 6 0 0 0 2 9 1 4 5</a:t>
            </a:r>
            <a:endParaRPr sz="2100">
              <a:latin typeface="Consolas"/>
              <a:ea typeface="Consolas"/>
              <a:cs typeface="Consolas"/>
              <a:sym typeface="Consolas"/>
            </a:endParaRPr>
          </a:p>
          <a:p>
            <a:pPr indent="0" lvl="0" marL="0" rtl="0" algn="l">
              <a:spcBef>
                <a:spcPts val="400"/>
              </a:spcBef>
              <a:spcAft>
                <a:spcPts val="0"/>
              </a:spcAft>
              <a:buSzPts val="2100"/>
              <a:buNone/>
            </a:pPr>
            <a:r>
              <a:rPr lang="ru" sz="2100">
                <a:latin typeface="Consolas"/>
                <a:ea typeface="Consolas"/>
                <a:cs typeface="Consolas"/>
                <a:sym typeface="Consolas"/>
              </a:rPr>
              <a:t>Множитель    3 1 3 1 3 1 3 1 3 1 3</a:t>
            </a:r>
            <a:endParaRPr sz="2100">
              <a:latin typeface="Consolas"/>
              <a:ea typeface="Consolas"/>
              <a:cs typeface="Consolas"/>
              <a:sym typeface="Consolas"/>
            </a:endParaRPr>
          </a:p>
          <a:p>
            <a:pPr indent="0" lvl="0" marL="0" rtl="0" algn="l">
              <a:spcBef>
                <a:spcPts val="200"/>
              </a:spcBef>
              <a:spcAft>
                <a:spcPts val="0"/>
              </a:spcAft>
              <a:buSzPts val="1100"/>
              <a:buNone/>
            </a:pPr>
            <a:r>
              <a:t/>
            </a:r>
            <a:endParaRPr sz="1100">
              <a:latin typeface="Quattrocento Sans"/>
              <a:ea typeface="Quattrocento Sans"/>
              <a:cs typeface="Quattrocento Sans"/>
              <a:sym typeface="Quattrocento Sans"/>
            </a:endParaRPr>
          </a:p>
          <a:p>
            <a:pPr indent="0" lvl="0" marL="0" rtl="0" algn="l">
              <a:spcBef>
                <a:spcPts val="400"/>
              </a:spcBef>
              <a:spcAft>
                <a:spcPts val="0"/>
              </a:spcAft>
              <a:buSzPts val="2100"/>
              <a:buNone/>
            </a:pPr>
            <a:r>
              <a:rPr lang="ru" sz="2100">
                <a:latin typeface="Quattrocento Sans"/>
                <a:ea typeface="Quattrocento Sans"/>
                <a:cs typeface="Quattrocento Sans"/>
                <a:sym typeface="Quattrocento Sans"/>
              </a:rPr>
              <a:t>sum = </a:t>
            </a:r>
            <a:r>
              <a:rPr lang="ru" sz="2100">
                <a:latin typeface="Consolas"/>
                <a:ea typeface="Consolas"/>
                <a:cs typeface="Consolas"/>
                <a:sym typeface="Consolas"/>
              </a:rPr>
              <a:t>0×3 + 3×1 + 6×3 + 0×1 + 0×3 + 0×1 + 2×3 + 9×1 + 1×3 + 4×1 + 5×3 = 58</a:t>
            </a:r>
            <a:endParaRPr/>
          </a:p>
          <a:p>
            <a:pPr indent="0" lvl="0" marL="0" rtl="0" algn="l">
              <a:spcBef>
                <a:spcPts val="400"/>
              </a:spcBef>
              <a:spcAft>
                <a:spcPts val="0"/>
              </a:spcAft>
              <a:buSzPts val="2100"/>
              <a:buNone/>
            </a:pPr>
            <a:r>
              <a:rPr lang="ru" sz="2100">
                <a:latin typeface="Consolas"/>
                <a:ea typeface="Consolas"/>
                <a:cs typeface="Consolas"/>
                <a:sym typeface="Consolas"/>
              </a:rPr>
              <a:t>M = 58 % 10 = 8</a:t>
            </a:r>
            <a:endParaRPr/>
          </a:p>
          <a:p>
            <a:pPr indent="0" lvl="0" marL="0" rtl="0" algn="l">
              <a:spcBef>
                <a:spcPts val="400"/>
              </a:spcBef>
              <a:spcAft>
                <a:spcPts val="0"/>
              </a:spcAft>
              <a:buSzPts val="2100"/>
              <a:buNone/>
            </a:pPr>
            <a:r>
              <a:rPr lang="ru" sz="2100">
                <a:latin typeface="Consolas"/>
                <a:ea typeface="Consolas"/>
                <a:cs typeface="Consolas"/>
                <a:sym typeface="Consolas"/>
              </a:rPr>
              <a:t>M ≠ 0 =&gt; res = 10 – 8 = 2</a:t>
            </a:r>
            <a:endParaRPr sz="2100">
              <a:latin typeface="Consolas"/>
              <a:ea typeface="Consolas"/>
              <a:cs typeface="Consolas"/>
              <a:sym typeface="Consolas"/>
            </a:endParaRPr>
          </a:p>
        </p:txBody>
      </p:sp>
      <p:sp>
        <p:nvSpPr>
          <p:cNvPr id="333" name="Google Shape;333;p78"/>
          <p:cNvSpPr txBox="1"/>
          <p:nvPr>
            <p:ph type="title"/>
          </p:nvPr>
        </p:nvSpPr>
        <p:spPr>
          <a:xfrm>
            <a:off x="971602" y="411957"/>
            <a:ext cx="7200800" cy="594122"/>
          </a:xfrm>
          <a:prstGeom prst="rect">
            <a:avLst/>
          </a:prstGeom>
          <a:noFill/>
          <a:ln>
            <a:noFill/>
          </a:ln>
        </p:spPr>
        <p:txBody>
          <a:bodyPr anchorCtr="0" anchor="b" bIns="45900" lIns="0" spcFirstLastPara="1" rIns="0" wrap="square" tIns="45900">
            <a:noAutofit/>
          </a:bodyPr>
          <a:lstStyle/>
          <a:p>
            <a:pPr indent="0" lvl="0" marL="0" rtl="0" algn="l">
              <a:spcBef>
                <a:spcPts val="0"/>
              </a:spcBef>
              <a:spcAft>
                <a:spcPts val="0"/>
              </a:spcAft>
              <a:buClr>
                <a:schemeClr val="dk1"/>
              </a:buClr>
              <a:buSzPts val="3300"/>
              <a:buFont typeface="Quattrocento Sans"/>
              <a:buNone/>
            </a:pPr>
            <a:r>
              <a:rPr lang="ru">
                <a:solidFill>
                  <a:schemeClr val="dk1"/>
                </a:solidFill>
              </a:rPr>
              <a:t>ЗАДАЧА</a:t>
            </a:r>
            <a:r>
              <a:rPr lang="ru"/>
              <a:t> CONTROLDIGIT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Макеты слайдов с основной цветовой темой">
  <a:themeElements>
    <a:clrScheme name="Контур.Продукты">
      <a:dk1>
        <a:srgbClr val="000000"/>
      </a:dk1>
      <a:lt1>
        <a:srgbClr val="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Макеты слайдов с основной цветовой темой">
  <a:themeElements>
    <a:clrScheme name="Контур.Продукты">
      <a:dk1>
        <a:srgbClr val="000000"/>
      </a:dk1>
      <a:lt1>
        <a:srgbClr val="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Макеты слайдов с основной цветовой темой">
  <a:themeElements>
    <a:clrScheme name="Контур.Продукты">
      <a:dk1>
        <a:srgbClr val="000000"/>
      </a:dk1>
      <a:lt1>
        <a:srgbClr val="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