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EE71C3-91B7-4D99-BC1A-0921C6F141B1}" type="datetimeFigureOut">
              <a:rPr lang="bg-BG" smtClean="0"/>
              <a:t>20.11.2021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A9537CA-9AD0-42C5-837F-9A11B8088C0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bracky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91680" y="1124744"/>
            <a:ext cx="5723468" cy="1152128"/>
          </a:xfrm>
        </p:spPr>
        <p:txBody>
          <a:bodyPr>
            <a:normAutofit/>
          </a:bodyPr>
          <a:lstStyle/>
          <a:p>
            <a:r>
              <a:rPr lang="bg-BG" sz="4400" b="1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bg-BG" sz="4400" b="1" dirty="0" err="1" smtClean="0">
                <a:solidFill>
                  <a:schemeClr val="bg2">
                    <a:lumMod val="50000"/>
                  </a:schemeClr>
                </a:solidFill>
              </a:rPr>
              <a:t>Dodge</a:t>
            </a:r>
            <a:r>
              <a:rPr lang="bg-BG" sz="4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bg-BG" sz="4400" b="1" dirty="0" err="1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bg-BG" sz="4400" b="1" dirty="0">
                <a:solidFill>
                  <a:schemeClr val="bg2">
                    <a:lumMod val="50000"/>
                  </a:schemeClr>
                </a:solidFill>
              </a:rPr>
              <a:t>!”</a:t>
            </a:r>
          </a:p>
        </p:txBody>
      </p:sp>
      <p:sp>
        <p:nvSpPr>
          <p:cNvPr id="4" name="AutoShape 4" descr="Image result for Unity gameplay cube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16" y="3429000"/>
            <a:ext cx="3066551" cy="22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09" y="4733785"/>
            <a:ext cx="5667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лавие 1"/>
          <p:cNvSpPr txBox="1">
            <a:spLocks/>
          </p:cNvSpPr>
          <p:nvPr/>
        </p:nvSpPr>
        <p:spPr>
          <a:xfrm>
            <a:off x="1087737" y="2636912"/>
            <a:ext cx="6931354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800" b="1" dirty="0" smtClean="0">
                <a:solidFill>
                  <a:schemeClr val="tx2">
                    <a:lumMod val="50000"/>
                  </a:schemeClr>
                </a:solidFill>
              </a:rPr>
              <a:t>Направление </a:t>
            </a:r>
          </a:p>
          <a:p>
            <a:r>
              <a:rPr lang="bg-BG" sz="2800" b="1" dirty="0" smtClean="0">
                <a:solidFill>
                  <a:schemeClr val="tx2">
                    <a:lumMod val="50000"/>
                  </a:schemeClr>
                </a:solidFill>
              </a:rPr>
              <a:t>„Софтуерни приложения“ </a:t>
            </a:r>
            <a:r>
              <a:rPr lang="bg-BG" sz="44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bg-BG" sz="4400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bg-BG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15616" y="1628800"/>
            <a:ext cx="5715450" cy="237626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Проектът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представлява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мултимедийна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игра в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която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има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5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нива с различна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сложност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Играта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индивидуална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изпълнения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на всяко от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нивата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играчът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получава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подкрепящо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съобщение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, точки и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резултат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bg-BG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4" name="Picture 2" descr="C:\Users\Trifon-SSD\Desktop\ping_pong_b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3382" l="7416" r="898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850175" cy="169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1547664" y="0"/>
            <a:ext cx="5723468" cy="1828090"/>
          </a:xfrm>
        </p:spPr>
        <p:txBody>
          <a:bodyPr>
            <a:normAutofit/>
          </a:bodyPr>
          <a:lstStyle/>
          <a:p>
            <a:r>
              <a:rPr lang="bg-BG" sz="4400" b="1" dirty="0">
                <a:solidFill>
                  <a:schemeClr val="tx2">
                    <a:lumMod val="50000"/>
                  </a:schemeClr>
                </a:solidFill>
              </a:rPr>
              <a:t>За играта…</a:t>
            </a:r>
          </a:p>
        </p:txBody>
      </p:sp>
    </p:spTree>
    <p:extLst>
      <p:ext uri="{BB962C8B-B14F-4D97-AF65-F5344CB8AC3E}">
        <p14:creationId xmlns:p14="http://schemas.microsoft.com/office/powerpoint/2010/main" val="29559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59632" y="2924944"/>
            <a:ext cx="6624736" cy="257016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</a:rPr>
              <a:t>Целта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играта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е да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предизвика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любопитство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и да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заинтригува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играчите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също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така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да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подобри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рефлексите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</a:rPr>
              <a:t>играча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b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По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време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играта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играча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може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да следи своя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резултат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за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изминато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разстояние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. </a:t>
            </a:r>
            <a:r>
              <a:rPr lang="ru-RU" sz="2400" dirty="0"/>
              <a:t/>
            </a:r>
            <a:br>
              <a:rPr lang="ru-RU" sz="2400" dirty="0"/>
            </a:br>
            <a:endParaRPr lang="bg-BG" sz="2400" dirty="0"/>
          </a:p>
        </p:txBody>
      </p:sp>
      <p:pic>
        <p:nvPicPr>
          <p:cNvPr id="2050" name="Picture 2" descr="C:\Users\Trifon-SSD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6950" r="89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97152"/>
            <a:ext cx="266429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1"/>
          <p:cNvSpPr txBox="1">
            <a:spLocks/>
          </p:cNvSpPr>
          <p:nvPr/>
        </p:nvSpPr>
        <p:spPr>
          <a:xfrm>
            <a:off x="1043608" y="404664"/>
            <a:ext cx="6624736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4400" b="1" dirty="0" smtClean="0">
                <a:solidFill>
                  <a:schemeClr val="tx2">
                    <a:lumMod val="50000"/>
                  </a:schemeClr>
                </a:solidFill>
              </a:rPr>
              <a:t>Цели</a:t>
            </a:r>
            <a:endParaRPr lang="bg-BG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7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6984776" cy="1828090"/>
          </a:xfrm>
        </p:spPr>
        <p:txBody>
          <a:bodyPr>
            <a:noAutofit/>
          </a:bodyPr>
          <a:lstStyle/>
          <a:p>
            <a:pPr fontAlgn="base"/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Основни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етапи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за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реализиране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  <a:t>проекта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679906" y="2232754"/>
            <a:ext cx="5712179" cy="3428494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bg-BG" sz="1800" dirty="0"/>
              <a:t>Създаване сценария на </a:t>
            </a:r>
            <a:r>
              <a:rPr lang="bg-BG" sz="1800" dirty="0" smtClean="0"/>
              <a:t>играта.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800" dirty="0" err="1" smtClean="0"/>
              <a:t>Обмисляне</a:t>
            </a:r>
            <a:r>
              <a:rPr lang="ru-RU" sz="1800" dirty="0" smtClean="0"/>
              <a:t> </a:t>
            </a:r>
            <a:r>
              <a:rPr lang="ru-RU" sz="1800" dirty="0"/>
              <a:t>на </a:t>
            </a:r>
            <a:r>
              <a:rPr lang="ru-RU" sz="1800" dirty="0" err="1" smtClean="0"/>
              <a:t>играта</a:t>
            </a:r>
            <a:endParaRPr lang="ru-RU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bg-BG" sz="1800" dirty="0"/>
              <a:t>Избор на технологиите</a:t>
            </a:r>
            <a:r>
              <a:rPr lang="bg-BG" sz="1800" dirty="0" smtClean="0"/>
              <a:t>.</a:t>
            </a:r>
            <a:endParaRPr lang="ru-RU" sz="18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800" dirty="0" err="1" smtClean="0"/>
              <a:t>Писане</a:t>
            </a:r>
            <a:r>
              <a:rPr lang="ru-RU" sz="1800" dirty="0" smtClean="0"/>
              <a:t> </a:t>
            </a:r>
            <a:r>
              <a:rPr lang="ru-RU" sz="1800" dirty="0"/>
              <a:t>на </a:t>
            </a:r>
            <a:r>
              <a:rPr lang="ru-RU" sz="1800" dirty="0" smtClean="0"/>
              <a:t>код </a:t>
            </a:r>
            <a:r>
              <a:rPr lang="ru-RU" sz="1800" dirty="0" err="1"/>
              <a:t>към</a:t>
            </a:r>
            <a:r>
              <a:rPr lang="ru-RU" sz="1800" dirty="0"/>
              <a:t> </a:t>
            </a:r>
            <a:r>
              <a:rPr lang="ru-RU" sz="1800" dirty="0" err="1"/>
              <a:t>нивата</a:t>
            </a:r>
            <a:r>
              <a:rPr lang="ru-RU" sz="1800" dirty="0"/>
              <a:t> на </a:t>
            </a:r>
            <a:r>
              <a:rPr lang="ru-RU" sz="1800" dirty="0" err="1" smtClean="0"/>
              <a:t>играта</a:t>
            </a:r>
            <a:endParaRPr lang="ru-RU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800" dirty="0" err="1" smtClean="0"/>
              <a:t>Добавяне</a:t>
            </a:r>
            <a:r>
              <a:rPr lang="ru-RU" sz="1800" dirty="0" smtClean="0"/>
              <a:t> </a:t>
            </a:r>
            <a:r>
              <a:rPr lang="ru-RU" sz="1800" dirty="0"/>
              <a:t>на нива и </a:t>
            </a:r>
            <a:r>
              <a:rPr lang="ru-RU" sz="1800" dirty="0" err="1"/>
              <a:t>резултат</a:t>
            </a:r>
            <a:endParaRPr lang="ru-RU" sz="18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800" dirty="0" err="1" smtClean="0"/>
              <a:t>Добавяне</a:t>
            </a:r>
            <a:r>
              <a:rPr lang="ru-RU" sz="1800" dirty="0" smtClean="0"/>
              <a:t> </a:t>
            </a:r>
            <a:r>
              <a:rPr lang="ru-RU" sz="1800" dirty="0"/>
              <a:t>на препятствия </a:t>
            </a:r>
            <a:r>
              <a:rPr lang="ru-RU" sz="1800" dirty="0" err="1"/>
              <a:t>към</a:t>
            </a:r>
            <a:r>
              <a:rPr lang="ru-RU" sz="1800" dirty="0"/>
              <a:t> </a:t>
            </a:r>
            <a:r>
              <a:rPr lang="ru-RU" sz="1800" dirty="0" err="1"/>
              <a:t>нивата</a:t>
            </a:r>
            <a:r>
              <a:rPr lang="ru-RU" sz="1800" dirty="0"/>
              <a:t> на </a:t>
            </a:r>
            <a:r>
              <a:rPr lang="ru-RU" sz="1800" dirty="0" err="1" smtClean="0"/>
              <a:t>играта</a:t>
            </a:r>
            <a:endParaRPr lang="ru-RU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bg-BG" sz="1800" dirty="0"/>
              <a:t>Оформление на потребителския интерфейс.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bg-BG" sz="1800" dirty="0"/>
              <a:t>Тестване на приложението, откриване и коригиране на грешки.</a:t>
            </a:r>
            <a:endParaRPr lang="ru-RU" sz="18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800" dirty="0" err="1" smtClean="0"/>
              <a:t>Цялостно</a:t>
            </a:r>
            <a:r>
              <a:rPr lang="ru-RU" sz="1800" dirty="0" smtClean="0"/>
              <a:t> </a:t>
            </a:r>
            <a:r>
              <a:rPr lang="ru-RU" sz="1800" dirty="0" err="1" smtClean="0"/>
              <a:t>реализиране</a:t>
            </a:r>
            <a:r>
              <a:rPr lang="ru-RU" sz="1800" dirty="0" smtClean="0"/>
              <a:t> </a:t>
            </a:r>
            <a:r>
              <a:rPr lang="ru-RU" sz="1800" dirty="0"/>
              <a:t>на </a:t>
            </a:r>
            <a:r>
              <a:rPr lang="ru-RU" sz="1800" dirty="0" err="1"/>
              <a:t>идеята</a:t>
            </a:r>
            <a:r>
              <a:rPr lang="ru-RU" sz="1800" dirty="0"/>
              <a:t> </a:t>
            </a:r>
          </a:p>
          <a:p>
            <a:pPr algn="l"/>
            <a:r>
              <a:rPr lang="ru-RU" sz="1800" dirty="0"/>
              <a:t/>
            </a:r>
            <a:br>
              <a:rPr lang="ru-RU" sz="1800" dirty="0"/>
            </a:b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010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6984776" cy="1828090"/>
          </a:xfrm>
        </p:spPr>
        <p:txBody>
          <a:bodyPr>
            <a:noAutofit/>
          </a:bodyPr>
          <a:lstStyle/>
          <a:p>
            <a:pPr fontAlgn="base"/>
            <a:r>
              <a:rPr lang="ru-RU" sz="4000" b="1" dirty="0" smtClean="0">
                <a:solidFill>
                  <a:schemeClr val="tx2">
                    <a:lumMod val="50000"/>
                  </a:schemeClr>
                </a:solidFill>
              </a:rPr>
              <a:t>Технологии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endParaRPr lang="bg-BG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619672" y="2780928"/>
            <a:ext cx="5712179" cy="2448272"/>
          </a:xfrm>
        </p:spPr>
        <p:txBody>
          <a:bodyPr>
            <a:noAutofit/>
          </a:bodyPr>
          <a:lstStyle/>
          <a:p>
            <a:pPr algn="l"/>
            <a:r>
              <a:rPr lang="bg-BG" dirty="0" err="1"/>
              <a:t>Visual</a:t>
            </a:r>
            <a:r>
              <a:rPr lang="bg-BG" dirty="0"/>
              <a:t> </a:t>
            </a:r>
            <a:r>
              <a:rPr lang="bg-BG" dirty="0" err="1"/>
              <a:t>Studio</a:t>
            </a:r>
            <a:r>
              <a:rPr lang="bg-BG" dirty="0"/>
              <a:t> </a:t>
            </a:r>
            <a:r>
              <a:rPr lang="bg-BG" dirty="0" smtClean="0"/>
              <a:t>2019</a:t>
            </a:r>
          </a:p>
          <a:p>
            <a:pPr algn="l"/>
            <a:endParaRPr lang="bg-BG" dirty="0"/>
          </a:p>
          <a:p>
            <a:pPr algn="l"/>
            <a:r>
              <a:rPr lang="bg-BG" dirty="0" err="1"/>
              <a:t>Unity</a:t>
            </a:r>
            <a:r>
              <a:rPr lang="bg-BG" dirty="0"/>
              <a:t> 3D, 2D - </a:t>
            </a:r>
            <a:r>
              <a:rPr lang="bg-BG" dirty="0" err="1"/>
              <a:t>free</a:t>
            </a:r>
            <a:r>
              <a:rPr lang="bg-BG" dirty="0"/>
              <a:t> </a:t>
            </a:r>
            <a:r>
              <a:rPr lang="bg-BG" dirty="0" err="1"/>
              <a:t>version</a:t>
            </a:r>
            <a:endParaRPr lang="bg-BG" dirty="0"/>
          </a:p>
          <a:p>
            <a:pPr algn="l"/>
            <a:r>
              <a:rPr lang="ru-RU" sz="1800" dirty="0"/>
              <a:t/>
            </a:r>
            <a:br>
              <a:rPr lang="ru-RU" sz="1800" dirty="0"/>
            </a:br>
            <a:r>
              <a:rPr lang="bg-BG" dirty="0"/>
              <a:t>Използвал съм </a:t>
            </a:r>
            <a:r>
              <a:rPr lang="en-US" dirty="0"/>
              <a:t>C</a:t>
            </a:r>
            <a:r>
              <a:rPr lang="bg-BG" dirty="0"/>
              <a:t>#,  за да създам проекта.</a:t>
            </a:r>
          </a:p>
          <a:p>
            <a:pPr algn="l"/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8464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82" y="436510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лавие 1"/>
          <p:cNvSpPr txBox="1">
            <a:spLocks/>
          </p:cNvSpPr>
          <p:nvPr/>
        </p:nvSpPr>
        <p:spPr>
          <a:xfrm>
            <a:off x="935596" y="1124744"/>
            <a:ext cx="7272808" cy="286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6300" b="1" dirty="0" smtClean="0">
                <a:solidFill>
                  <a:schemeClr val="tx2">
                    <a:lumMod val="50000"/>
                  </a:schemeClr>
                </a:solidFill>
              </a:rPr>
              <a:t>Източници:</a:t>
            </a:r>
          </a:p>
          <a:p>
            <a:endParaRPr lang="bg-BG" sz="40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bg-BG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bg-BG" sz="40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bg-BG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bg-BG" b="1" u="sng" dirty="0">
                <a:hlinkClick r:id="rId4"/>
              </a:rPr>
              <a:t>https://www.youtube.com/results?search_query=brackys</a:t>
            </a:r>
            <a:endParaRPr lang="bg-BG" dirty="0"/>
          </a:p>
          <a:p>
            <a:endParaRPr lang="bg-BG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89377" y="836712"/>
            <a:ext cx="6965245" cy="1202485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chemeClr val="tx2">
                    <a:lumMod val="50000"/>
                  </a:schemeClr>
                </a:solidFill>
              </a:rPr>
              <a:t>Изготвил: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59632" y="2563198"/>
            <a:ext cx="6196405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Богомил </a:t>
            </a:r>
            <a:r>
              <a:rPr lang="bg-BG" dirty="0" err="1">
                <a:solidFill>
                  <a:schemeClr val="tx2"/>
                </a:solidFill>
              </a:rPr>
              <a:t>Симитчиев</a:t>
            </a:r>
            <a:r>
              <a:rPr lang="bg-BG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Ученик от </a:t>
            </a:r>
            <a:r>
              <a:rPr lang="en-US" dirty="0" smtClean="0">
                <a:solidFill>
                  <a:schemeClr val="tx2"/>
                </a:solidFill>
              </a:rPr>
              <a:t>10</a:t>
            </a:r>
            <a:r>
              <a:rPr lang="bg-BG" dirty="0" smtClean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„в“ клас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tx2"/>
                </a:solidFill>
              </a:rPr>
              <a:t>ПМГ “</a:t>
            </a:r>
            <a:r>
              <a:rPr lang="bg-BG" dirty="0">
                <a:solidFill>
                  <a:schemeClr val="tx2"/>
                </a:solidFill>
              </a:rPr>
              <a:t>Яне Сандански“ </a:t>
            </a:r>
            <a:r>
              <a:rPr lang="bg-BG" dirty="0" smtClean="0">
                <a:solidFill>
                  <a:schemeClr val="tx2"/>
                </a:solidFill>
              </a:rPr>
              <a:t>,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tx2"/>
                </a:solidFill>
              </a:rPr>
              <a:t>гр</a:t>
            </a:r>
            <a:r>
              <a:rPr lang="bg-BG" dirty="0">
                <a:solidFill>
                  <a:schemeClr val="tx2"/>
                </a:solidFill>
              </a:rPr>
              <a:t>. Гоце Делчев</a:t>
            </a:r>
          </a:p>
          <a:p>
            <a:endParaRPr lang="bg-BG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82" y="436510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40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абърче">
  <a:themeElements>
    <a:clrScheme name="Кабърче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абърче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бърч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159</Words>
  <Application>Microsoft Office PowerPoint</Application>
  <PresentationFormat>Презентация на цял екран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Constantia</vt:lpstr>
      <vt:lpstr>Franklin Gothic Book</vt:lpstr>
      <vt:lpstr>Rage Italic</vt:lpstr>
      <vt:lpstr>Wingdings</vt:lpstr>
      <vt:lpstr>Кабърче</vt:lpstr>
      <vt:lpstr>“Dodge it!”</vt:lpstr>
      <vt:lpstr>За играта…</vt:lpstr>
      <vt:lpstr>Целта на играта е да предизвика любопитство и да заинтригува играчите, също така да подобри рефлексите на играча.   По време на играта, играча може да следи своя резултат за изминато разстояние.  </vt:lpstr>
      <vt:lpstr>Основни етапи за реализиране на проекта  </vt:lpstr>
      <vt:lpstr>Технологии  </vt:lpstr>
      <vt:lpstr>Презентация на PowerPoint</vt:lpstr>
      <vt:lpstr>Изготвил: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“Dodge it!”</dc:title>
  <dc:creator>Trifon-SSD</dc:creator>
  <cp:lastModifiedBy>Потребител на Windows</cp:lastModifiedBy>
  <cp:revision>16</cp:revision>
  <dcterms:created xsi:type="dcterms:W3CDTF">2021-02-20T13:54:37Z</dcterms:created>
  <dcterms:modified xsi:type="dcterms:W3CDTF">2021-11-20T20:43:30Z</dcterms:modified>
</cp:coreProperties>
</file>