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057D5-2345-41E9-A171-FA20DA3771D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19E14-771F-48E6-AD1C-9D85B6578CB8}">
      <dgm:prSet phldrT="[Text]"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0F6BC05B-03E8-4FD3-9478-57AAE2381A4F}" type="parTrans" cxnId="{54B53531-002C-4034-9365-FA09425D071F}">
      <dgm:prSet/>
      <dgm:spPr/>
      <dgm:t>
        <a:bodyPr/>
        <a:lstStyle/>
        <a:p>
          <a:endParaRPr lang="en-US"/>
        </a:p>
      </dgm:t>
    </dgm:pt>
    <dgm:pt modelId="{3AE1AA06-C470-42B9-B926-E5F355BF4301}" type="sibTrans" cxnId="{54B53531-002C-4034-9365-FA09425D071F}">
      <dgm:prSet/>
      <dgm:spPr/>
      <dgm:t>
        <a:bodyPr/>
        <a:lstStyle/>
        <a:p>
          <a:r>
            <a:rPr lang="en-US" dirty="0" smtClean="0"/>
            <a:t>Session</a:t>
          </a:r>
          <a:endParaRPr lang="en-US" dirty="0"/>
        </a:p>
      </dgm:t>
    </dgm:pt>
    <dgm:pt modelId="{CFD9FC48-4FA4-4516-A508-722840B80559}">
      <dgm:prSet phldrT="[Text]"/>
      <dgm:spPr/>
      <dgm:t>
        <a:bodyPr/>
        <a:lstStyle/>
        <a:p>
          <a:r>
            <a:rPr lang="en-US" dirty="0" smtClean="0"/>
            <a:t>Hidden fields</a:t>
          </a:r>
          <a:endParaRPr lang="en-US" dirty="0"/>
        </a:p>
      </dgm:t>
    </dgm:pt>
    <dgm:pt modelId="{F22944B7-0F3A-4800-A061-814DC9B31749}" type="parTrans" cxnId="{A88D79CF-21D4-4B36-9FF0-22AE8D4B67E5}">
      <dgm:prSet/>
      <dgm:spPr/>
      <dgm:t>
        <a:bodyPr/>
        <a:lstStyle/>
        <a:p>
          <a:endParaRPr lang="en-US"/>
        </a:p>
      </dgm:t>
    </dgm:pt>
    <dgm:pt modelId="{55F12C40-CEE3-4E35-A82F-BE0EC1B1D3B4}" type="sibTrans" cxnId="{A88D79CF-21D4-4B36-9FF0-22AE8D4B67E5}">
      <dgm:prSet/>
      <dgm:spPr/>
      <dgm:t>
        <a:bodyPr/>
        <a:lstStyle/>
        <a:p>
          <a:r>
            <a:rPr lang="en-US" dirty="0" smtClean="0"/>
            <a:t>Cookies</a:t>
          </a:r>
          <a:endParaRPr lang="en-US" dirty="0"/>
        </a:p>
      </dgm:t>
    </dgm:pt>
    <dgm:pt modelId="{1862C89F-F9BD-4A91-A6A5-CED1CE2698F1}" type="pres">
      <dgm:prSet presAssocID="{80A057D5-2345-41E9-A171-FA20DA3771D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F3174A-F205-4DFB-ACD2-735C7B4F837D}" type="pres">
      <dgm:prSet presAssocID="{32E19E14-771F-48E6-AD1C-9D85B6578CB8}" presName="composite" presStyleCnt="0"/>
      <dgm:spPr/>
    </dgm:pt>
    <dgm:pt modelId="{300153E3-A4DF-4C23-9008-F6D69FE5C792}" type="pres">
      <dgm:prSet presAssocID="{32E19E14-771F-48E6-AD1C-9D85B6578CB8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2F141-2B37-4F63-8562-035225B3DE4D}" type="pres">
      <dgm:prSet presAssocID="{32E19E14-771F-48E6-AD1C-9D85B6578CB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FC7B-B89F-443C-91C7-BE6162426C48}" type="pres">
      <dgm:prSet presAssocID="{32E19E14-771F-48E6-AD1C-9D85B6578CB8}" presName="BalanceSpacing" presStyleCnt="0"/>
      <dgm:spPr/>
    </dgm:pt>
    <dgm:pt modelId="{D2BFCA62-6FD5-4C2D-81CA-6C1ED9BD957B}" type="pres">
      <dgm:prSet presAssocID="{32E19E14-771F-48E6-AD1C-9D85B6578CB8}" presName="BalanceSpacing1" presStyleCnt="0"/>
      <dgm:spPr/>
    </dgm:pt>
    <dgm:pt modelId="{B6E4516D-0A1F-4FB7-A46D-EA7ADF59F527}" type="pres">
      <dgm:prSet presAssocID="{3AE1AA06-C470-42B9-B926-E5F355BF4301}" presName="Accent1Text" presStyleLbl="node1" presStyleIdx="1" presStyleCnt="4"/>
      <dgm:spPr/>
      <dgm:t>
        <a:bodyPr/>
        <a:lstStyle/>
        <a:p>
          <a:endParaRPr lang="en-US"/>
        </a:p>
      </dgm:t>
    </dgm:pt>
    <dgm:pt modelId="{070D405E-5C6E-47C4-BBBB-0A1285B5D926}" type="pres">
      <dgm:prSet presAssocID="{3AE1AA06-C470-42B9-B926-E5F355BF4301}" presName="spaceBetweenRectangles" presStyleCnt="0"/>
      <dgm:spPr/>
    </dgm:pt>
    <dgm:pt modelId="{02167B52-ED7C-43E6-91DC-DAA2391A214A}" type="pres">
      <dgm:prSet presAssocID="{CFD9FC48-4FA4-4516-A508-722840B80559}" presName="composite" presStyleCnt="0"/>
      <dgm:spPr/>
    </dgm:pt>
    <dgm:pt modelId="{7F635434-066D-4293-A8F6-476F4D3CC75D}" type="pres">
      <dgm:prSet presAssocID="{CFD9FC48-4FA4-4516-A508-722840B80559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1977F-F5F7-4251-84A0-75243C841768}" type="pres">
      <dgm:prSet presAssocID="{CFD9FC48-4FA4-4516-A508-722840B80559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D9646-B28F-4AEA-A4D2-854B051CC760}" type="pres">
      <dgm:prSet presAssocID="{CFD9FC48-4FA4-4516-A508-722840B80559}" presName="BalanceSpacing" presStyleCnt="0"/>
      <dgm:spPr/>
    </dgm:pt>
    <dgm:pt modelId="{C659EBD5-33FC-4844-B43D-0145D8D1D772}" type="pres">
      <dgm:prSet presAssocID="{CFD9FC48-4FA4-4516-A508-722840B80559}" presName="BalanceSpacing1" presStyleCnt="0"/>
      <dgm:spPr/>
    </dgm:pt>
    <dgm:pt modelId="{6FADDEFC-671B-4F39-9DA6-162F73AEF0AA}" type="pres">
      <dgm:prSet presAssocID="{55F12C40-CEE3-4E35-A82F-BE0EC1B1D3B4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77334FF-0E0B-4954-A10C-9995D2CAE13A}" type="presOf" srcId="{CFD9FC48-4FA4-4516-A508-722840B80559}" destId="{7F635434-066D-4293-A8F6-476F4D3CC75D}" srcOrd="0" destOrd="0" presId="urn:microsoft.com/office/officeart/2008/layout/AlternatingHexagons"/>
    <dgm:cxn modelId="{A88D79CF-21D4-4B36-9FF0-22AE8D4B67E5}" srcId="{80A057D5-2345-41E9-A171-FA20DA3771D4}" destId="{CFD9FC48-4FA4-4516-A508-722840B80559}" srcOrd="1" destOrd="0" parTransId="{F22944B7-0F3A-4800-A061-814DC9B31749}" sibTransId="{55F12C40-CEE3-4E35-A82F-BE0EC1B1D3B4}"/>
    <dgm:cxn modelId="{6FC13F75-50BC-43EF-B35A-E196757E043A}" type="presOf" srcId="{55F12C40-CEE3-4E35-A82F-BE0EC1B1D3B4}" destId="{6FADDEFC-671B-4F39-9DA6-162F73AEF0AA}" srcOrd="0" destOrd="0" presId="urn:microsoft.com/office/officeart/2008/layout/AlternatingHexagons"/>
    <dgm:cxn modelId="{6006FA0A-71D9-4482-8221-A89B16DC217C}" type="presOf" srcId="{3AE1AA06-C470-42B9-B926-E5F355BF4301}" destId="{B6E4516D-0A1F-4FB7-A46D-EA7ADF59F527}" srcOrd="0" destOrd="0" presId="urn:microsoft.com/office/officeart/2008/layout/AlternatingHexagons"/>
    <dgm:cxn modelId="{D4C0501D-1BFA-47F6-A8F1-0D19A309F252}" type="presOf" srcId="{80A057D5-2345-41E9-A171-FA20DA3771D4}" destId="{1862C89F-F9BD-4A91-A6A5-CED1CE2698F1}" srcOrd="0" destOrd="0" presId="urn:microsoft.com/office/officeart/2008/layout/AlternatingHexagons"/>
    <dgm:cxn modelId="{F6E19437-4E8B-47C1-848C-A6E6EE0D021F}" type="presOf" srcId="{32E19E14-771F-48E6-AD1C-9D85B6578CB8}" destId="{300153E3-A4DF-4C23-9008-F6D69FE5C792}" srcOrd="0" destOrd="0" presId="urn:microsoft.com/office/officeart/2008/layout/AlternatingHexagons"/>
    <dgm:cxn modelId="{54B53531-002C-4034-9365-FA09425D071F}" srcId="{80A057D5-2345-41E9-A171-FA20DA3771D4}" destId="{32E19E14-771F-48E6-AD1C-9D85B6578CB8}" srcOrd="0" destOrd="0" parTransId="{0F6BC05B-03E8-4FD3-9478-57AAE2381A4F}" sibTransId="{3AE1AA06-C470-42B9-B926-E5F355BF4301}"/>
    <dgm:cxn modelId="{B3FC0B6E-81CA-4599-9CD4-198A436418A0}" type="presParOf" srcId="{1862C89F-F9BD-4A91-A6A5-CED1CE2698F1}" destId="{74F3174A-F205-4DFB-ACD2-735C7B4F837D}" srcOrd="0" destOrd="0" presId="urn:microsoft.com/office/officeart/2008/layout/AlternatingHexagons"/>
    <dgm:cxn modelId="{BE0FF3CD-1557-4C7E-BB17-77DB1371DCAD}" type="presParOf" srcId="{74F3174A-F205-4DFB-ACD2-735C7B4F837D}" destId="{300153E3-A4DF-4C23-9008-F6D69FE5C792}" srcOrd="0" destOrd="0" presId="urn:microsoft.com/office/officeart/2008/layout/AlternatingHexagons"/>
    <dgm:cxn modelId="{BC273173-4547-4955-9649-BB88674FC2B5}" type="presParOf" srcId="{74F3174A-F205-4DFB-ACD2-735C7B4F837D}" destId="{D442F141-2B37-4F63-8562-035225B3DE4D}" srcOrd="1" destOrd="0" presId="urn:microsoft.com/office/officeart/2008/layout/AlternatingHexagons"/>
    <dgm:cxn modelId="{2FAB1484-478F-4083-97B8-AA7D673DDE83}" type="presParOf" srcId="{74F3174A-F205-4DFB-ACD2-735C7B4F837D}" destId="{A39DFC7B-B89F-443C-91C7-BE6162426C48}" srcOrd="2" destOrd="0" presId="urn:microsoft.com/office/officeart/2008/layout/AlternatingHexagons"/>
    <dgm:cxn modelId="{3B35D537-5C65-4D70-B6A0-892D6DEBA8A3}" type="presParOf" srcId="{74F3174A-F205-4DFB-ACD2-735C7B4F837D}" destId="{D2BFCA62-6FD5-4C2D-81CA-6C1ED9BD957B}" srcOrd="3" destOrd="0" presId="urn:microsoft.com/office/officeart/2008/layout/AlternatingHexagons"/>
    <dgm:cxn modelId="{6773A7B2-2773-4BDD-A08D-2AE4E4F80758}" type="presParOf" srcId="{74F3174A-F205-4DFB-ACD2-735C7B4F837D}" destId="{B6E4516D-0A1F-4FB7-A46D-EA7ADF59F527}" srcOrd="4" destOrd="0" presId="urn:microsoft.com/office/officeart/2008/layout/AlternatingHexagons"/>
    <dgm:cxn modelId="{3CFA45C8-8E3D-4258-92B8-B552507DEAA9}" type="presParOf" srcId="{1862C89F-F9BD-4A91-A6A5-CED1CE2698F1}" destId="{070D405E-5C6E-47C4-BBBB-0A1285B5D926}" srcOrd="1" destOrd="0" presId="urn:microsoft.com/office/officeart/2008/layout/AlternatingHexagons"/>
    <dgm:cxn modelId="{DEA77597-E8A0-49F2-8041-F22FD5D3A930}" type="presParOf" srcId="{1862C89F-F9BD-4A91-A6A5-CED1CE2698F1}" destId="{02167B52-ED7C-43E6-91DC-DAA2391A214A}" srcOrd="2" destOrd="0" presId="urn:microsoft.com/office/officeart/2008/layout/AlternatingHexagons"/>
    <dgm:cxn modelId="{C186A6E1-9CDE-4088-86A7-0824E07FA9EB}" type="presParOf" srcId="{02167B52-ED7C-43E6-91DC-DAA2391A214A}" destId="{7F635434-066D-4293-A8F6-476F4D3CC75D}" srcOrd="0" destOrd="0" presId="urn:microsoft.com/office/officeart/2008/layout/AlternatingHexagons"/>
    <dgm:cxn modelId="{ADCCD29D-5D1A-4F54-9F2F-99FA8ABC9B19}" type="presParOf" srcId="{02167B52-ED7C-43E6-91DC-DAA2391A214A}" destId="{0701977F-F5F7-4251-84A0-75243C841768}" srcOrd="1" destOrd="0" presId="urn:microsoft.com/office/officeart/2008/layout/AlternatingHexagons"/>
    <dgm:cxn modelId="{F57A9442-F98C-4264-B56A-2808895AC24B}" type="presParOf" srcId="{02167B52-ED7C-43E6-91DC-DAA2391A214A}" destId="{3F9D9646-B28F-4AEA-A4D2-854B051CC760}" srcOrd="2" destOrd="0" presId="urn:microsoft.com/office/officeart/2008/layout/AlternatingHexagons"/>
    <dgm:cxn modelId="{8A18C7DF-782D-4606-A027-5AEAF149FF1C}" type="presParOf" srcId="{02167B52-ED7C-43E6-91DC-DAA2391A214A}" destId="{C659EBD5-33FC-4844-B43D-0145D8D1D772}" srcOrd="3" destOrd="0" presId="urn:microsoft.com/office/officeart/2008/layout/AlternatingHexagons"/>
    <dgm:cxn modelId="{B01B2ED8-A20F-4189-85B2-800CFB8CB2B4}" type="presParOf" srcId="{02167B52-ED7C-43E6-91DC-DAA2391A214A}" destId="{6FADDEFC-671B-4F39-9DA6-162F73AEF0A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53E3-A4DF-4C23-9008-F6D69FE5C792}">
      <dsp:nvSpPr>
        <dsp:cNvPr id="0" name=""/>
        <dsp:cNvSpPr/>
      </dsp:nvSpPr>
      <dsp:spPr>
        <a:xfrm rot="5400000">
          <a:off x="3480663" y="298393"/>
          <a:ext cx="2286000" cy="1988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URL</a:t>
          </a:r>
          <a:endParaRPr lang="en-US" sz="3000" kern="1200" dirty="0"/>
        </a:p>
      </dsp:txBody>
      <dsp:txXfrm rot="-5400000">
        <a:off x="3939177" y="506038"/>
        <a:ext cx="1368972" cy="1573530"/>
      </dsp:txXfrm>
    </dsp:sp>
    <dsp:sp modelId="{D442F141-2B37-4F63-8562-035225B3DE4D}">
      <dsp:nvSpPr>
        <dsp:cNvPr id="0" name=""/>
        <dsp:cNvSpPr/>
      </dsp:nvSpPr>
      <dsp:spPr>
        <a:xfrm>
          <a:off x="5678424" y="607003"/>
          <a:ext cx="2551176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4516D-0A1F-4FB7-A46D-EA7ADF59F527}">
      <dsp:nvSpPr>
        <dsp:cNvPr id="0" name=""/>
        <dsp:cNvSpPr/>
      </dsp:nvSpPr>
      <dsp:spPr>
        <a:xfrm rot="5400000">
          <a:off x="1332737" y="298393"/>
          <a:ext cx="2286000" cy="1988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Session</a:t>
          </a:r>
          <a:endParaRPr lang="en-US" sz="3500" kern="1200" dirty="0"/>
        </a:p>
      </dsp:txBody>
      <dsp:txXfrm rot="-5400000">
        <a:off x="1791251" y="506038"/>
        <a:ext cx="1368972" cy="1573530"/>
      </dsp:txXfrm>
    </dsp:sp>
    <dsp:sp modelId="{7F635434-066D-4293-A8F6-476F4D3CC75D}">
      <dsp:nvSpPr>
        <dsp:cNvPr id="0" name=""/>
        <dsp:cNvSpPr/>
      </dsp:nvSpPr>
      <dsp:spPr>
        <a:xfrm rot="5400000">
          <a:off x="2402586" y="2238749"/>
          <a:ext cx="2286000" cy="1988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Hidden fields</a:t>
          </a:r>
          <a:endParaRPr lang="en-US" sz="3000" kern="1200" dirty="0"/>
        </a:p>
      </dsp:txBody>
      <dsp:txXfrm rot="-5400000">
        <a:off x="2861100" y="2446394"/>
        <a:ext cx="1368972" cy="1573530"/>
      </dsp:txXfrm>
    </dsp:sp>
    <dsp:sp modelId="{0701977F-F5F7-4251-84A0-75243C841768}">
      <dsp:nvSpPr>
        <dsp:cNvPr id="0" name=""/>
        <dsp:cNvSpPr/>
      </dsp:nvSpPr>
      <dsp:spPr>
        <a:xfrm>
          <a:off x="0" y="2547359"/>
          <a:ext cx="2468880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DEFC-671B-4F39-9DA6-162F73AEF0AA}">
      <dsp:nvSpPr>
        <dsp:cNvPr id="0" name=""/>
        <dsp:cNvSpPr/>
      </dsp:nvSpPr>
      <dsp:spPr>
        <a:xfrm rot="5400000">
          <a:off x="4550511" y="2238749"/>
          <a:ext cx="2286000" cy="1988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Cookies</a:t>
          </a:r>
          <a:endParaRPr lang="en-US" sz="3400" kern="1200" dirty="0"/>
        </a:p>
      </dsp:txBody>
      <dsp:txXfrm rot="-5400000">
        <a:off x="5009025" y="2446394"/>
        <a:ext cx="1368972" cy="1573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1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75E0-06C5-4C07-B4D6-4A4E0DE12FFA}" type="datetimeFigureOut">
              <a:rPr lang="en-US" smtClean="0"/>
              <a:t>03/22/2020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2897-B9F3-44ED-8175-E05CE6478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Huy</a:t>
            </a:r>
            <a:r>
              <a:rPr lang="en-US" dirty="0" smtClean="0"/>
              <a:t> Pham Ngoc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740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1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812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80670" y="19812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19400" y="2133600"/>
            <a:ext cx="2971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895600" y="2865738"/>
            <a:ext cx="2819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3429000" y="3246738"/>
            <a:ext cx="2286000" cy="10204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Huy\Desktop\Source\Untitled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31" y="3429000"/>
            <a:ext cx="8763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4503" y="1380868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5373" y="1411071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81200"/>
            <a:ext cx="1905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80670" y="19812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19400" y="2133600"/>
            <a:ext cx="2971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895600" y="2865738"/>
            <a:ext cx="2819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1026" name="Picture 2" descr="C:\Users\Huy\Desktop\Source\Untitled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246738"/>
            <a:ext cx="514350" cy="49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4503" y="1380868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" name="Picture 2" descr="C:\Users\Huy\Desktop\Source\Untitled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673311"/>
            <a:ext cx="514350" cy="49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47875" y="148864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&gt;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2052" name="Picture 4" descr="Image result for jo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23" y="1676400"/>
            <a:ext cx="845803" cy="11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a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46938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581400" y="3276600"/>
            <a:ext cx="1828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365789" y="21717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ID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Jocker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80089" y="4633784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ID</a:t>
            </a:r>
          </a:p>
          <a:p>
            <a:pPr algn="ctr"/>
            <a:r>
              <a:rPr lang="en-US" dirty="0" smtClean="0"/>
              <a:t>(Batman)</a:t>
            </a:r>
            <a:endParaRPr lang="en-US" dirty="0"/>
          </a:p>
        </p:txBody>
      </p:sp>
      <p:cxnSp>
        <p:nvCxnSpPr>
          <p:cNvPr id="8" name="Straight Arrow Connector 7"/>
          <p:cNvCxnSpPr>
            <a:stCxn id="2054" idx="3"/>
          </p:cNvCxnSpPr>
          <p:nvPr/>
        </p:nvCxnSpPr>
        <p:spPr>
          <a:xfrm flipV="1">
            <a:off x="2286000" y="4038600"/>
            <a:ext cx="1752600" cy="1208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52" idx="3"/>
          </p:cNvCxnSpPr>
          <p:nvPr/>
        </p:nvCxnSpPr>
        <p:spPr>
          <a:xfrm>
            <a:off x="1994526" y="2272427"/>
            <a:ext cx="2044074" cy="100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5410200" y="2667000"/>
            <a:ext cx="955589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410200" y="3810000"/>
            <a:ext cx="1304233" cy="96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Session Tracking</vt:lpstr>
      <vt:lpstr>Session Tracking</vt:lpstr>
      <vt:lpstr>PowerPoint Presentation</vt:lpstr>
      <vt:lpstr>PowerPoint Presentation</vt:lpstr>
      <vt:lpstr>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Huy</cp:lastModifiedBy>
  <cp:revision>4</cp:revision>
  <dcterms:created xsi:type="dcterms:W3CDTF">2020-03-18T22:34:55Z</dcterms:created>
  <dcterms:modified xsi:type="dcterms:W3CDTF">2020-03-22T01:28:24Z</dcterms:modified>
</cp:coreProperties>
</file>