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59" r:id="rId6"/>
    <p:sldId id="267" r:id="rId7"/>
    <p:sldId id="263" r:id="rId8"/>
    <p:sldId id="258" r:id="rId9"/>
    <p:sldId id="268" r:id="rId10"/>
    <p:sldId id="262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B1C6B-A48F-FF67-BA4E-24E55BEA2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AB9B41-5477-9D56-6F6D-2CC54F45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F84D1-BF99-F22F-5DF3-BED4CAE2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8342C-C1D4-8751-908A-AADA32A6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53642-3EFF-E838-3BB3-5C8265F5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4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C5FBD-D12E-CE2F-2713-1DB2AFEF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CD87D7-0C82-A23F-3AE3-FE2A890A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FCF2D-0CE5-3AB6-33BD-5EED47FF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41409-B7A8-026E-E2D5-1259B56F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DBF0A-DFAC-78E4-2FF8-8905C3F0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1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BFAC70-1130-EF96-281B-898B30374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4A0707-C17E-C7AB-50F7-7A7014B9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7CFE9-E6AD-0021-9677-E07CD745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C743B-57AD-DCB4-C437-646532D0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D47D9-BC8C-E60A-50CA-4EA31F3D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3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D937D-F0FA-1040-A9F3-A17E054F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78BD8-89D4-9669-1613-DB34408D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36E95-7CBD-3196-6B45-4CE660C6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A6497-CD7B-F7D3-629A-E08A6A52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02007-E673-7440-CA10-2B3644B5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2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1ABC9-0C26-E98D-B2F9-4D111DC6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D9AC5-6ECA-035C-814F-F32B499F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D9D96-4C7F-CDD3-9917-CC1ED044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B2676-F679-3DF2-8DCD-0646C461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CBBB4-20D7-C581-F9B8-2F4D2B5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8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B8E1-B690-BB1F-DE07-78221A3D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A900E-1B92-54BD-A954-993857F9B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FA8EA-0CA3-94D4-808D-0D6F5F27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30C33-A428-A03F-D623-115175AC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ADEA7-06D5-C92C-C16E-9664CE80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12369-D589-E49E-C65D-C035BA67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4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F9918-2C07-02B8-C034-0E0C4B12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B50ED-17DE-334C-D3BB-68716B67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1323A5-B8A1-3353-E114-8FCAAE747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0D49A9-D2F5-9AC2-C5F7-89F100AE2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86F67-15FA-2C4B-94D5-39CEA3A44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FB70EF-2EC4-7E3B-3674-17FB04F0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5A28B1-4F7F-1DAF-0180-E6C3270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D7A97E-174D-FE21-1AEC-7CA303E8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9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67CA-54BB-10F0-E807-539ACFB2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435556-D912-6D71-C5DA-BF012ECF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2C940D-CB26-B001-E05F-A2007659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3B1F30-0A6B-A08F-4356-2B2789B1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476BA5-9DEB-E2D4-EFC8-8C19EA4F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B2C664-1E87-7593-1CAB-A872ED66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BA9AC-A87C-C1A1-6487-EFAF3848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4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2DD8-6699-95BF-C96F-8B2E9265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3AD96-CA13-41E4-5431-702BA09B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C9FD5-810B-0CDA-DCBA-C031C099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77581-CA61-2BE2-E3AD-5D69FC6C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39052-E704-7B5F-7865-9A85E583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DC46E-6530-E19F-FF9A-AF267792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2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87CAC-01B8-D98A-BFED-A769ED4E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2452A6-FC8C-D449-AEDD-1827C4F29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E2514-0140-EA65-F2FD-23BAB108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6501A-9161-4ABF-1331-30D52C07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AFD6D8-49EE-632E-ECE4-02C60F19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DAA0F-5631-9F06-5FA5-88E8C543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3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90884B-D9FD-6454-3685-67804264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A60B9-1D2B-7239-8CFF-D41994DC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148E4-39CD-34DF-C8C1-680F74B28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8088-14E2-45C4-9B1F-360263A62E93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264B8-84E8-F090-3C34-323F017E8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965A2-A59B-A6EF-AE06-B1F2BB134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7162-4B78-48A1-8B80-BE364C508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8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ngduck98/algorithm_study_in_cau/blob/1c43e7086d027414f519aa9935438c2c2497fe34/%EC%A7%80%EC%97%AD%EC%9D%B4%EB%8F%99.cpp" TargetMode="External"/><Relationship Id="rId2" Type="http://schemas.openxmlformats.org/officeDocument/2006/relationships/hyperlink" Target="https://school.programmers.co.kr/learn/courses/30/lessons/6205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ngduck98/algorithm_study_in_cau/blob/1c43e7086d027414f519aa9935438c2c2497fe34/%EA%B5%AC%EB%AA%85%EB%B3%B4%ED%8A%B8.cpp" TargetMode="External"/><Relationship Id="rId2" Type="http://schemas.openxmlformats.org/officeDocument/2006/relationships/hyperlink" Target="https://school.programmers.co.kr/learn/courses/30/lessons/4288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ngduck98/c-template/blob/master/greedy/prim's%20algorithm_using%20heap.cpp" TargetMode="External"/><Relationship Id="rId2" Type="http://schemas.openxmlformats.org/officeDocument/2006/relationships/hyperlink" Target="https://github.com/youngduck98/c-template/blob/7a1cf13fc985a108ee2d682f85f9d5ba3e9a646a/greedy/prim's%20algorithm.c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ngduck98/algorithm_study_in_cau/blob/master/%EB%B0%B1%EC%A4%804386.cpp" TargetMode="External"/><Relationship Id="rId2" Type="http://schemas.openxmlformats.org/officeDocument/2006/relationships/hyperlink" Target="https://www.acmicpc.net/problem/438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ngduck98/c-template/blob/cdb106684383afe4f474dd4abe46a77436b82dd3/greedy/%ED%81%AC%EB%A3%A8%EC%8A%A4%EC%B9%BC%20%EC%95%8C%EA%B3%A0%EB%A6%AC%EC%A6%98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924F0-AAE8-06DF-14DD-E5F237843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Gready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517341-D279-3F03-DE68-28E7947A2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Mst</a:t>
            </a:r>
            <a:r>
              <a:rPr lang="en-US" altLang="ko-KR" dirty="0"/>
              <a:t>(minimum search tree)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21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2894-8258-397C-55E2-4CC641F1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지형이동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25FF3-B5AF-C3D8-6220-DCF55B6F0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hlinkClick r:id="rId2"/>
              </a:rPr>
              <a:t>문제</a:t>
            </a:r>
            <a:r>
              <a:rPr lang="en-US" altLang="ko-KR" dirty="0">
                <a:hlinkClick r:id="rId2"/>
              </a:rPr>
              <a:t>:</a:t>
            </a:r>
          </a:p>
          <a:p>
            <a:r>
              <a:rPr lang="en-US" altLang="ko-KR" dirty="0">
                <a:hlinkClick r:id="rId2"/>
              </a:rPr>
              <a:t>https://school.programmers.co.kr/learn/courses/30/lessons/62050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3"/>
              </a:rPr>
              <a:t>https://github.com/youngduck98/algorithm_study_in_cau/blob/1c43e7086d027414f519aa9935438c2c2497fe34/%EC%A7%80%EC%97%AD%EC%9D%B4%EB%8F%99.cpp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490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E16A7-DD92-D50F-049E-2220D49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알고리즘의 차이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6DB27D-11ED-32BF-D45F-EE3865727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43728"/>
              </p:ext>
            </p:extLst>
          </p:nvPr>
        </p:nvGraphicFramePr>
        <p:xfrm>
          <a:off x="838200" y="1825625"/>
          <a:ext cx="10515597" cy="471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68071846"/>
                    </a:ext>
                  </a:extLst>
                </a:gridCol>
                <a:gridCol w="5257797">
                  <a:extLst>
                    <a:ext uri="{9D8B030D-6E8A-4147-A177-3AD203B41FA5}">
                      <a16:colId xmlns:a16="http://schemas.microsoft.com/office/drawing/2014/main" val="1158604030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크루스칼</a:t>
                      </a:r>
                      <a:r>
                        <a:rPr lang="ko-KR" altLang="en-US" dirty="0"/>
                        <a:t> 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프림</a:t>
                      </a:r>
                      <a:r>
                        <a:rPr lang="en-US" altLang="ko-KR" dirty="0"/>
                        <a:t>’s </a:t>
                      </a:r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4875"/>
                  </a:ext>
                </a:extLst>
              </a:tr>
              <a:tr h="41554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여러 개의 </a:t>
                      </a:r>
                      <a:r>
                        <a:rPr lang="en-US" altLang="ko-KR" dirty="0"/>
                        <a:t>set </a:t>
                      </a:r>
                      <a:r>
                        <a:rPr lang="ko-KR" altLang="en-US" dirty="0"/>
                        <a:t>필요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Cycle </a:t>
                      </a:r>
                      <a:r>
                        <a:rPr lang="ko-KR" altLang="en-US" dirty="0"/>
                        <a:t>확인 과정이 복잡함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간선의 개수에 영향을 받음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희귀 그래프에서 유용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비교적 문제 수 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하나의 </a:t>
                      </a:r>
                      <a:r>
                        <a:rPr lang="en-US" altLang="ko-KR" dirty="0"/>
                        <a:t>set </a:t>
                      </a:r>
                      <a:r>
                        <a:rPr lang="ko-KR" altLang="en-US" dirty="0"/>
                        <a:t>필요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Cycle </a:t>
                      </a:r>
                      <a:r>
                        <a:rPr lang="ko-KR" altLang="en-US" dirty="0"/>
                        <a:t>확인 과정이 쉬움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정점의 개수의 영향을 받음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밀집 그래프에서 유용</a:t>
                      </a:r>
                      <a:endParaRPr lang="en-US" altLang="ko-KR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비교적 문제 수 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0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3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E2600-4AB6-3C69-F1DB-5FF67B0F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Gready_algorithm</a:t>
            </a:r>
            <a:r>
              <a:rPr lang="en-US" altLang="ko-KR" dirty="0"/>
              <a:t> </a:t>
            </a:r>
            <a:r>
              <a:rPr lang="ko-KR" altLang="en-US" dirty="0"/>
              <a:t>필요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22BAF-EE12-4C44-866F-9065CF67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Noto Sans Demilight"/>
              </a:rPr>
              <a:t>1)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Demilight"/>
              </a:rPr>
              <a:t>탐욕 선택 속성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Demilight"/>
              </a:rPr>
              <a:t>(Greedy Choice Property)</a:t>
            </a:r>
          </a:p>
          <a:p>
            <a:pPr>
              <a:buFontTx/>
              <a:buChar char="-"/>
            </a:pPr>
            <a:r>
              <a:rPr lang="ko-KR" altLang="en-US" b="1" i="0" dirty="0">
                <a:solidFill>
                  <a:schemeClr val="accent1"/>
                </a:solidFill>
                <a:effectLst/>
                <a:latin typeface="Noto Sans Demilight"/>
              </a:rPr>
              <a:t>이전의 선택이 이후에 영향을 주지 않음을 의미</a:t>
            </a:r>
            <a:endParaRPr lang="en-US" altLang="ko-KR" b="1" i="0" dirty="0">
              <a:solidFill>
                <a:schemeClr val="accent1"/>
              </a:solidFill>
              <a:effectLst/>
              <a:latin typeface="Noto Sans Demilight"/>
            </a:endParaRP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b="1" i="0" dirty="0">
                <a:solidFill>
                  <a:srgbClr val="555555"/>
                </a:solidFill>
                <a:effectLst/>
                <a:latin typeface="Noto Sans Demilight"/>
              </a:rPr>
              <a:t>2)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Demilight"/>
              </a:rPr>
              <a:t>최적 부분 구조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Demilight"/>
              </a:rPr>
              <a:t>(Optimal Substructure)</a:t>
            </a:r>
          </a:p>
          <a:p>
            <a:pPr>
              <a:buFontTx/>
              <a:buChar char="-"/>
            </a:pPr>
            <a:r>
              <a:rPr lang="ko-KR" altLang="en-US" b="1" i="0" dirty="0">
                <a:solidFill>
                  <a:schemeClr val="accent1"/>
                </a:solidFill>
                <a:effectLst/>
                <a:latin typeface="Noto Sans Demilight"/>
              </a:rPr>
              <a:t>부분 문제의 최적결과가 전체에도 그대로 적용</a:t>
            </a:r>
            <a:endParaRPr lang="en-US" altLang="ko-KR" b="1" i="0" dirty="0">
              <a:solidFill>
                <a:schemeClr val="accent1"/>
              </a:solidFill>
              <a:effectLst/>
              <a:latin typeface="Noto Sans Demilight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accent1"/>
              </a:solidFill>
              <a:latin typeface="Noto Sans Demilight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accent1"/>
                </a:solidFill>
                <a:latin typeface="Noto Sans Demilight"/>
              </a:rPr>
              <a:t>조건 </a:t>
            </a:r>
            <a:r>
              <a:rPr lang="en-US" altLang="ko-KR" b="1" dirty="0">
                <a:solidFill>
                  <a:schemeClr val="accent1"/>
                </a:solidFill>
                <a:latin typeface="Noto Sans Demilight"/>
              </a:rPr>
              <a:t>1, 2</a:t>
            </a:r>
            <a:r>
              <a:rPr lang="ko-KR" altLang="en-US" b="1" dirty="0">
                <a:solidFill>
                  <a:schemeClr val="accent1"/>
                </a:solidFill>
                <a:latin typeface="Noto Sans Demilight"/>
              </a:rPr>
              <a:t>를 만족하는 수학적 증명을 하는 것이 힘들기 때문에 나오는 분야가 정해져 있음</a:t>
            </a:r>
            <a:r>
              <a:rPr lang="en-US" altLang="ko-KR" b="1" dirty="0">
                <a:solidFill>
                  <a:schemeClr val="accent1"/>
                </a:solidFill>
                <a:latin typeface="Noto Sans Demilight"/>
              </a:rPr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Noto Sans Demilight"/>
              </a:rPr>
              <a:t>Ex) </a:t>
            </a:r>
            <a:r>
              <a:rPr lang="ko-KR" altLang="en-US" b="1" dirty="0">
                <a:solidFill>
                  <a:schemeClr val="accent1"/>
                </a:solidFill>
                <a:latin typeface="Noto Sans Demilight"/>
              </a:rPr>
              <a:t>한정 </a:t>
            </a:r>
            <a:r>
              <a:rPr lang="en-US" altLang="ko-KR" b="1" dirty="0">
                <a:solidFill>
                  <a:schemeClr val="accent1"/>
                </a:solidFill>
                <a:latin typeface="Noto Sans Demilight"/>
              </a:rPr>
              <a:t>cost</a:t>
            </a:r>
            <a:r>
              <a:rPr lang="ko-KR" altLang="en-US" b="1" dirty="0">
                <a:solidFill>
                  <a:schemeClr val="accent1"/>
                </a:solidFill>
                <a:latin typeface="Noto Sans Demilight"/>
              </a:rPr>
              <a:t>내 최대 선택 문제</a:t>
            </a:r>
            <a:r>
              <a:rPr lang="en-US" altLang="ko-KR" b="1" dirty="0">
                <a:solidFill>
                  <a:schemeClr val="accent1"/>
                </a:solidFill>
                <a:latin typeface="Noto Sans Demilight"/>
              </a:rPr>
              <a:t>, </a:t>
            </a:r>
            <a:r>
              <a:rPr lang="en-US" altLang="ko-KR" b="1" dirty="0" err="1">
                <a:solidFill>
                  <a:schemeClr val="accent1"/>
                </a:solidFill>
                <a:latin typeface="Noto Sans Demilight"/>
              </a:rPr>
              <a:t>mst</a:t>
            </a:r>
            <a:r>
              <a:rPr lang="en-US" altLang="ko-KR" b="1" dirty="0">
                <a:solidFill>
                  <a:schemeClr val="accent1"/>
                </a:solidFill>
                <a:latin typeface="Noto Sans Demilight"/>
              </a:rPr>
              <a:t>, graph </a:t>
            </a:r>
            <a:r>
              <a:rPr lang="ko-KR" altLang="en-US" b="1" dirty="0">
                <a:solidFill>
                  <a:schemeClr val="accent1"/>
                </a:solidFill>
                <a:latin typeface="Noto Sans Demilight"/>
              </a:rPr>
              <a:t>색칠 문제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6D4FA-671F-F16C-80B7-F4E1FCD0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구명 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8647E-E599-4E85-E222-ECC1F7D2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문제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</a:p>
          <a:p>
            <a:r>
              <a:rPr lang="en-US" altLang="ko-KR" dirty="0">
                <a:solidFill>
                  <a:srgbClr val="954F7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https://school.programmers.co.kr/learn/courses/30/lessons/42885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풀이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https://github.com/youngduck98/algorithm_study_in_cau/blob/1c43e7086d027414f519aa9935438c2c2497fe34/%EA%B5%AC%EB%AA%85%EB%B3%B4%ED%8A%B8.cpp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31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CB6C2-5915-959C-B8B5-01F4848C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E4B21-5CD5-90B4-3EDE-F60EF5EBF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Spanning tree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모든 정점들이 연결되어 있으며 </a:t>
            </a:r>
            <a:r>
              <a:rPr lang="en-US" altLang="ko-KR" dirty="0"/>
              <a:t>cycle</a:t>
            </a:r>
            <a:r>
              <a:rPr lang="ko-KR" altLang="en-US" dirty="0"/>
              <a:t>이 포함되면 안됨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최소 신장 트리</a:t>
            </a:r>
            <a:r>
              <a:rPr lang="en-US" altLang="ko-KR" dirty="0"/>
              <a:t>(Minimum Spanning tree)</a:t>
            </a:r>
          </a:p>
          <a:p>
            <a:pPr marL="0" indent="0">
              <a:buNone/>
            </a:pPr>
            <a:r>
              <a:rPr lang="en-US" altLang="ko-KR" dirty="0"/>
              <a:t>-&gt; Spanning tree</a:t>
            </a:r>
            <a:r>
              <a:rPr lang="ko-KR" altLang="en-US" dirty="0"/>
              <a:t>중 </a:t>
            </a:r>
            <a:r>
              <a:rPr lang="en-US" altLang="ko-KR" dirty="0"/>
              <a:t>cost</a:t>
            </a:r>
            <a:r>
              <a:rPr lang="ko-KR" altLang="en-US" dirty="0"/>
              <a:t>가 가장 적은 트리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최소 </a:t>
            </a:r>
            <a:r>
              <a:rPr lang="en-US" altLang="ko-KR" dirty="0"/>
              <a:t>cost </a:t>
            </a:r>
            <a:r>
              <a:rPr lang="ko-KR" altLang="en-US" dirty="0"/>
              <a:t>순회 문제에서 많이 쓰임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92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0A849-B5CF-AE6F-3DA1-AF8CA41F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u="none" strike="noStrike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프림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’s(Prim’s)</a:t>
            </a:r>
            <a:r>
              <a:rPr lang="en-US" altLang="ko-KR" u="none" strike="noStrike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1B816-C9D7-4659-8C23-AF6BEDFF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Mst</a:t>
            </a:r>
            <a:r>
              <a:rPr lang="ko-KR" altLang="en-US" dirty="0"/>
              <a:t>에 사용되는 알고리즘의 하나로 하나의 정점에서 사이클이 형성되지 않는 최소 </a:t>
            </a:r>
            <a:r>
              <a:rPr lang="en-US" altLang="ko-KR" dirty="0"/>
              <a:t>cost</a:t>
            </a:r>
            <a:r>
              <a:rPr lang="ko-KR" altLang="en-US" dirty="0"/>
              <a:t>의 간선을 하나씩 추가</a:t>
            </a:r>
            <a:endParaRPr lang="en-US" altLang="ko-KR" dirty="0"/>
          </a:p>
          <a:p>
            <a:r>
              <a:rPr lang="ko-KR" altLang="en-US" dirty="0"/>
              <a:t>알고리즘은 다음과 같다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정점 </a:t>
            </a:r>
            <a:r>
              <a:rPr lang="en-US" altLang="ko-KR" dirty="0"/>
              <a:t>1</a:t>
            </a:r>
            <a:r>
              <a:rPr lang="ko-KR" altLang="en-US" dirty="0"/>
              <a:t>개를 정한다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해당 정점에서 아직 </a:t>
            </a:r>
            <a:r>
              <a:rPr lang="en-US" altLang="ko-KR" dirty="0"/>
              <a:t>set</a:t>
            </a:r>
            <a:r>
              <a:rPr lang="ko-KR" altLang="en-US" dirty="0"/>
              <a:t>에 포함되지 않으며 가장 가까운데 있는 정점 </a:t>
            </a:r>
            <a:r>
              <a:rPr lang="en-US" altLang="ko-KR" dirty="0"/>
              <a:t>1</a:t>
            </a:r>
            <a:r>
              <a:rPr lang="ko-KR" altLang="en-US" dirty="0"/>
              <a:t>개를 넣는다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모든 정점이 포함될 때까지 </a:t>
            </a:r>
            <a:r>
              <a:rPr lang="en-US" altLang="ko-KR" dirty="0"/>
              <a:t>2</a:t>
            </a:r>
            <a:r>
              <a:rPr lang="ko-KR" altLang="en-US" dirty="0"/>
              <a:t>를 반복한다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바닐라시 </a:t>
            </a:r>
            <a:r>
              <a:rPr lang="en-US" altLang="ko-KR" dirty="0"/>
              <a:t>O(V^2), </a:t>
            </a:r>
            <a:r>
              <a:rPr lang="ko-KR" altLang="en-US" dirty="0" err="1"/>
              <a:t>힙</a:t>
            </a:r>
            <a:r>
              <a:rPr lang="ko-KR" altLang="en-US" dirty="0"/>
              <a:t> 사용시</a:t>
            </a:r>
            <a:r>
              <a:rPr lang="en-US" altLang="ko-KR" dirty="0"/>
              <a:t>: O(</a:t>
            </a:r>
            <a:r>
              <a:rPr lang="en-US" altLang="ko-KR" dirty="0" err="1"/>
              <a:t>ElogV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밀집 그래프에서 </a:t>
            </a:r>
            <a:r>
              <a:rPr lang="en-US" altLang="ko-KR" dirty="0"/>
              <a:t>E ~ V^2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93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30C51-6658-DA49-4C76-E5729DE2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바닐라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6A3B2-58D5-E8D6-C19C-70FD44B6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https://github.com/youngduck98/c-template/blob/7a1cf13fc985a108ee2d682f85f9d5ba3e9a646a/greedy/prim's%20algorithm.cpp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https://github.com/youngduck98/c-template/blob/master/greedy/prim's%20algorithm_using%20heap.cpp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2200-4DD3-9776-A2C6-4AC4261B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4386(</a:t>
            </a:r>
            <a:r>
              <a:rPr lang="ko-KR" altLang="en-US" dirty="0"/>
              <a:t>별자리 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7E81C-BD1B-662D-DA77-A3875A2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https://www.acmicpc.net/problem/4386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풀이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https://github.com/youngduck98/algorithm_study_in_cau/blob/master/%EB%B0%B1%EC%A4%804386.cpp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47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D0A96-1549-A02A-89B2-9C3274BF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크루스칼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oto Sans KR"/>
              </a:rPr>
              <a:t>Kruskal Algorithm)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4114E-27C7-965A-C72E-E425DAAF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Mst</a:t>
            </a:r>
            <a:r>
              <a:rPr lang="ko-KR" altLang="en-US" dirty="0"/>
              <a:t>에 사용되는 </a:t>
            </a:r>
            <a:r>
              <a:rPr lang="en-US" altLang="ko-KR" dirty="0" err="1"/>
              <a:t>gready</a:t>
            </a:r>
            <a:r>
              <a:rPr lang="ko-KR" altLang="en-US" dirty="0"/>
              <a:t>알고리즘의 일종으로 </a:t>
            </a:r>
            <a:r>
              <a:rPr lang="ko-KR" altLang="en-US" dirty="0">
                <a:solidFill>
                  <a:schemeClr val="accent1"/>
                </a:solidFill>
              </a:rPr>
              <a:t>각 부분에서 최소 루트를 가지는 집합</a:t>
            </a:r>
            <a:r>
              <a:rPr lang="ko-KR" altLang="en-US" dirty="0"/>
              <a:t>을 합쳐 </a:t>
            </a:r>
            <a:r>
              <a:rPr lang="ko-KR" altLang="en-US" dirty="0">
                <a:solidFill>
                  <a:srgbClr val="FF0000"/>
                </a:solidFill>
              </a:rPr>
              <a:t>전체적인 최소 루트를 </a:t>
            </a:r>
            <a:r>
              <a:rPr lang="ko-KR" altLang="en-US" dirty="0"/>
              <a:t>찾는 것이 특징이다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알고리즘은 다음과 같다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각 선을 </a:t>
            </a:r>
            <a:r>
              <a:rPr lang="en-US" altLang="ko-KR" dirty="0"/>
              <a:t>cost</a:t>
            </a:r>
            <a:r>
              <a:rPr lang="ko-KR" altLang="en-US" dirty="0"/>
              <a:t>에 따라 정렬한다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최소 </a:t>
            </a:r>
            <a:r>
              <a:rPr lang="en-US" altLang="ko-KR" dirty="0"/>
              <a:t>cost</a:t>
            </a:r>
            <a:r>
              <a:rPr lang="ko-KR" altLang="en-US" dirty="0"/>
              <a:t>인 선을 하나 뽑는다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3-1</a:t>
            </a:r>
            <a:r>
              <a:rPr lang="en-US" altLang="ko-KR" dirty="0"/>
              <a:t>. cycle</a:t>
            </a:r>
            <a:r>
              <a:rPr lang="ko-KR" altLang="en-US" dirty="0"/>
              <a:t>을 형성하지 않음 </a:t>
            </a:r>
            <a:r>
              <a:rPr lang="en-US" altLang="ko-KR" dirty="0"/>
              <a:t>-&gt; answer</a:t>
            </a:r>
            <a:r>
              <a:rPr lang="ko-KR" altLang="en-US" dirty="0"/>
              <a:t>에 집어 넣는다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3-2</a:t>
            </a:r>
            <a:r>
              <a:rPr lang="en-US" altLang="ko-KR" dirty="0"/>
              <a:t>. cycle</a:t>
            </a:r>
            <a:r>
              <a:rPr lang="ko-KR" altLang="en-US" dirty="0"/>
              <a:t>을 형성함 </a:t>
            </a:r>
            <a:r>
              <a:rPr lang="en-US" altLang="ko-KR" dirty="0"/>
              <a:t>-&gt; </a:t>
            </a:r>
            <a:r>
              <a:rPr lang="ko-KR" altLang="en-US" dirty="0"/>
              <a:t>무시한다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2~3</a:t>
            </a:r>
            <a:r>
              <a:rPr lang="ko-KR" altLang="en-US" dirty="0"/>
              <a:t>을 연속한다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바닐라시</a:t>
            </a:r>
            <a:r>
              <a:rPr lang="en-US" altLang="ko-KR" dirty="0"/>
              <a:t>: O(E^2), </a:t>
            </a:r>
            <a:r>
              <a:rPr lang="ko-KR" altLang="en-US" dirty="0"/>
              <a:t>개선 시</a:t>
            </a:r>
            <a:r>
              <a:rPr lang="en-US" altLang="ko-KR" dirty="0"/>
              <a:t>: O(</a:t>
            </a:r>
            <a:r>
              <a:rPr lang="en-US" altLang="ko-KR" dirty="0" err="1"/>
              <a:t>ElgE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750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2E4E0-2138-2319-FC36-5F18AED1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바닐라 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F818-9777-3825-0FC6-652B9F86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https://github.com/youngduck98/c-template/blob/cdb106684383afe4f474dd4abe46a77436b82dd3/greedy/%ED%81%AC%EB%A3%A8%EC%8A%A4%EC%B9%BC%20%EC%95%8C%EA%B3%A0%EB%A6%AC%EC%A6%98.cpp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15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626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Demilight</vt:lpstr>
      <vt:lpstr>Noto Sans KR</vt:lpstr>
      <vt:lpstr>맑은 고딕</vt:lpstr>
      <vt:lpstr>Arial</vt:lpstr>
      <vt:lpstr>Noto Sans</vt:lpstr>
      <vt:lpstr>Office 테마</vt:lpstr>
      <vt:lpstr>Gready 2</vt:lpstr>
      <vt:lpstr>Gready_algorithm 필요 조건</vt:lpstr>
      <vt:lpstr>구명 보트</vt:lpstr>
      <vt:lpstr>mst</vt:lpstr>
      <vt:lpstr>프림’s(Prim’s) 알고리즘</vt:lpstr>
      <vt:lpstr>바닐라 코드</vt:lpstr>
      <vt:lpstr>백준 4386(별자리 만들기)</vt:lpstr>
      <vt:lpstr>크루스칼(Kruskal Algorithm)알고리즘</vt:lpstr>
      <vt:lpstr>바닐라 코드 분석</vt:lpstr>
      <vt:lpstr>지형이동</vt:lpstr>
      <vt:lpstr>각 알고리즘의 차이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Gready 2</dc:title>
  <dc:creator>김 용덕</dc:creator>
  <cp:lastModifiedBy>김 용덕</cp:lastModifiedBy>
  <cp:revision>2</cp:revision>
  <dcterms:created xsi:type="dcterms:W3CDTF">2022-08-13T03:02:15Z</dcterms:created>
  <dcterms:modified xsi:type="dcterms:W3CDTF">2022-08-19T07:31:57Z</dcterms:modified>
</cp:coreProperties>
</file>