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2"/>
  </p:notesMasterIdLst>
  <p:sldIdLst>
    <p:sldId id="256" r:id="rId6"/>
    <p:sldId id="259" r:id="rId7"/>
    <p:sldId id="275" r:id="rId8"/>
    <p:sldId id="276" r:id="rId9"/>
    <p:sldId id="277" r:id="rId10"/>
    <p:sldId id="278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e landtmeters" initials="cl" lastIdx="0" clrIdx="0">
    <p:extLst>
      <p:ext uri="{19B8F6BF-5375-455C-9EA6-DF929625EA0E}">
        <p15:presenceInfo xmlns:p15="http://schemas.microsoft.com/office/powerpoint/2012/main" userId="6242e57a790406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91" d="100"/>
          <a:sy n="91" d="100"/>
        </p:scale>
        <p:origin x="108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C1EC0-DC59-4308-A446-128A64AE89F7}" type="datetimeFigureOut">
              <a:rPr lang="nl-NL" smtClean="0"/>
              <a:pPr/>
              <a:t>18-5-2020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A2D1C-34BD-4A08-9AFD-C8C00F0012DB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466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A2D1C-34BD-4A08-9AFD-C8C00F0012DB}" type="slidenum">
              <a:rPr lang="nl-NL" smtClean="0"/>
              <a:pPr/>
              <a:t>1</a:t>
            </a:fld>
            <a:endParaRPr lang="nl-N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294" y="3429001"/>
            <a:ext cx="11041412" cy="1080138"/>
          </a:xfrm>
        </p:spPr>
        <p:txBody>
          <a:bodyPr>
            <a:normAutofit/>
          </a:bodyPr>
          <a:lstStyle>
            <a:lvl1pPr algn="ctr">
              <a:defRPr sz="4800" cap="all" baseline="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5" name="Tijdelijke aanduiding voor datum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CD95-02FC-4D82-8C3F-8D2F7A1C24C0}" type="datetime1">
              <a:rPr lang="nl-NL" smtClean="0"/>
              <a:t>18-5-2020</a:t>
            </a:fld>
            <a:endParaRPr lang="nl-NL" dirty="0"/>
          </a:p>
        </p:txBody>
      </p:sp>
      <p:sp>
        <p:nvSpPr>
          <p:cNvPr id="16" name="Tijdelijke aanduiding voor dianumm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452" y="570427"/>
            <a:ext cx="3893096" cy="1260161"/>
          </a:xfrm>
          <a:prstGeom prst="rect">
            <a:avLst/>
          </a:prstGeom>
        </p:spPr>
      </p:pic>
      <p:sp>
        <p:nvSpPr>
          <p:cNvPr id="8" name="Ondertitel 2"/>
          <p:cNvSpPr>
            <a:spLocks noGrp="1"/>
          </p:cNvSpPr>
          <p:nvPr>
            <p:ph type="subTitle" idx="1"/>
          </p:nvPr>
        </p:nvSpPr>
        <p:spPr>
          <a:xfrm>
            <a:off x="1828800" y="4689161"/>
            <a:ext cx="8534400" cy="10801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grpSp>
        <p:nvGrpSpPr>
          <p:cNvPr id="3" name="Groep 2"/>
          <p:cNvGrpSpPr/>
          <p:nvPr userDrawn="1"/>
        </p:nvGrpSpPr>
        <p:grpSpPr>
          <a:xfrm rot="10591914">
            <a:off x="-1285943" y="-398615"/>
            <a:ext cx="12985505" cy="2952216"/>
            <a:chOff x="269685" y="6178021"/>
            <a:chExt cx="12091011" cy="2285265"/>
          </a:xfrm>
        </p:grpSpPr>
        <p:sp>
          <p:nvSpPr>
            <p:cNvPr id="9" name="Vrije vorm 8"/>
            <p:cNvSpPr/>
            <p:nvPr userDrawn="1"/>
          </p:nvSpPr>
          <p:spPr>
            <a:xfrm rot="60000">
              <a:off x="269685" y="6269234"/>
              <a:ext cx="11929225" cy="2194052"/>
            </a:xfrm>
            <a:custGeom>
              <a:avLst/>
              <a:gdLst>
                <a:gd name="connsiteX0" fmla="*/ 0 w 9361196"/>
                <a:gd name="connsiteY0" fmla="*/ 785341 h 2700345"/>
                <a:gd name="connsiteX1" fmla="*/ 230022 w 9361196"/>
                <a:gd name="connsiteY1" fmla="*/ 230021 h 2700345"/>
                <a:gd name="connsiteX2" fmla="*/ 785343 w 9361196"/>
                <a:gd name="connsiteY2" fmla="*/ 1 h 2700345"/>
                <a:gd name="connsiteX3" fmla="*/ 8575855 w 9361196"/>
                <a:gd name="connsiteY3" fmla="*/ 0 h 2700345"/>
                <a:gd name="connsiteX4" fmla="*/ 9131175 w 9361196"/>
                <a:gd name="connsiteY4" fmla="*/ 230022 h 2700345"/>
                <a:gd name="connsiteX5" fmla="*/ 9361195 w 9361196"/>
                <a:gd name="connsiteY5" fmla="*/ 785343 h 2700345"/>
                <a:gd name="connsiteX6" fmla="*/ 9361196 w 9361196"/>
                <a:gd name="connsiteY6" fmla="*/ 1915004 h 2700345"/>
                <a:gd name="connsiteX7" fmla="*/ 9131175 w 9361196"/>
                <a:gd name="connsiteY7" fmla="*/ 2470324 h 2700345"/>
                <a:gd name="connsiteX8" fmla="*/ 8575855 w 9361196"/>
                <a:gd name="connsiteY8" fmla="*/ 2700345 h 2700345"/>
                <a:gd name="connsiteX9" fmla="*/ 785341 w 9361196"/>
                <a:gd name="connsiteY9" fmla="*/ 2700345 h 2700345"/>
                <a:gd name="connsiteX10" fmla="*/ 230021 w 9361196"/>
                <a:gd name="connsiteY10" fmla="*/ 2470323 h 2700345"/>
                <a:gd name="connsiteX11" fmla="*/ 0 w 9361196"/>
                <a:gd name="connsiteY11" fmla="*/ 1915003 h 2700345"/>
                <a:gd name="connsiteX12" fmla="*/ 0 w 9361196"/>
                <a:gd name="connsiteY12" fmla="*/ 785341 h 2700345"/>
                <a:gd name="connsiteX0" fmla="*/ 643968 w 10005164"/>
                <a:gd name="connsiteY0" fmla="*/ 785341 h 2700345"/>
                <a:gd name="connsiteX1" fmla="*/ 873990 w 10005164"/>
                <a:gd name="connsiteY1" fmla="*/ 230021 h 2700345"/>
                <a:gd name="connsiteX2" fmla="*/ 1429311 w 10005164"/>
                <a:gd name="connsiteY2" fmla="*/ 1 h 2700345"/>
                <a:gd name="connsiteX3" fmla="*/ 9219823 w 10005164"/>
                <a:gd name="connsiteY3" fmla="*/ 0 h 2700345"/>
                <a:gd name="connsiteX4" fmla="*/ 9775143 w 10005164"/>
                <a:gd name="connsiteY4" fmla="*/ 230022 h 2700345"/>
                <a:gd name="connsiteX5" fmla="*/ 10005163 w 10005164"/>
                <a:gd name="connsiteY5" fmla="*/ 785343 h 2700345"/>
                <a:gd name="connsiteX6" fmla="*/ 10005164 w 10005164"/>
                <a:gd name="connsiteY6" fmla="*/ 1915004 h 2700345"/>
                <a:gd name="connsiteX7" fmla="*/ 9775143 w 10005164"/>
                <a:gd name="connsiteY7" fmla="*/ 2470324 h 2700345"/>
                <a:gd name="connsiteX8" fmla="*/ 9219823 w 10005164"/>
                <a:gd name="connsiteY8" fmla="*/ 2700345 h 2700345"/>
                <a:gd name="connsiteX9" fmla="*/ 1429309 w 10005164"/>
                <a:gd name="connsiteY9" fmla="*/ 2700345 h 2700345"/>
                <a:gd name="connsiteX10" fmla="*/ 643968 w 10005164"/>
                <a:gd name="connsiteY10" fmla="*/ 1915003 h 2700345"/>
                <a:gd name="connsiteX11" fmla="*/ 643968 w 10005164"/>
                <a:gd name="connsiteY11" fmla="*/ 785341 h 2700345"/>
                <a:gd name="connsiteX0" fmla="*/ 643968 w 10005164"/>
                <a:gd name="connsiteY0" fmla="*/ 1915003 h 2700345"/>
                <a:gd name="connsiteX1" fmla="*/ 643968 w 10005164"/>
                <a:gd name="connsiteY1" fmla="*/ 785341 h 2700345"/>
                <a:gd name="connsiteX2" fmla="*/ 873990 w 10005164"/>
                <a:gd name="connsiteY2" fmla="*/ 230021 h 2700345"/>
                <a:gd name="connsiteX3" fmla="*/ 1429311 w 10005164"/>
                <a:gd name="connsiteY3" fmla="*/ 1 h 2700345"/>
                <a:gd name="connsiteX4" fmla="*/ 9219823 w 10005164"/>
                <a:gd name="connsiteY4" fmla="*/ 0 h 2700345"/>
                <a:gd name="connsiteX5" fmla="*/ 9775143 w 10005164"/>
                <a:gd name="connsiteY5" fmla="*/ 230022 h 2700345"/>
                <a:gd name="connsiteX6" fmla="*/ 10005163 w 10005164"/>
                <a:gd name="connsiteY6" fmla="*/ 785343 h 2700345"/>
                <a:gd name="connsiteX7" fmla="*/ 10005164 w 10005164"/>
                <a:gd name="connsiteY7" fmla="*/ 1915004 h 2700345"/>
                <a:gd name="connsiteX8" fmla="*/ 9775143 w 10005164"/>
                <a:gd name="connsiteY8" fmla="*/ 2470324 h 2700345"/>
                <a:gd name="connsiteX9" fmla="*/ 9219823 w 10005164"/>
                <a:gd name="connsiteY9" fmla="*/ 2700345 h 2700345"/>
                <a:gd name="connsiteX10" fmla="*/ 1429309 w 10005164"/>
                <a:gd name="connsiteY10" fmla="*/ 2700345 h 2700345"/>
                <a:gd name="connsiteX11" fmla="*/ 735408 w 10005164"/>
                <a:gd name="connsiteY11" fmla="*/ 2006443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10" fmla="*/ 785341 w 9361196"/>
                <a:gd name="connsiteY10" fmla="*/ 2700345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0" fmla="*/ 0 w 9361196"/>
                <a:gd name="connsiteY0" fmla="*/ 1915003 h 2470324"/>
                <a:gd name="connsiteX1" fmla="*/ 0 w 9361196"/>
                <a:gd name="connsiteY1" fmla="*/ 785341 h 2470324"/>
                <a:gd name="connsiteX2" fmla="*/ 230022 w 9361196"/>
                <a:gd name="connsiteY2" fmla="*/ 230021 h 2470324"/>
                <a:gd name="connsiteX3" fmla="*/ 785343 w 9361196"/>
                <a:gd name="connsiteY3" fmla="*/ 1 h 2470324"/>
                <a:gd name="connsiteX4" fmla="*/ 8575855 w 9361196"/>
                <a:gd name="connsiteY4" fmla="*/ 0 h 2470324"/>
                <a:gd name="connsiteX5" fmla="*/ 9131175 w 9361196"/>
                <a:gd name="connsiteY5" fmla="*/ 230022 h 2470324"/>
                <a:gd name="connsiteX6" fmla="*/ 9361195 w 9361196"/>
                <a:gd name="connsiteY6" fmla="*/ 785343 h 2470324"/>
                <a:gd name="connsiteX7" fmla="*/ 9361196 w 9361196"/>
                <a:gd name="connsiteY7" fmla="*/ 1915004 h 2470324"/>
                <a:gd name="connsiteX8" fmla="*/ 9131175 w 9361196"/>
                <a:gd name="connsiteY8" fmla="*/ 2470324 h 2470324"/>
                <a:gd name="connsiteX0" fmla="*/ 0 w 9361196"/>
                <a:gd name="connsiteY0" fmla="*/ 1915003 h 1915004"/>
                <a:gd name="connsiteX1" fmla="*/ 0 w 9361196"/>
                <a:gd name="connsiteY1" fmla="*/ 785341 h 1915004"/>
                <a:gd name="connsiteX2" fmla="*/ 230022 w 9361196"/>
                <a:gd name="connsiteY2" fmla="*/ 230021 h 1915004"/>
                <a:gd name="connsiteX3" fmla="*/ 785343 w 9361196"/>
                <a:gd name="connsiteY3" fmla="*/ 1 h 1915004"/>
                <a:gd name="connsiteX4" fmla="*/ 8575855 w 9361196"/>
                <a:gd name="connsiteY4" fmla="*/ 0 h 1915004"/>
                <a:gd name="connsiteX5" fmla="*/ 9131175 w 9361196"/>
                <a:gd name="connsiteY5" fmla="*/ 230022 h 1915004"/>
                <a:gd name="connsiteX6" fmla="*/ 9361195 w 9361196"/>
                <a:gd name="connsiteY6" fmla="*/ 785343 h 1915004"/>
                <a:gd name="connsiteX7" fmla="*/ 9361196 w 9361196"/>
                <a:gd name="connsiteY7" fmla="*/ 1915004 h 1915004"/>
                <a:gd name="connsiteX0" fmla="*/ 0 w 9361196"/>
                <a:gd name="connsiteY0" fmla="*/ 1915003 h 1915003"/>
                <a:gd name="connsiteX1" fmla="*/ 0 w 9361196"/>
                <a:gd name="connsiteY1" fmla="*/ 785341 h 1915003"/>
                <a:gd name="connsiteX2" fmla="*/ 230022 w 9361196"/>
                <a:gd name="connsiteY2" fmla="*/ 230021 h 1915003"/>
                <a:gd name="connsiteX3" fmla="*/ 785343 w 9361196"/>
                <a:gd name="connsiteY3" fmla="*/ 1 h 1915003"/>
                <a:gd name="connsiteX4" fmla="*/ 8575855 w 9361196"/>
                <a:gd name="connsiteY4" fmla="*/ 0 h 1915003"/>
                <a:gd name="connsiteX5" fmla="*/ 9131175 w 9361196"/>
                <a:gd name="connsiteY5" fmla="*/ 230022 h 1915003"/>
                <a:gd name="connsiteX6" fmla="*/ 9361195 w 9361196"/>
                <a:gd name="connsiteY6" fmla="*/ 785343 h 1915003"/>
                <a:gd name="connsiteX0" fmla="*/ 0 w 9131175"/>
                <a:gd name="connsiteY0" fmla="*/ 1915003 h 1915003"/>
                <a:gd name="connsiteX1" fmla="*/ 0 w 9131175"/>
                <a:gd name="connsiteY1" fmla="*/ 785341 h 1915003"/>
                <a:gd name="connsiteX2" fmla="*/ 230022 w 9131175"/>
                <a:gd name="connsiteY2" fmla="*/ 230021 h 1915003"/>
                <a:gd name="connsiteX3" fmla="*/ 785343 w 9131175"/>
                <a:gd name="connsiteY3" fmla="*/ 1 h 1915003"/>
                <a:gd name="connsiteX4" fmla="*/ 8575855 w 9131175"/>
                <a:gd name="connsiteY4" fmla="*/ 0 h 1915003"/>
                <a:gd name="connsiteX5" fmla="*/ 9131175 w 9131175"/>
                <a:gd name="connsiteY5" fmla="*/ 230022 h 1915003"/>
                <a:gd name="connsiteX0" fmla="*/ 0 w 8575855"/>
                <a:gd name="connsiteY0" fmla="*/ 1915003 h 1915003"/>
                <a:gd name="connsiteX1" fmla="*/ 0 w 8575855"/>
                <a:gd name="connsiteY1" fmla="*/ 785341 h 1915003"/>
                <a:gd name="connsiteX2" fmla="*/ 230022 w 8575855"/>
                <a:gd name="connsiteY2" fmla="*/ 230021 h 1915003"/>
                <a:gd name="connsiteX3" fmla="*/ 785343 w 8575855"/>
                <a:gd name="connsiteY3" fmla="*/ 1 h 1915003"/>
                <a:gd name="connsiteX4" fmla="*/ 8575855 w 8575855"/>
                <a:gd name="connsiteY4" fmla="*/ 0 h 1915003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173685 h 2173685"/>
                <a:gd name="connsiteX1" fmla="*/ 0 w 9130575"/>
                <a:gd name="connsiteY1" fmla="*/ 1044023 h 2173685"/>
                <a:gd name="connsiteX2" fmla="*/ 230022 w 9130575"/>
                <a:gd name="connsiteY2" fmla="*/ 488703 h 2173685"/>
                <a:gd name="connsiteX3" fmla="*/ 785343 w 9130575"/>
                <a:gd name="connsiteY3" fmla="*/ 258683 h 2173685"/>
                <a:gd name="connsiteX4" fmla="*/ 9130575 w 9130575"/>
                <a:gd name="connsiteY4" fmla="*/ 248999 h 2173685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521310 h 2521310"/>
                <a:gd name="connsiteX1" fmla="*/ 0 w 9130575"/>
                <a:gd name="connsiteY1" fmla="*/ 1391648 h 2521310"/>
                <a:gd name="connsiteX2" fmla="*/ 230022 w 9130575"/>
                <a:gd name="connsiteY2" fmla="*/ 836328 h 2521310"/>
                <a:gd name="connsiteX3" fmla="*/ 785343 w 9130575"/>
                <a:gd name="connsiteY3" fmla="*/ 606308 h 2521310"/>
                <a:gd name="connsiteX4" fmla="*/ 9130575 w 9130575"/>
                <a:gd name="connsiteY4" fmla="*/ 596624 h 2521310"/>
                <a:gd name="connsiteX0" fmla="*/ 0 w 9130587"/>
                <a:gd name="connsiteY0" fmla="*/ 1924686 h 1924686"/>
                <a:gd name="connsiteX1" fmla="*/ 0 w 9130587"/>
                <a:gd name="connsiteY1" fmla="*/ 795024 h 1924686"/>
                <a:gd name="connsiteX2" fmla="*/ 230022 w 9130587"/>
                <a:gd name="connsiteY2" fmla="*/ 239704 h 1924686"/>
                <a:gd name="connsiteX3" fmla="*/ 785343 w 9130587"/>
                <a:gd name="connsiteY3" fmla="*/ 9684 h 1924686"/>
                <a:gd name="connsiteX4" fmla="*/ 9130575 w 9130587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75" h="1924686">
                  <a:moveTo>
                    <a:pt x="0" y="1924686"/>
                  </a:moveTo>
                  <a:lnTo>
                    <a:pt x="0" y="795024"/>
                  </a:lnTo>
                  <a:cubicBezTo>
                    <a:pt x="0" y="586739"/>
                    <a:pt x="82742" y="386984"/>
                    <a:pt x="230022" y="239704"/>
                  </a:cubicBezTo>
                  <a:cubicBezTo>
                    <a:pt x="377302" y="92424"/>
                    <a:pt x="577057" y="9683"/>
                    <a:pt x="785343" y="9684"/>
                  </a:cubicBezTo>
                  <a:lnTo>
                    <a:pt x="9130575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10" name="Vrije vorm 9"/>
            <p:cNvSpPr/>
            <p:nvPr userDrawn="1"/>
          </p:nvSpPr>
          <p:spPr>
            <a:xfrm>
              <a:off x="431471" y="6178021"/>
              <a:ext cx="11929225" cy="2194049"/>
            </a:xfrm>
            <a:custGeom>
              <a:avLst/>
              <a:gdLst>
                <a:gd name="connsiteX0" fmla="*/ 0 w 9361196"/>
                <a:gd name="connsiteY0" fmla="*/ 785341 h 2700345"/>
                <a:gd name="connsiteX1" fmla="*/ 230022 w 9361196"/>
                <a:gd name="connsiteY1" fmla="*/ 230021 h 2700345"/>
                <a:gd name="connsiteX2" fmla="*/ 785343 w 9361196"/>
                <a:gd name="connsiteY2" fmla="*/ 1 h 2700345"/>
                <a:gd name="connsiteX3" fmla="*/ 8575855 w 9361196"/>
                <a:gd name="connsiteY3" fmla="*/ 0 h 2700345"/>
                <a:gd name="connsiteX4" fmla="*/ 9131175 w 9361196"/>
                <a:gd name="connsiteY4" fmla="*/ 230022 h 2700345"/>
                <a:gd name="connsiteX5" fmla="*/ 9361195 w 9361196"/>
                <a:gd name="connsiteY5" fmla="*/ 785343 h 2700345"/>
                <a:gd name="connsiteX6" fmla="*/ 9361196 w 9361196"/>
                <a:gd name="connsiteY6" fmla="*/ 1915004 h 2700345"/>
                <a:gd name="connsiteX7" fmla="*/ 9131175 w 9361196"/>
                <a:gd name="connsiteY7" fmla="*/ 2470324 h 2700345"/>
                <a:gd name="connsiteX8" fmla="*/ 8575855 w 9361196"/>
                <a:gd name="connsiteY8" fmla="*/ 2700345 h 2700345"/>
                <a:gd name="connsiteX9" fmla="*/ 785341 w 9361196"/>
                <a:gd name="connsiteY9" fmla="*/ 2700345 h 2700345"/>
                <a:gd name="connsiteX10" fmla="*/ 230021 w 9361196"/>
                <a:gd name="connsiteY10" fmla="*/ 2470323 h 2700345"/>
                <a:gd name="connsiteX11" fmla="*/ 0 w 9361196"/>
                <a:gd name="connsiteY11" fmla="*/ 1915003 h 2700345"/>
                <a:gd name="connsiteX12" fmla="*/ 0 w 9361196"/>
                <a:gd name="connsiteY12" fmla="*/ 785341 h 2700345"/>
                <a:gd name="connsiteX0" fmla="*/ 643968 w 10005164"/>
                <a:gd name="connsiteY0" fmla="*/ 785341 h 2700345"/>
                <a:gd name="connsiteX1" fmla="*/ 873990 w 10005164"/>
                <a:gd name="connsiteY1" fmla="*/ 230021 h 2700345"/>
                <a:gd name="connsiteX2" fmla="*/ 1429311 w 10005164"/>
                <a:gd name="connsiteY2" fmla="*/ 1 h 2700345"/>
                <a:gd name="connsiteX3" fmla="*/ 9219823 w 10005164"/>
                <a:gd name="connsiteY3" fmla="*/ 0 h 2700345"/>
                <a:gd name="connsiteX4" fmla="*/ 9775143 w 10005164"/>
                <a:gd name="connsiteY4" fmla="*/ 230022 h 2700345"/>
                <a:gd name="connsiteX5" fmla="*/ 10005163 w 10005164"/>
                <a:gd name="connsiteY5" fmla="*/ 785343 h 2700345"/>
                <a:gd name="connsiteX6" fmla="*/ 10005164 w 10005164"/>
                <a:gd name="connsiteY6" fmla="*/ 1915004 h 2700345"/>
                <a:gd name="connsiteX7" fmla="*/ 9775143 w 10005164"/>
                <a:gd name="connsiteY7" fmla="*/ 2470324 h 2700345"/>
                <a:gd name="connsiteX8" fmla="*/ 9219823 w 10005164"/>
                <a:gd name="connsiteY8" fmla="*/ 2700345 h 2700345"/>
                <a:gd name="connsiteX9" fmla="*/ 1429309 w 10005164"/>
                <a:gd name="connsiteY9" fmla="*/ 2700345 h 2700345"/>
                <a:gd name="connsiteX10" fmla="*/ 643968 w 10005164"/>
                <a:gd name="connsiteY10" fmla="*/ 1915003 h 2700345"/>
                <a:gd name="connsiteX11" fmla="*/ 643968 w 10005164"/>
                <a:gd name="connsiteY11" fmla="*/ 785341 h 2700345"/>
                <a:gd name="connsiteX0" fmla="*/ 643968 w 10005164"/>
                <a:gd name="connsiteY0" fmla="*/ 1915003 h 2700345"/>
                <a:gd name="connsiteX1" fmla="*/ 643968 w 10005164"/>
                <a:gd name="connsiteY1" fmla="*/ 785341 h 2700345"/>
                <a:gd name="connsiteX2" fmla="*/ 873990 w 10005164"/>
                <a:gd name="connsiteY2" fmla="*/ 230021 h 2700345"/>
                <a:gd name="connsiteX3" fmla="*/ 1429311 w 10005164"/>
                <a:gd name="connsiteY3" fmla="*/ 1 h 2700345"/>
                <a:gd name="connsiteX4" fmla="*/ 9219823 w 10005164"/>
                <a:gd name="connsiteY4" fmla="*/ 0 h 2700345"/>
                <a:gd name="connsiteX5" fmla="*/ 9775143 w 10005164"/>
                <a:gd name="connsiteY5" fmla="*/ 230022 h 2700345"/>
                <a:gd name="connsiteX6" fmla="*/ 10005163 w 10005164"/>
                <a:gd name="connsiteY6" fmla="*/ 785343 h 2700345"/>
                <a:gd name="connsiteX7" fmla="*/ 10005164 w 10005164"/>
                <a:gd name="connsiteY7" fmla="*/ 1915004 h 2700345"/>
                <a:gd name="connsiteX8" fmla="*/ 9775143 w 10005164"/>
                <a:gd name="connsiteY8" fmla="*/ 2470324 h 2700345"/>
                <a:gd name="connsiteX9" fmla="*/ 9219823 w 10005164"/>
                <a:gd name="connsiteY9" fmla="*/ 2700345 h 2700345"/>
                <a:gd name="connsiteX10" fmla="*/ 1429309 w 10005164"/>
                <a:gd name="connsiteY10" fmla="*/ 2700345 h 2700345"/>
                <a:gd name="connsiteX11" fmla="*/ 735408 w 10005164"/>
                <a:gd name="connsiteY11" fmla="*/ 2006443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10" fmla="*/ 785341 w 9361196"/>
                <a:gd name="connsiteY10" fmla="*/ 2700345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0" fmla="*/ 0 w 9361196"/>
                <a:gd name="connsiteY0" fmla="*/ 1915003 h 2470324"/>
                <a:gd name="connsiteX1" fmla="*/ 0 w 9361196"/>
                <a:gd name="connsiteY1" fmla="*/ 785341 h 2470324"/>
                <a:gd name="connsiteX2" fmla="*/ 230022 w 9361196"/>
                <a:gd name="connsiteY2" fmla="*/ 230021 h 2470324"/>
                <a:gd name="connsiteX3" fmla="*/ 785343 w 9361196"/>
                <a:gd name="connsiteY3" fmla="*/ 1 h 2470324"/>
                <a:gd name="connsiteX4" fmla="*/ 8575855 w 9361196"/>
                <a:gd name="connsiteY4" fmla="*/ 0 h 2470324"/>
                <a:gd name="connsiteX5" fmla="*/ 9131175 w 9361196"/>
                <a:gd name="connsiteY5" fmla="*/ 230022 h 2470324"/>
                <a:gd name="connsiteX6" fmla="*/ 9361195 w 9361196"/>
                <a:gd name="connsiteY6" fmla="*/ 785343 h 2470324"/>
                <a:gd name="connsiteX7" fmla="*/ 9361196 w 9361196"/>
                <a:gd name="connsiteY7" fmla="*/ 1915004 h 2470324"/>
                <a:gd name="connsiteX8" fmla="*/ 9131175 w 9361196"/>
                <a:gd name="connsiteY8" fmla="*/ 2470324 h 2470324"/>
                <a:gd name="connsiteX0" fmla="*/ 0 w 9361196"/>
                <a:gd name="connsiteY0" fmla="*/ 1915003 h 1915004"/>
                <a:gd name="connsiteX1" fmla="*/ 0 w 9361196"/>
                <a:gd name="connsiteY1" fmla="*/ 785341 h 1915004"/>
                <a:gd name="connsiteX2" fmla="*/ 230022 w 9361196"/>
                <a:gd name="connsiteY2" fmla="*/ 230021 h 1915004"/>
                <a:gd name="connsiteX3" fmla="*/ 785343 w 9361196"/>
                <a:gd name="connsiteY3" fmla="*/ 1 h 1915004"/>
                <a:gd name="connsiteX4" fmla="*/ 8575855 w 9361196"/>
                <a:gd name="connsiteY4" fmla="*/ 0 h 1915004"/>
                <a:gd name="connsiteX5" fmla="*/ 9131175 w 9361196"/>
                <a:gd name="connsiteY5" fmla="*/ 230022 h 1915004"/>
                <a:gd name="connsiteX6" fmla="*/ 9361195 w 9361196"/>
                <a:gd name="connsiteY6" fmla="*/ 785343 h 1915004"/>
                <a:gd name="connsiteX7" fmla="*/ 9361196 w 9361196"/>
                <a:gd name="connsiteY7" fmla="*/ 1915004 h 1915004"/>
                <a:gd name="connsiteX0" fmla="*/ 0 w 9361196"/>
                <a:gd name="connsiteY0" fmla="*/ 1915003 h 1915003"/>
                <a:gd name="connsiteX1" fmla="*/ 0 w 9361196"/>
                <a:gd name="connsiteY1" fmla="*/ 785341 h 1915003"/>
                <a:gd name="connsiteX2" fmla="*/ 230022 w 9361196"/>
                <a:gd name="connsiteY2" fmla="*/ 230021 h 1915003"/>
                <a:gd name="connsiteX3" fmla="*/ 785343 w 9361196"/>
                <a:gd name="connsiteY3" fmla="*/ 1 h 1915003"/>
                <a:gd name="connsiteX4" fmla="*/ 8575855 w 9361196"/>
                <a:gd name="connsiteY4" fmla="*/ 0 h 1915003"/>
                <a:gd name="connsiteX5" fmla="*/ 9131175 w 9361196"/>
                <a:gd name="connsiteY5" fmla="*/ 230022 h 1915003"/>
                <a:gd name="connsiteX6" fmla="*/ 9361195 w 9361196"/>
                <a:gd name="connsiteY6" fmla="*/ 785343 h 1915003"/>
                <a:gd name="connsiteX0" fmla="*/ 0 w 9131175"/>
                <a:gd name="connsiteY0" fmla="*/ 1915003 h 1915003"/>
                <a:gd name="connsiteX1" fmla="*/ 0 w 9131175"/>
                <a:gd name="connsiteY1" fmla="*/ 785341 h 1915003"/>
                <a:gd name="connsiteX2" fmla="*/ 230022 w 9131175"/>
                <a:gd name="connsiteY2" fmla="*/ 230021 h 1915003"/>
                <a:gd name="connsiteX3" fmla="*/ 785343 w 9131175"/>
                <a:gd name="connsiteY3" fmla="*/ 1 h 1915003"/>
                <a:gd name="connsiteX4" fmla="*/ 8575855 w 9131175"/>
                <a:gd name="connsiteY4" fmla="*/ 0 h 1915003"/>
                <a:gd name="connsiteX5" fmla="*/ 9131175 w 9131175"/>
                <a:gd name="connsiteY5" fmla="*/ 230022 h 1915003"/>
                <a:gd name="connsiteX0" fmla="*/ 0 w 8575855"/>
                <a:gd name="connsiteY0" fmla="*/ 1915003 h 1915003"/>
                <a:gd name="connsiteX1" fmla="*/ 0 w 8575855"/>
                <a:gd name="connsiteY1" fmla="*/ 785341 h 1915003"/>
                <a:gd name="connsiteX2" fmla="*/ 230022 w 8575855"/>
                <a:gd name="connsiteY2" fmla="*/ 230021 h 1915003"/>
                <a:gd name="connsiteX3" fmla="*/ 785343 w 8575855"/>
                <a:gd name="connsiteY3" fmla="*/ 1 h 1915003"/>
                <a:gd name="connsiteX4" fmla="*/ 8575855 w 8575855"/>
                <a:gd name="connsiteY4" fmla="*/ 0 h 1915003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173685 h 2173685"/>
                <a:gd name="connsiteX1" fmla="*/ 0 w 9130575"/>
                <a:gd name="connsiteY1" fmla="*/ 1044023 h 2173685"/>
                <a:gd name="connsiteX2" fmla="*/ 230022 w 9130575"/>
                <a:gd name="connsiteY2" fmla="*/ 488703 h 2173685"/>
                <a:gd name="connsiteX3" fmla="*/ 785343 w 9130575"/>
                <a:gd name="connsiteY3" fmla="*/ 258683 h 2173685"/>
                <a:gd name="connsiteX4" fmla="*/ 9130575 w 9130575"/>
                <a:gd name="connsiteY4" fmla="*/ 248999 h 2173685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521310 h 2521310"/>
                <a:gd name="connsiteX1" fmla="*/ 0 w 9130575"/>
                <a:gd name="connsiteY1" fmla="*/ 1391648 h 2521310"/>
                <a:gd name="connsiteX2" fmla="*/ 230022 w 9130575"/>
                <a:gd name="connsiteY2" fmla="*/ 836328 h 2521310"/>
                <a:gd name="connsiteX3" fmla="*/ 785343 w 9130575"/>
                <a:gd name="connsiteY3" fmla="*/ 606308 h 2521310"/>
                <a:gd name="connsiteX4" fmla="*/ 9130575 w 9130575"/>
                <a:gd name="connsiteY4" fmla="*/ 596624 h 2521310"/>
                <a:gd name="connsiteX0" fmla="*/ 0 w 9130587"/>
                <a:gd name="connsiteY0" fmla="*/ 1924686 h 1924686"/>
                <a:gd name="connsiteX1" fmla="*/ 0 w 9130587"/>
                <a:gd name="connsiteY1" fmla="*/ 795024 h 1924686"/>
                <a:gd name="connsiteX2" fmla="*/ 230022 w 9130587"/>
                <a:gd name="connsiteY2" fmla="*/ 239704 h 1924686"/>
                <a:gd name="connsiteX3" fmla="*/ 785343 w 9130587"/>
                <a:gd name="connsiteY3" fmla="*/ 9684 h 1924686"/>
                <a:gd name="connsiteX4" fmla="*/ 9130575 w 9130587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75" h="1924686">
                  <a:moveTo>
                    <a:pt x="0" y="1924686"/>
                  </a:moveTo>
                  <a:lnTo>
                    <a:pt x="0" y="795024"/>
                  </a:lnTo>
                  <a:cubicBezTo>
                    <a:pt x="0" y="586739"/>
                    <a:pt x="82742" y="386984"/>
                    <a:pt x="230022" y="239704"/>
                  </a:cubicBezTo>
                  <a:cubicBezTo>
                    <a:pt x="377302" y="92424"/>
                    <a:pt x="577057" y="9683"/>
                    <a:pt x="785343" y="9684"/>
                  </a:cubicBezTo>
                  <a:lnTo>
                    <a:pt x="9130575" y="0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</p:grp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294" y="368610"/>
            <a:ext cx="5280675" cy="3060391"/>
          </a:xfrm>
        </p:spPr>
        <p:txBody>
          <a:bodyPr anchor="t"/>
          <a:lstStyle>
            <a:lvl1pPr algn="l">
              <a:defRPr sz="4000" b="1" cap="none" baseline="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20F-A3CF-4261-9052-78EEF9986520}" type="datetime1">
              <a:rPr lang="nl-NL" smtClean="0"/>
              <a:t>18-5-2020</a:t>
            </a:fld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5" name="Tijdelijke aanduiding voor afbeelding 14"/>
          <p:cNvSpPr>
            <a:spLocks noGrp="1" noChangeAspect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10" name="Tijdelijke aanduiding voor tekst 5"/>
          <p:cNvSpPr>
            <a:spLocks noGrp="1"/>
          </p:cNvSpPr>
          <p:nvPr>
            <p:ph type="body" sz="quarter" idx="15"/>
          </p:nvPr>
        </p:nvSpPr>
        <p:spPr>
          <a:xfrm>
            <a:off x="575294" y="3609023"/>
            <a:ext cx="5280675" cy="2520322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grpSp>
        <p:nvGrpSpPr>
          <p:cNvPr id="8" name="Groep 7"/>
          <p:cNvGrpSpPr/>
          <p:nvPr userDrawn="1"/>
        </p:nvGrpSpPr>
        <p:grpSpPr>
          <a:xfrm rot="10591914">
            <a:off x="-6932052" y="-141378"/>
            <a:ext cx="12985505" cy="2952216"/>
            <a:chOff x="269685" y="6178021"/>
            <a:chExt cx="12091011" cy="2285265"/>
          </a:xfrm>
        </p:grpSpPr>
        <p:sp>
          <p:nvSpPr>
            <p:cNvPr id="12" name="Vrije vorm 11"/>
            <p:cNvSpPr/>
            <p:nvPr userDrawn="1"/>
          </p:nvSpPr>
          <p:spPr>
            <a:xfrm rot="60000">
              <a:off x="269685" y="6269234"/>
              <a:ext cx="11929225" cy="2194052"/>
            </a:xfrm>
            <a:custGeom>
              <a:avLst/>
              <a:gdLst>
                <a:gd name="connsiteX0" fmla="*/ 0 w 9361196"/>
                <a:gd name="connsiteY0" fmla="*/ 785341 h 2700345"/>
                <a:gd name="connsiteX1" fmla="*/ 230022 w 9361196"/>
                <a:gd name="connsiteY1" fmla="*/ 230021 h 2700345"/>
                <a:gd name="connsiteX2" fmla="*/ 785343 w 9361196"/>
                <a:gd name="connsiteY2" fmla="*/ 1 h 2700345"/>
                <a:gd name="connsiteX3" fmla="*/ 8575855 w 9361196"/>
                <a:gd name="connsiteY3" fmla="*/ 0 h 2700345"/>
                <a:gd name="connsiteX4" fmla="*/ 9131175 w 9361196"/>
                <a:gd name="connsiteY4" fmla="*/ 230022 h 2700345"/>
                <a:gd name="connsiteX5" fmla="*/ 9361195 w 9361196"/>
                <a:gd name="connsiteY5" fmla="*/ 785343 h 2700345"/>
                <a:gd name="connsiteX6" fmla="*/ 9361196 w 9361196"/>
                <a:gd name="connsiteY6" fmla="*/ 1915004 h 2700345"/>
                <a:gd name="connsiteX7" fmla="*/ 9131175 w 9361196"/>
                <a:gd name="connsiteY7" fmla="*/ 2470324 h 2700345"/>
                <a:gd name="connsiteX8" fmla="*/ 8575855 w 9361196"/>
                <a:gd name="connsiteY8" fmla="*/ 2700345 h 2700345"/>
                <a:gd name="connsiteX9" fmla="*/ 785341 w 9361196"/>
                <a:gd name="connsiteY9" fmla="*/ 2700345 h 2700345"/>
                <a:gd name="connsiteX10" fmla="*/ 230021 w 9361196"/>
                <a:gd name="connsiteY10" fmla="*/ 2470323 h 2700345"/>
                <a:gd name="connsiteX11" fmla="*/ 0 w 9361196"/>
                <a:gd name="connsiteY11" fmla="*/ 1915003 h 2700345"/>
                <a:gd name="connsiteX12" fmla="*/ 0 w 9361196"/>
                <a:gd name="connsiteY12" fmla="*/ 785341 h 2700345"/>
                <a:gd name="connsiteX0" fmla="*/ 643968 w 10005164"/>
                <a:gd name="connsiteY0" fmla="*/ 785341 h 2700345"/>
                <a:gd name="connsiteX1" fmla="*/ 873990 w 10005164"/>
                <a:gd name="connsiteY1" fmla="*/ 230021 h 2700345"/>
                <a:gd name="connsiteX2" fmla="*/ 1429311 w 10005164"/>
                <a:gd name="connsiteY2" fmla="*/ 1 h 2700345"/>
                <a:gd name="connsiteX3" fmla="*/ 9219823 w 10005164"/>
                <a:gd name="connsiteY3" fmla="*/ 0 h 2700345"/>
                <a:gd name="connsiteX4" fmla="*/ 9775143 w 10005164"/>
                <a:gd name="connsiteY4" fmla="*/ 230022 h 2700345"/>
                <a:gd name="connsiteX5" fmla="*/ 10005163 w 10005164"/>
                <a:gd name="connsiteY5" fmla="*/ 785343 h 2700345"/>
                <a:gd name="connsiteX6" fmla="*/ 10005164 w 10005164"/>
                <a:gd name="connsiteY6" fmla="*/ 1915004 h 2700345"/>
                <a:gd name="connsiteX7" fmla="*/ 9775143 w 10005164"/>
                <a:gd name="connsiteY7" fmla="*/ 2470324 h 2700345"/>
                <a:gd name="connsiteX8" fmla="*/ 9219823 w 10005164"/>
                <a:gd name="connsiteY8" fmla="*/ 2700345 h 2700345"/>
                <a:gd name="connsiteX9" fmla="*/ 1429309 w 10005164"/>
                <a:gd name="connsiteY9" fmla="*/ 2700345 h 2700345"/>
                <a:gd name="connsiteX10" fmla="*/ 643968 w 10005164"/>
                <a:gd name="connsiteY10" fmla="*/ 1915003 h 2700345"/>
                <a:gd name="connsiteX11" fmla="*/ 643968 w 10005164"/>
                <a:gd name="connsiteY11" fmla="*/ 785341 h 2700345"/>
                <a:gd name="connsiteX0" fmla="*/ 643968 w 10005164"/>
                <a:gd name="connsiteY0" fmla="*/ 1915003 h 2700345"/>
                <a:gd name="connsiteX1" fmla="*/ 643968 w 10005164"/>
                <a:gd name="connsiteY1" fmla="*/ 785341 h 2700345"/>
                <a:gd name="connsiteX2" fmla="*/ 873990 w 10005164"/>
                <a:gd name="connsiteY2" fmla="*/ 230021 h 2700345"/>
                <a:gd name="connsiteX3" fmla="*/ 1429311 w 10005164"/>
                <a:gd name="connsiteY3" fmla="*/ 1 h 2700345"/>
                <a:gd name="connsiteX4" fmla="*/ 9219823 w 10005164"/>
                <a:gd name="connsiteY4" fmla="*/ 0 h 2700345"/>
                <a:gd name="connsiteX5" fmla="*/ 9775143 w 10005164"/>
                <a:gd name="connsiteY5" fmla="*/ 230022 h 2700345"/>
                <a:gd name="connsiteX6" fmla="*/ 10005163 w 10005164"/>
                <a:gd name="connsiteY6" fmla="*/ 785343 h 2700345"/>
                <a:gd name="connsiteX7" fmla="*/ 10005164 w 10005164"/>
                <a:gd name="connsiteY7" fmla="*/ 1915004 h 2700345"/>
                <a:gd name="connsiteX8" fmla="*/ 9775143 w 10005164"/>
                <a:gd name="connsiteY8" fmla="*/ 2470324 h 2700345"/>
                <a:gd name="connsiteX9" fmla="*/ 9219823 w 10005164"/>
                <a:gd name="connsiteY9" fmla="*/ 2700345 h 2700345"/>
                <a:gd name="connsiteX10" fmla="*/ 1429309 w 10005164"/>
                <a:gd name="connsiteY10" fmla="*/ 2700345 h 2700345"/>
                <a:gd name="connsiteX11" fmla="*/ 735408 w 10005164"/>
                <a:gd name="connsiteY11" fmla="*/ 2006443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10" fmla="*/ 785341 w 9361196"/>
                <a:gd name="connsiteY10" fmla="*/ 2700345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0" fmla="*/ 0 w 9361196"/>
                <a:gd name="connsiteY0" fmla="*/ 1915003 h 2470324"/>
                <a:gd name="connsiteX1" fmla="*/ 0 w 9361196"/>
                <a:gd name="connsiteY1" fmla="*/ 785341 h 2470324"/>
                <a:gd name="connsiteX2" fmla="*/ 230022 w 9361196"/>
                <a:gd name="connsiteY2" fmla="*/ 230021 h 2470324"/>
                <a:gd name="connsiteX3" fmla="*/ 785343 w 9361196"/>
                <a:gd name="connsiteY3" fmla="*/ 1 h 2470324"/>
                <a:gd name="connsiteX4" fmla="*/ 8575855 w 9361196"/>
                <a:gd name="connsiteY4" fmla="*/ 0 h 2470324"/>
                <a:gd name="connsiteX5" fmla="*/ 9131175 w 9361196"/>
                <a:gd name="connsiteY5" fmla="*/ 230022 h 2470324"/>
                <a:gd name="connsiteX6" fmla="*/ 9361195 w 9361196"/>
                <a:gd name="connsiteY6" fmla="*/ 785343 h 2470324"/>
                <a:gd name="connsiteX7" fmla="*/ 9361196 w 9361196"/>
                <a:gd name="connsiteY7" fmla="*/ 1915004 h 2470324"/>
                <a:gd name="connsiteX8" fmla="*/ 9131175 w 9361196"/>
                <a:gd name="connsiteY8" fmla="*/ 2470324 h 2470324"/>
                <a:gd name="connsiteX0" fmla="*/ 0 w 9361196"/>
                <a:gd name="connsiteY0" fmla="*/ 1915003 h 1915004"/>
                <a:gd name="connsiteX1" fmla="*/ 0 w 9361196"/>
                <a:gd name="connsiteY1" fmla="*/ 785341 h 1915004"/>
                <a:gd name="connsiteX2" fmla="*/ 230022 w 9361196"/>
                <a:gd name="connsiteY2" fmla="*/ 230021 h 1915004"/>
                <a:gd name="connsiteX3" fmla="*/ 785343 w 9361196"/>
                <a:gd name="connsiteY3" fmla="*/ 1 h 1915004"/>
                <a:gd name="connsiteX4" fmla="*/ 8575855 w 9361196"/>
                <a:gd name="connsiteY4" fmla="*/ 0 h 1915004"/>
                <a:gd name="connsiteX5" fmla="*/ 9131175 w 9361196"/>
                <a:gd name="connsiteY5" fmla="*/ 230022 h 1915004"/>
                <a:gd name="connsiteX6" fmla="*/ 9361195 w 9361196"/>
                <a:gd name="connsiteY6" fmla="*/ 785343 h 1915004"/>
                <a:gd name="connsiteX7" fmla="*/ 9361196 w 9361196"/>
                <a:gd name="connsiteY7" fmla="*/ 1915004 h 1915004"/>
                <a:gd name="connsiteX0" fmla="*/ 0 w 9361196"/>
                <a:gd name="connsiteY0" fmla="*/ 1915003 h 1915003"/>
                <a:gd name="connsiteX1" fmla="*/ 0 w 9361196"/>
                <a:gd name="connsiteY1" fmla="*/ 785341 h 1915003"/>
                <a:gd name="connsiteX2" fmla="*/ 230022 w 9361196"/>
                <a:gd name="connsiteY2" fmla="*/ 230021 h 1915003"/>
                <a:gd name="connsiteX3" fmla="*/ 785343 w 9361196"/>
                <a:gd name="connsiteY3" fmla="*/ 1 h 1915003"/>
                <a:gd name="connsiteX4" fmla="*/ 8575855 w 9361196"/>
                <a:gd name="connsiteY4" fmla="*/ 0 h 1915003"/>
                <a:gd name="connsiteX5" fmla="*/ 9131175 w 9361196"/>
                <a:gd name="connsiteY5" fmla="*/ 230022 h 1915003"/>
                <a:gd name="connsiteX6" fmla="*/ 9361195 w 9361196"/>
                <a:gd name="connsiteY6" fmla="*/ 785343 h 1915003"/>
                <a:gd name="connsiteX0" fmla="*/ 0 w 9131175"/>
                <a:gd name="connsiteY0" fmla="*/ 1915003 h 1915003"/>
                <a:gd name="connsiteX1" fmla="*/ 0 w 9131175"/>
                <a:gd name="connsiteY1" fmla="*/ 785341 h 1915003"/>
                <a:gd name="connsiteX2" fmla="*/ 230022 w 9131175"/>
                <a:gd name="connsiteY2" fmla="*/ 230021 h 1915003"/>
                <a:gd name="connsiteX3" fmla="*/ 785343 w 9131175"/>
                <a:gd name="connsiteY3" fmla="*/ 1 h 1915003"/>
                <a:gd name="connsiteX4" fmla="*/ 8575855 w 9131175"/>
                <a:gd name="connsiteY4" fmla="*/ 0 h 1915003"/>
                <a:gd name="connsiteX5" fmla="*/ 9131175 w 9131175"/>
                <a:gd name="connsiteY5" fmla="*/ 230022 h 1915003"/>
                <a:gd name="connsiteX0" fmla="*/ 0 w 8575855"/>
                <a:gd name="connsiteY0" fmla="*/ 1915003 h 1915003"/>
                <a:gd name="connsiteX1" fmla="*/ 0 w 8575855"/>
                <a:gd name="connsiteY1" fmla="*/ 785341 h 1915003"/>
                <a:gd name="connsiteX2" fmla="*/ 230022 w 8575855"/>
                <a:gd name="connsiteY2" fmla="*/ 230021 h 1915003"/>
                <a:gd name="connsiteX3" fmla="*/ 785343 w 8575855"/>
                <a:gd name="connsiteY3" fmla="*/ 1 h 1915003"/>
                <a:gd name="connsiteX4" fmla="*/ 8575855 w 8575855"/>
                <a:gd name="connsiteY4" fmla="*/ 0 h 1915003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173685 h 2173685"/>
                <a:gd name="connsiteX1" fmla="*/ 0 w 9130575"/>
                <a:gd name="connsiteY1" fmla="*/ 1044023 h 2173685"/>
                <a:gd name="connsiteX2" fmla="*/ 230022 w 9130575"/>
                <a:gd name="connsiteY2" fmla="*/ 488703 h 2173685"/>
                <a:gd name="connsiteX3" fmla="*/ 785343 w 9130575"/>
                <a:gd name="connsiteY3" fmla="*/ 258683 h 2173685"/>
                <a:gd name="connsiteX4" fmla="*/ 9130575 w 9130575"/>
                <a:gd name="connsiteY4" fmla="*/ 248999 h 2173685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521310 h 2521310"/>
                <a:gd name="connsiteX1" fmla="*/ 0 w 9130575"/>
                <a:gd name="connsiteY1" fmla="*/ 1391648 h 2521310"/>
                <a:gd name="connsiteX2" fmla="*/ 230022 w 9130575"/>
                <a:gd name="connsiteY2" fmla="*/ 836328 h 2521310"/>
                <a:gd name="connsiteX3" fmla="*/ 785343 w 9130575"/>
                <a:gd name="connsiteY3" fmla="*/ 606308 h 2521310"/>
                <a:gd name="connsiteX4" fmla="*/ 9130575 w 9130575"/>
                <a:gd name="connsiteY4" fmla="*/ 596624 h 2521310"/>
                <a:gd name="connsiteX0" fmla="*/ 0 w 9130587"/>
                <a:gd name="connsiteY0" fmla="*/ 1924686 h 1924686"/>
                <a:gd name="connsiteX1" fmla="*/ 0 w 9130587"/>
                <a:gd name="connsiteY1" fmla="*/ 795024 h 1924686"/>
                <a:gd name="connsiteX2" fmla="*/ 230022 w 9130587"/>
                <a:gd name="connsiteY2" fmla="*/ 239704 h 1924686"/>
                <a:gd name="connsiteX3" fmla="*/ 785343 w 9130587"/>
                <a:gd name="connsiteY3" fmla="*/ 9684 h 1924686"/>
                <a:gd name="connsiteX4" fmla="*/ 9130575 w 9130587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75" h="1924686">
                  <a:moveTo>
                    <a:pt x="0" y="1924686"/>
                  </a:moveTo>
                  <a:lnTo>
                    <a:pt x="0" y="795024"/>
                  </a:lnTo>
                  <a:cubicBezTo>
                    <a:pt x="0" y="586739"/>
                    <a:pt x="82742" y="386984"/>
                    <a:pt x="230022" y="239704"/>
                  </a:cubicBezTo>
                  <a:cubicBezTo>
                    <a:pt x="377302" y="92424"/>
                    <a:pt x="577057" y="9683"/>
                    <a:pt x="785343" y="9684"/>
                  </a:cubicBezTo>
                  <a:lnTo>
                    <a:pt x="9130575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13" name="Vrije vorm 12"/>
            <p:cNvSpPr/>
            <p:nvPr userDrawn="1"/>
          </p:nvSpPr>
          <p:spPr>
            <a:xfrm>
              <a:off x="431471" y="6178021"/>
              <a:ext cx="11929225" cy="2194049"/>
            </a:xfrm>
            <a:custGeom>
              <a:avLst/>
              <a:gdLst>
                <a:gd name="connsiteX0" fmla="*/ 0 w 9361196"/>
                <a:gd name="connsiteY0" fmla="*/ 785341 h 2700345"/>
                <a:gd name="connsiteX1" fmla="*/ 230022 w 9361196"/>
                <a:gd name="connsiteY1" fmla="*/ 230021 h 2700345"/>
                <a:gd name="connsiteX2" fmla="*/ 785343 w 9361196"/>
                <a:gd name="connsiteY2" fmla="*/ 1 h 2700345"/>
                <a:gd name="connsiteX3" fmla="*/ 8575855 w 9361196"/>
                <a:gd name="connsiteY3" fmla="*/ 0 h 2700345"/>
                <a:gd name="connsiteX4" fmla="*/ 9131175 w 9361196"/>
                <a:gd name="connsiteY4" fmla="*/ 230022 h 2700345"/>
                <a:gd name="connsiteX5" fmla="*/ 9361195 w 9361196"/>
                <a:gd name="connsiteY5" fmla="*/ 785343 h 2700345"/>
                <a:gd name="connsiteX6" fmla="*/ 9361196 w 9361196"/>
                <a:gd name="connsiteY6" fmla="*/ 1915004 h 2700345"/>
                <a:gd name="connsiteX7" fmla="*/ 9131175 w 9361196"/>
                <a:gd name="connsiteY7" fmla="*/ 2470324 h 2700345"/>
                <a:gd name="connsiteX8" fmla="*/ 8575855 w 9361196"/>
                <a:gd name="connsiteY8" fmla="*/ 2700345 h 2700345"/>
                <a:gd name="connsiteX9" fmla="*/ 785341 w 9361196"/>
                <a:gd name="connsiteY9" fmla="*/ 2700345 h 2700345"/>
                <a:gd name="connsiteX10" fmla="*/ 230021 w 9361196"/>
                <a:gd name="connsiteY10" fmla="*/ 2470323 h 2700345"/>
                <a:gd name="connsiteX11" fmla="*/ 0 w 9361196"/>
                <a:gd name="connsiteY11" fmla="*/ 1915003 h 2700345"/>
                <a:gd name="connsiteX12" fmla="*/ 0 w 9361196"/>
                <a:gd name="connsiteY12" fmla="*/ 785341 h 2700345"/>
                <a:gd name="connsiteX0" fmla="*/ 643968 w 10005164"/>
                <a:gd name="connsiteY0" fmla="*/ 785341 h 2700345"/>
                <a:gd name="connsiteX1" fmla="*/ 873990 w 10005164"/>
                <a:gd name="connsiteY1" fmla="*/ 230021 h 2700345"/>
                <a:gd name="connsiteX2" fmla="*/ 1429311 w 10005164"/>
                <a:gd name="connsiteY2" fmla="*/ 1 h 2700345"/>
                <a:gd name="connsiteX3" fmla="*/ 9219823 w 10005164"/>
                <a:gd name="connsiteY3" fmla="*/ 0 h 2700345"/>
                <a:gd name="connsiteX4" fmla="*/ 9775143 w 10005164"/>
                <a:gd name="connsiteY4" fmla="*/ 230022 h 2700345"/>
                <a:gd name="connsiteX5" fmla="*/ 10005163 w 10005164"/>
                <a:gd name="connsiteY5" fmla="*/ 785343 h 2700345"/>
                <a:gd name="connsiteX6" fmla="*/ 10005164 w 10005164"/>
                <a:gd name="connsiteY6" fmla="*/ 1915004 h 2700345"/>
                <a:gd name="connsiteX7" fmla="*/ 9775143 w 10005164"/>
                <a:gd name="connsiteY7" fmla="*/ 2470324 h 2700345"/>
                <a:gd name="connsiteX8" fmla="*/ 9219823 w 10005164"/>
                <a:gd name="connsiteY8" fmla="*/ 2700345 h 2700345"/>
                <a:gd name="connsiteX9" fmla="*/ 1429309 w 10005164"/>
                <a:gd name="connsiteY9" fmla="*/ 2700345 h 2700345"/>
                <a:gd name="connsiteX10" fmla="*/ 643968 w 10005164"/>
                <a:gd name="connsiteY10" fmla="*/ 1915003 h 2700345"/>
                <a:gd name="connsiteX11" fmla="*/ 643968 w 10005164"/>
                <a:gd name="connsiteY11" fmla="*/ 785341 h 2700345"/>
                <a:gd name="connsiteX0" fmla="*/ 643968 w 10005164"/>
                <a:gd name="connsiteY0" fmla="*/ 1915003 h 2700345"/>
                <a:gd name="connsiteX1" fmla="*/ 643968 w 10005164"/>
                <a:gd name="connsiteY1" fmla="*/ 785341 h 2700345"/>
                <a:gd name="connsiteX2" fmla="*/ 873990 w 10005164"/>
                <a:gd name="connsiteY2" fmla="*/ 230021 h 2700345"/>
                <a:gd name="connsiteX3" fmla="*/ 1429311 w 10005164"/>
                <a:gd name="connsiteY3" fmla="*/ 1 h 2700345"/>
                <a:gd name="connsiteX4" fmla="*/ 9219823 w 10005164"/>
                <a:gd name="connsiteY4" fmla="*/ 0 h 2700345"/>
                <a:gd name="connsiteX5" fmla="*/ 9775143 w 10005164"/>
                <a:gd name="connsiteY5" fmla="*/ 230022 h 2700345"/>
                <a:gd name="connsiteX6" fmla="*/ 10005163 w 10005164"/>
                <a:gd name="connsiteY6" fmla="*/ 785343 h 2700345"/>
                <a:gd name="connsiteX7" fmla="*/ 10005164 w 10005164"/>
                <a:gd name="connsiteY7" fmla="*/ 1915004 h 2700345"/>
                <a:gd name="connsiteX8" fmla="*/ 9775143 w 10005164"/>
                <a:gd name="connsiteY8" fmla="*/ 2470324 h 2700345"/>
                <a:gd name="connsiteX9" fmla="*/ 9219823 w 10005164"/>
                <a:gd name="connsiteY9" fmla="*/ 2700345 h 2700345"/>
                <a:gd name="connsiteX10" fmla="*/ 1429309 w 10005164"/>
                <a:gd name="connsiteY10" fmla="*/ 2700345 h 2700345"/>
                <a:gd name="connsiteX11" fmla="*/ 735408 w 10005164"/>
                <a:gd name="connsiteY11" fmla="*/ 2006443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10" fmla="*/ 785341 w 9361196"/>
                <a:gd name="connsiteY10" fmla="*/ 2700345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0" fmla="*/ 0 w 9361196"/>
                <a:gd name="connsiteY0" fmla="*/ 1915003 h 2470324"/>
                <a:gd name="connsiteX1" fmla="*/ 0 w 9361196"/>
                <a:gd name="connsiteY1" fmla="*/ 785341 h 2470324"/>
                <a:gd name="connsiteX2" fmla="*/ 230022 w 9361196"/>
                <a:gd name="connsiteY2" fmla="*/ 230021 h 2470324"/>
                <a:gd name="connsiteX3" fmla="*/ 785343 w 9361196"/>
                <a:gd name="connsiteY3" fmla="*/ 1 h 2470324"/>
                <a:gd name="connsiteX4" fmla="*/ 8575855 w 9361196"/>
                <a:gd name="connsiteY4" fmla="*/ 0 h 2470324"/>
                <a:gd name="connsiteX5" fmla="*/ 9131175 w 9361196"/>
                <a:gd name="connsiteY5" fmla="*/ 230022 h 2470324"/>
                <a:gd name="connsiteX6" fmla="*/ 9361195 w 9361196"/>
                <a:gd name="connsiteY6" fmla="*/ 785343 h 2470324"/>
                <a:gd name="connsiteX7" fmla="*/ 9361196 w 9361196"/>
                <a:gd name="connsiteY7" fmla="*/ 1915004 h 2470324"/>
                <a:gd name="connsiteX8" fmla="*/ 9131175 w 9361196"/>
                <a:gd name="connsiteY8" fmla="*/ 2470324 h 2470324"/>
                <a:gd name="connsiteX0" fmla="*/ 0 w 9361196"/>
                <a:gd name="connsiteY0" fmla="*/ 1915003 h 1915004"/>
                <a:gd name="connsiteX1" fmla="*/ 0 w 9361196"/>
                <a:gd name="connsiteY1" fmla="*/ 785341 h 1915004"/>
                <a:gd name="connsiteX2" fmla="*/ 230022 w 9361196"/>
                <a:gd name="connsiteY2" fmla="*/ 230021 h 1915004"/>
                <a:gd name="connsiteX3" fmla="*/ 785343 w 9361196"/>
                <a:gd name="connsiteY3" fmla="*/ 1 h 1915004"/>
                <a:gd name="connsiteX4" fmla="*/ 8575855 w 9361196"/>
                <a:gd name="connsiteY4" fmla="*/ 0 h 1915004"/>
                <a:gd name="connsiteX5" fmla="*/ 9131175 w 9361196"/>
                <a:gd name="connsiteY5" fmla="*/ 230022 h 1915004"/>
                <a:gd name="connsiteX6" fmla="*/ 9361195 w 9361196"/>
                <a:gd name="connsiteY6" fmla="*/ 785343 h 1915004"/>
                <a:gd name="connsiteX7" fmla="*/ 9361196 w 9361196"/>
                <a:gd name="connsiteY7" fmla="*/ 1915004 h 1915004"/>
                <a:gd name="connsiteX0" fmla="*/ 0 w 9361196"/>
                <a:gd name="connsiteY0" fmla="*/ 1915003 h 1915003"/>
                <a:gd name="connsiteX1" fmla="*/ 0 w 9361196"/>
                <a:gd name="connsiteY1" fmla="*/ 785341 h 1915003"/>
                <a:gd name="connsiteX2" fmla="*/ 230022 w 9361196"/>
                <a:gd name="connsiteY2" fmla="*/ 230021 h 1915003"/>
                <a:gd name="connsiteX3" fmla="*/ 785343 w 9361196"/>
                <a:gd name="connsiteY3" fmla="*/ 1 h 1915003"/>
                <a:gd name="connsiteX4" fmla="*/ 8575855 w 9361196"/>
                <a:gd name="connsiteY4" fmla="*/ 0 h 1915003"/>
                <a:gd name="connsiteX5" fmla="*/ 9131175 w 9361196"/>
                <a:gd name="connsiteY5" fmla="*/ 230022 h 1915003"/>
                <a:gd name="connsiteX6" fmla="*/ 9361195 w 9361196"/>
                <a:gd name="connsiteY6" fmla="*/ 785343 h 1915003"/>
                <a:gd name="connsiteX0" fmla="*/ 0 w 9131175"/>
                <a:gd name="connsiteY0" fmla="*/ 1915003 h 1915003"/>
                <a:gd name="connsiteX1" fmla="*/ 0 w 9131175"/>
                <a:gd name="connsiteY1" fmla="*/ 785341 h 1915003"/>
                <a:gd name="connsiteX2" fmla="*/ 230022 w 9131175"/>
                <a:gd name="connsiteY2" fmla="*/ 230021 h 1915003"/>
                <a:gd name="connsiteX3" fmla="*/ 785343 w 9131175"/>
                <a:gd name="connsiteY3" fmla="*/ 1 h 1915003"/>
                <a:gd name="connsiteX4" fmla="*/ 8575855 w 9131175"/>
                <a:gd name="connsiteY4" fmla="*/ 0 h 1915003"/>
                <a:gd name="connsiteX5" fmla="*/ 9131175 w 9131175"/>
                <a:gd name="connsiteY5" fmla="*/ 230022 h 1915003"/>
                <a:gd name="connsiteX0" fmla="*/ 0 w 8575855"/>
                <a:gd name="connsiteY0" fmla="*/ 1915003 h 1915003"/>
                <a:gd name="connsiteX1" fmla="*/ 0 w 8575855"/>
                <a:gd name="connsiteY1" fmla="*/ 785341 h 1915003"/>
                <a:gd name="connsiteX2" fmla="*/ 230022 w 8575855"/>
                <a:gd name="connsiteY2" fmla="*/ 230021 h 1915003"/>
                <a:gd name="connsiteX3" fmla="*/ 785343 w 8575855"/>
                <a:gd name="connsiteY3" fmla="*/ 1 h 1915003"/>
                <a:gd name="connsiteX4" fmla="*/ 8575855 w 8575855"/>
                <a:gd name="connsiteY4" fmla="*/ 0 h 1915003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173685 h 2173685"/>
                <a:gd name="connsiteX1" fmla="*/ 0 w 9130575"/>
                <a:gd name="connsiteY1" fmla="*/ 1044023 h 2173685"/>
                <a:gd name="connsiteX2" fmla="*/ 230022 w 9130575"/>
                <a:gd name="connsiteY2" fmla="*/ 488703 h 2173685"/>
                <a:gd name="connsiteX3" fmla="*/ 785343 w 9130575"/>
                <a:gd name="connsiteY3" fmla="*/ 258683 h 2173685"/>
                <a:gd name="connsiteX4" fmla="*/ 9130575 w 9130575"/>
                <a:gd name="connsiteY4" fmla="*/ 248999 h 2173685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521310 h 2521310"/>
                <a:gd name="connsiteX1" fmla="*/ 0 w 9130575"/>
                <a:gd name="connsiteY1" fmla="*/ 1391648 h 2521310"/>
                <a:gd name="connsiteX2" fmla="*/ 230022 w 9130575"/>
                <a:gd name="connsiteY2" fmla="*/ 836328 h 2521310"/>
                <a:gd name="connsiteX3" fmla="*/ 785343 w 9130575"/>
                <a:gd name="connsiteY3" fmla="*/ 606308 h 2521310"/>
                <a:gd name="connsiteX4" fmla="*/ 9130575 w 9130575"/>
                <a:gd name="connsiteY4" fmla="*/ 596624 h 2521310"/>
                <a:gd name="connsiteX0" fmla="*/ 0 w 9130587"/>
                <a:gd name="connsiteY0" fmla="*/ 1924686 h 1924686"/>
                <a:gd name="connsiteX1" fmla="*/ 0 w 9130587"/>
                <a:gd name="connsiteY1" fmla="*/ 795024 h 1924686"/>
                <a:gd name="connsiteX2" fmla="*/ 230022 w 9130587"/>
                <a:gd name="connsiteY2" fmla="*/ 239704 h 1924686"/>
                <a:gd name="connsiteX3" fmla="*/ 785343 w 9130587"/>
                <a:gd name="connsiteY3" fmla="*/ 9684 h 1924686"/>
                <a:gd name="connsiteX4" fmla="*/ 9130575 w 9130587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75" h="1924686">
                  <a:moveTo>
                    <a:pt x="0" y="1924686"/>
                  </a:moveTo>
                  <a:lnTo>
                    <a:pt x="0" y="795024"/>
                  </a:lnTo>
                  <a:cubicBezTo>
                    <a:pt x="0" y="586739"/>
                    <a:pt x="82742" y="386984"/>
                    <a:pt x="230022" y="239704"/>
                  </a:cubicBezTo>
                  <a:cubicBezTo>
                    <a:pt x="377302" y="92424"/>
                    <a:pt x="577057" y="9683"/>
                    <a:pt x="785343" y="9684"/>
                  </a:cubicBezTo>
                  <a:lnTo>
                    <a:pt x="9130575" y="0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</p:grp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38" y="6292906"/>
            <a:ext cx="1607918" cy="52047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36031" y="368610"/>
            <a:ext cx="5280675" cy="3060391"/>
          </a:xfrm>
        </p:spPr>
        <p:txBody>
          <a:bodyPr anchor="t"/>
          <a:lstStyle>
            <a:lvl1pPr algn="l">
              <a:defRPr sz="4000" b="1" cap="none" baseline="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20F-A3CF-4261-9052-78EEF9986520}" type="datetime1">
              <a:rPr lang="nl-NL" smtClean="0"/>
              <a:t>18-5-2020</a:t>
            </a:fld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15" name="Tijdelijke aanduiding voor afbeelding 14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10" name="Tijdelijke aanduiding voor tekst 5"/>
          <p:cNvSpPr>
            <a:spLocks noGrp="1"/>
          </p:cNvSpPr>
          <p:nvPr>
            <p:ph type="body" sz="quarter" idx="15"/>
          </p:nvPr>
        </p:nvSpPr>
        <p:spPr>
          <a:xfrm>
            <a:off x="6336031" y="3609023"/>
            <a:ext cx="5280675" cy="2520322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511681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D3D4-8BC7-463E-ACA5-009F469C3503}" type="datetime1">
              <a:rPr lang="nl-NL" smtClean="0"/>
              <a:t>18-5-2020</a:t>
            </a:fld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tekst 2"/>
          <p:cNvSpPr>
            <a:spLocks noGrp="1"/>
          </p:cNvSpPr>
          <p:nvPr>
            <p:ph idx="1"/>
          </p:nvPr>
        </p:nvSpPr>
        <p:spPr>
          <a:xfrm>
            <a:off x="575295" y="1448748"/>
            <a:ext cx="11041411" cy="46805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61E0-97EA-4838-91B3-D7D28BC13232}" type="datetime1">
              <a:rPr lang="nl-NL" smtClean="0"/>
              <a:t>18-5-2020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tekst 2"/>
          <p:cNvSpPr>
            <a:spLocks noGrp="1"/>
          </p:cNvSpPr>
          <p:nvPr>
            <p:ph idx="1"/>
          </p:nvPr>
        </p:nvSpPr>
        <p:spPr>
          <a:xfrm>
            <a:off x="575295" y="1448748"/>
            <a:ext cx="5448697" cy="46805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12" name="Tijdelijke aanduiding voor tekst 2"/>
          <p:cNvSpPr>
            <a:spLocks noGrp="1"/>
          </p:cNvSpPr>
          <p:nvPr>
            <p:ph idx="13"/>
          </p:nvPr>
        </p:nvSpPr>
        <p:spPr>
          <a:xfrm>
            <a:off x="6384032" y="1448748"/>
            <a:ext cx="5448697" cy="46805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296" y="1268725"/>
            <a:ext cx="5280675" cy="906151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 noChangeAspect="1"/>
          </p:cNvSpPr>
          <p:nvPr>
            <p:ph sz="half" idx="2"/>
          </p:nvPr>
        </p:nvSpPr>
        <p:spPr>
          <a:xfrm>
            <a:off x="575296" y="2174875"/>
            <a:ext cx="5280675" cy="39544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336031" y="1268725"/>
            <a:ext cx="5280675" cy="90615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 noChangeAspect="1"/>
          </p:cNvSpPr>
          <p:nvPr>
            <p:ph sz="quarter" idx="4"/>
          </p:nvPr>
        </p:nvSpPr>
        <p:spPr>
          <a:xfrm>
            <a:off x="6336031" y="2174875"/>
            <a:ext cx="5280675" cy="39544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675F-0F64-4804-B1BC-5CBB8E96E14D}" type="datetime1">
              <a:rPr lang="nl-NL" smtClean="0"/>
              <a:t>18-5-2020</a:t>
            </a:fld>
            <a:endParaRPr lang="nl-NL" dirty="0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75294" y="5517232"/>
            <a:ext cx="11041412" cy="468098"/>
          </a:xfrm>
        </p:spPr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66C7-1830-4B84-9372-25BF49ACDD52}" type="datetime1">
              <a:rPr lang="nl-NL" smtClean="0"/>
              <a:t>18-5-2020</a:t>
            </a:fld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310643"/>
          </a:xfrm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3142-3361-4DEF-942E-E71DC43D24ED}" type="datetime1">
              <a:rPr lang="nl-NL" smtClean="0"/>
              <a:t>18-5-2020</a:t>
            </a:fld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edig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5"/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2AA11A5-7EA5-4D57-A9CB-F52F928ED025}" type="datetime1">
              <a:rPr lang="nl-NL" smtClean="0"/>
              <a:t>18-5-2020</a:t>
            </a:fld>
            <a:endParaRPr lang="nl-NL" dirty="0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13" name="Tijdelijke aanduiding voor voettekst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5294" y="1"/>
            <a:ext cx="11041412" cy="123761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295" y="1448748"/>
            <a:ext cx="11041411" cy="46805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2"/>
          </p:nvPr>
        </p:nvSpPr>
        <p:spPr>
          <a:xfrm>
            <a:off x="10176521" y="6408001"/>
            <a:ext cx="1440184" cy="18002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0AEBD06F-55B8-4A1F-BC04-69139D6D1E9D}" type="datetime1">
              <a:rPr lang="nl-NL" smtClean="0"/>
              <a:t>18-5-2020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3"/>
          </p:nvPr>
        </p:nvSpPr>
        <p:spPr>
          <a:xfrm>
            <a:off x="4655817" y="6588001"/>
            <a:ext cx="5280673" cy="18002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4"/>
          </p:nvPr>
        </p:nvSpPr>
        <p:spPr>
          <a:xfrm>
            <a:off x="10176521" y="6588001"/>
            <a:ext cx="1440184" cy="17653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CAF61F08-5B5D-4F5B-9F92-8A0E73C5D006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5" name="Afbeelding 1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38" y="6292906"/>
            <a:ext cx="1607918" cy="520470"/>
          </a:xfrm>
          <a:prstGeom prst="rect">
            <a:avLst/>
          </a:prstGeom>
        </p:spPr>
      </p:pic>
      <p:grpSp>
        <p:nvGrpSpPr>
          <p:cNvPr id="22" name="Groep 21"/>
          <p:cNvGrpSpPr/>
          <p:nvPr userDrawn="1"/>
        </p:nvGrpSpPr>
        <p:grpSpPr>
          <a:xfrm rot="180000">
            <a:off x="530971" y="6403698"/>
            <a:ext cx="12985505" cy="2952216"/>
            <a:chOff x="269685" y="6178021"/>
            <a:chExt cx="12091011" cy="2285265"/>
          </a:xfrm>
        </p:grpSpPr>
        <p:sp>
          <p:nvSpPr>
            <p:cNvPr id="23" name="Vrije vorm 22"/>
            <p:cNvSpPr/>
            <p:nvPr userDrawn="1"/>
          </p:nvSpPr>
          <p:spPr>
            <a:xfrm rot="60000">
              <a:off x="269685" y="6269234"/>
              <a:ext cx="11929225" cy="2194052"/>
            </a:xfrm>
            <a:custGeom>
              <a:avLst/>
              <a:gdLst>
                <a:gd name="connsiteX0" fmla="*/ 0 w 9361196"/>
                <a:gd name="connsiteY0" fmla="*/ 785341 h 2700345"/>
                <a:gd name="connsiteX1" fmla="*/ 230022 w 9361196"/>
                <a:gd name="connsiteY1" fmla="*/ 230021 h 2700345"/>
                <a:gd name="connsiteX2" fmla="*/ 785343 w 9361196"/>
                <a:gd name="connsiteY2" fmla="*/ 1 h 2700345"/>
                <a:gd name="connsiteX3" fmla="*/ 8575855 w 9361196"/>
                <a:gd name="connsiteY3" fmla="*/ 0 h 2700345"/>
                <a:gd name="connsiteX4" fmla="*/ 9131175 w 9361196"/>
                <a:gd name="connsiteY4" fmla="*/ 230022 h 2700345"/>
                <a:gd name="connsiteX5" fmla="*/ 9361195 w 9361196"/>
                <a:gd name="connsiteY5" fmla="*/ 785343 h 2700345"/>
                <a:gd name="connsiteX6" fmla="*/ 9361196 w 9361196"/>
                <a:gd name="connsiteY6" fmla="*/ 1915004 h 2700345"/>
                <a:gd name="connsiteX7" fmla="*/ 9131175 w 9361196"/>
                <a:gd name="connsiteY7" fmla="*/ 2470324 h 2700345"/>
                <a:gd name="connsiteX8" fmla="*/ 8575855 w 9361196"/>
                <a:gd name="connsiteY8" fmla="*/ 2700345 h 2700345"/>
                <a:gd name="connsiteX9" fmla="*/ 785341 w 9361196"/>
                <a:gd name="connsiteY9" fmla="*/ 2700345 h 2700345"/>
                <a:gd name="connsiteX10" fmla="*/ 230021 w 9361196"/>
                <a:gd name="connsiteY10" fmla="*/ 2470323 h 2700345"/>
                <a:gd name="connsiteX11" fmla="*/ 0 w 9361196"/>
                <a:gd name="connsiteY11" fmla="*/ 1915003 h 2700345"/>
                <a:gd name="connsiteX12" fmla="*/ 0 w 9361196"/>
                <a:gd name="connsiteY12" fmla="*/ 785341 h 2700345"/>
                <a:gd name="connsiteX0" fmla="*/ 643968 w 10005164"/>
                <a:gd name="connsiteY0" fmla="*/ 785341 h 2700345"/>
                <a:gd name="connsiteX1" fmla="*/ 873990 w 10005164"/>
                <a:gd name="connsiteY1" fmla="*/ 230021 h 2700345"/>
                <a:gd name="connsiteX2" fmla="*/ 1429311 w 10005164"/>
                <a:gd name="connsiteY2" fmla="*/ 1 h 2700345"/>
                <a:gd name="connsiteX3" fmla="*/ 9219823 w 10005164"/>
                <a:gd name="connsiteY3" fmla="*/ 0 h 2700345"/>
                <a:gd name="connsiteX4" fmla="*/ 9775143 w 10005164"/>
                <a:gd name="connsiteY4" fmla="*/ 230022 h 2700345"/>
                <a:gd name="connsiteX5" fmla="*/ 10005163 w 10005164"/>
                <a:gd name="connsiteY5" fmla="*/ 785343 h 2700345"/>
                <a:gd name="connsiteX6" fmla="*/ 10005164 w 10005164"/>
                <a:gd name="connsiteY6" fmla="*/ 1915004 h 2700345"/>
                <a:gd name="connsiteX7" fmla="*/ 9775143 w 10005164"/>
                <a:gd name="connsiteY7" fmla="*/ 2470324 h 2700345"/>
                <a:gd name="connsiteX8" fmla="*/ 9219823 w 10005164"/>
                <a:gd name="connsiteY8" fmla="*/ 2700345 h 2700345"/>
                <a:gd name="connsiteX9" fmla="*/ 1429309 w 10005164"/>
                <a:gd name="connsiteY9" fmla="*/ 2700345 h 2700345"/>
                <a:gd name="connsiteX10" fmla="*/ 643968 w 10005164"/>
                <a:gd name="connsiteY10" fmla="*/ 1915003 h 2700345"/>
                <a:gd name="connsiteX11" fmla="*/ 643968 w 10005164"/>
                <a:gd name="connsiteY11" fmla="*/ 785341 h 2700345"/>
                <a:gd name="connsiteX0" fmla="*/ 643968 w 10005164"/>
                <a:gd name="connsiteY0" fmla="*/ 1915003 h 2700345"/>
                <a:gd name="connsiteX1" fmla="*/ 643968 w 10005164"/>
                <a:gd name="connsiteY1" fmla="*/ 785341 h 2700345"/>
                <a:gd name="connsiteX2" fmla="*/ 873990 w 10005164"/>
                <a:gd name="connsiteY2" fmla="*/ 230021 h 2700345"/>
                <a:gd name="connsiteX3" fmla="*/ 1429311 w 10005164"/>
                <a:gd name="connsiteY3" fmla="*/ 1 h 2700345"/>
                <a:gd name="connsiteX4" fmla="*/ 9219823 w 10005164"/>
                <a:gd name="connsiteY4" fmla="*/ 0 h 2700345"/>
                <a:gd name="connsiteX5" fmla="*/ 9775143 w 10005164"/>
                <a:gd name="connsiteY5" fmla="*/ 230022 h 2700345"/>
                <a:gd name="connsiteX6" fmla="*/ 10005163 w 10005164"/>
                <a:gd name="connsiteY6" fmla="*/ 785343 h 2700345"/>
                <a:gd name="connsiteX7" fmla="*/ 10005164 w 10005164"/>
                <a:gd name="connsiteY7" fmla="*/ 1915004 h 2700345"/>
                <a:gd name="connsiteX8" fmla="*/ 9775143 w 10005164"/>
                <a:gd name="connsiteY8" fmla="*/ 2470324 h 2700345"/>
                <a:gd name="connsiteX9" fmla="*/ 9219823 w 10005164"/>
                <a:gd name="connsiteY9" fmla="*/ 2700345 h 2700345"/>
                <a:gd name="connsiteX10" fmla="*/ 1429309 w 10005164"/>
                <a:gd name="connsiteY10" fmla="*/ 2700345 h 2700345"/>
                <a:gd name="connsiteX11" fmla="*/ 735408 w 10005164"/>
                <a:gd name="connsiteY11" fmla="*/ 2006443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10" fmla="*/ 785341 w 9361196"/>
                <a:gd name="connsiteY10" fmla="*/ 2700345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0" fmla="*/ 0 w 9361196"/>
                <a:gd name="connsiteY0" fmla="*/ 1915003 h 2470324"/>
                <a:gd name="connsiteX1" fmla="*/ 0 w 9361196"/>
                <a:gd name="connsiteY1" fmla="*/ 785341 h 2470324"/>
                <a:gd name="connsiteX2" fmla="*/ 230022 w 9361196"/>
                <a:gd name="connsiteY2" fmla="*/ 230021 h 2470324"/>
                <a:gd name="connsiteX3" fmla="*/ 785343 w 9361196"/>
                <a:gd name="connsiteY3" fmla="*/ 1 h 2470324"/>
                <a:gd name="connsiteX4" fmla="*/ 8575855 w 9361196"/>
                <a:gd name="connsiteY4" fmla="*/ 0 h 2470324"/>
                <a:gd name="connsiteX5" fmla="*/ 9131175 w 9361196"/>
                <a:gd name="connsiteY5" fmla="*/ 230022 h 2470324"/>
                <a:gd name="connsiteX6" fmla="*/ 9361195 w 9361196"/>
                <a:gd name="connsiteY6" fmla="*/ 785343 h 2470324"/>
                <a:gd name="connsiteX7" fmla="*/ 9361196 w 9361196"/>
                <a:gd name="connsiteY7" fmla="*/ 1915004 h 2470324"/>
                <a:gd name="connsiteX8" fmla="*/ 9131175 w 9361196"/>
                <a:gd name="connsiteY8" fmla="*/ 2470324 h 2470324"/>
                <a:gd name="connsiteX0" fmla="*/ 0 w 9361196"/>
                <a:gd name="connsiteY0" fmla="*/ 1915003 h 1915004"/>
                <a:gd name="connsiteX1" fmla="*/ 0 w 9361196"/>
                <a:gd name="connsiteY1" fmla="*/ 785341 h 1915004"/>
                <a:gd name="connsiteX2" fmla="*/ 230022 w 9361196"/>
                <a:gd name="connsiteY2" fmla="*/ 230021 h 1915004"/>
                <a:gd name="connsiteX3" fmla="*/ 785343 w 9361196"/>
                <a:gd name="connsiteY3" fmla="*/ 1 h 1915004"/>
                <a:gd name="connsiteX4" fmla="*/ 8575855 w 9361196"/>
                <a:gd name="connsiteY4" fmla="*/ 0 h 1915004"/>
                <a:gd name="connsiteX5" fmla="*/ 9131175 w 9361196"/>
                <a:gd name="connsiteY5" fmla="*/ 230022 h 1915004"/>
                <a:gd name="connsiteX6" fmla="*/ 9361195 w 9361196"/>
                <a:gd name="connsiteY6" fmla="*/ 785343 h 1915004"/>
                <a:gd name="connsiteX7" fmla="*/ 9361196 w 9361196"/>
                <a:gd name="connsiteY7" fmla="*/ 1915004 h 1915004"/>
                <a:gd name="connsiteX0" fmla="*/ 0 w 9361196"/>
                <a:gd name="connsiteY0" fmla="*/ 1915003 h 1915003"/>
                <a:gd name="connsiteX1" fmla="*/ 0 w 9361196"/>
                <a:gd name="connsiteY1" fmla="*/ 785341 h 1915003"/>
                <a:gd name="connsiteX2" fmla="*/ 230022 w 9361196"/>
                <a:gd name="connsiteY2" fmla="*/ 230021 h 1915003"/>
                <a:gd name="connsiteX3" fmla="*/ 785343 w 9361196"/>
                <a:gd name="connsiteY3" fmla="*/ 1 h 1915003"/>
                <a:gd name="connsiteX4" fmla="*/ 8575855 w 9361196"/>
                <a:gd name="connsiteY4" fmla="*/ 0 h 1915003"/>
                <a:gd name="connsiteX5" fmla="*/ 9131175 w 9361196"/>
                <a:gd name="connsiteY5" fmla="*/ 230022 h 1915003"/>
                <a:gd name="connsiteX6" fmla="*/ 9361195 w 9361196"/>
                <a:gd name="connsiteY6" fmla="*/ 785343 h 1915003"/>
                <a:gd name="connsiteX0" fmla="*/ 0 w 9131175"/>
                <a:gd name="connsiteY0" fmla="*/ 1915003 h 1915003"/>
                <a:gd name="connsiteX1" fmla="*/ 0 w 9131175"/>
                <a:gd name="connsiteY1" fmla="*/ 785341 h 1915003"/>
                <a:gd name="connsiteX2" fmla="*/ 230022 w 9131175"/>
                <a:gd name="connsiteY2" fmla="*/ 230021 h 1915003"/>
                <a:gd name="connsiteX3" fmla="*/ 785343 w 9131175"/>
                <a:gd name="connsiteY3" fmla="*/ 1 h 1915003"/>
                <a:gd name="connsiteX4" fmla="*/ 8575855 w 9131175"/>
                <a:gd name="connsiteY4" fmla="*/ 0 h 1915003"/>
                <a:gd name="connsiteX5" fmla="*/ 9131175 w 9131175"/>
                <a:gd name="connsiteY5" fmla="*/ 230022 h 1915003"/>
                <a:gd name="connsiteX0" fmla="*/ 0 w 8575855"/>
                <a:gd name="connsiteY0" fmla="*/ 1915003 h 1915003"/>
                <a:gd name="connsiteX1" fmla="*/ 0 w 8575855"/>
                <a:gd name="connsiteY1" fmla="*/ 785341 h 1915003"/>
                <a:gd name="connsiteX2" fmla="*/ 230022 w 8575855"/>
                <a:gd name="connsiteY2" fmla="*/ 230021 h 1915003"/>
                <a:gd name="connsiteX3" fmla="*/ 785343 w 8575855"/>
                <a:gd name="connsiteY3" fmla="*/ 1 h 1915003"/>
                <a:gd name="connsiteX4" fmla="*/ 8575855 w 8575855"/>
                <a:gd name="connsiteY4" fmla="*/ 0 h 1915003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173685 h 2173685"/>
                <a:gd name="connsiteX1" fmla="*/ 0 w 9130575"/>
                <a:gd name="connsiteY1" fmla="*/ 1044023 h 2173685"/>
                <a:gd name="connsiteX2" fmla="*/ 230022 w 9130575"/>
                <a:gd name="connsiteY2" fmla="*/ 488703 h 2173685"/>
                <a:gd name="connsiteX3" fmla="*/ 785343 w 9130575"/>
                <a:gd name="connsiteY3" fmla="*/ 258683 h 2173685"/>
                <a:gd name="connsiteX4" fmla="*/ 9130575 w 9130575"/>
                <a:gd name="connsiteY4" fmla="*/ 248999 h 2173685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521310 h 2521310"/>
                <a:gd name="connsiteX1" fmla="*/ 0 w 9130575"/>
                <a:gd name="connsiteY1" fmla="*/ 1391648 h 2521310"/>
                <a:gd name="connsiteX2" fmla="*/ 230022 w 9130575"/>
                <a:gd name="connsiteY2" fmla="*/ 836328 h 2521310"/>
                <a:gd name="connsiteX3" fmla="*/ 785343 w 9130575"/>
                <a:gd name="connsiteY3" fmla="*/ 606308 h 2521310"/>
                <a:gd name="connsiteX4" fmla="*/ 9130575 w 9130575"/>
                <a:gd name="connsiteY4" fmla="*/ 596624 h 2521310"/>
                <a:gd name="connsiteX0" fmla="*/ 0 w 9130587"/>
                <a:gd name="connsiteY0" fmla="*/ 1924686 h 1924686"/>
                <a:gd name="connsiteX1" fmla="*/ 0 w 9130587"/>
                <a:gd name="connsiteY1" fmla="*/ 795024 h 1924686"/>
                <a:gd name="connsiteX2" fmla="*/ 230022 w 9130587"/>
                <a:gd name="connsiteY2" fmla="*/ 239704 h 1924686"/>
                <a:gd name="connsiteX3" fmla="*/ 785343 w 9130587"/>
                <a:gd name="connsiteY3" fmla="*/ 9684 h 1924686"/>
                <a:gd name="connsiteX4" fmla="*/ 9130575 w 9130587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75" h="1924686">
                  <a:moveTo>
                    <a:pt x="0" y="1924686"/>
                  </a:moveTo>
                  <a:lnTo>
                    <a:pt x="0" y="795024"/>
                  </a:lnTo>
                  <a:cubicBezTo>
                    <a:pt x="0" y="586739"/>
                    <a:pt x="82742" y="386984"/>
                    <a:pt x="230022" y="239704"/>
                  </a:cubicBezTo>
                  <a:cubicBezTo>
                    <a:pt x="377302" y="92424"/>
                    <a:pt x="577057" y="9683"/>
                    <a:pt x="785343" y="9684"/>
                  </a:cubicBezTo>
                  <a:lnTo>
                    <a:pt x="9130575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24" name="Vrije vorm 23"/>
            <p:cNvSpPr/>
            <p:nvPr userDrawn="1"/>
          </p:nvSpPr>
          <p:spPr>
            <a:xfrm>
              <a:off x="431471" y="6178021"/>
              <a:ext cx="11929225" cy="2194049"/>
            </a:xfrm>
            <a:custGeom>
              <a:avLst/>
              <a:gdLst>
                <a:gd name="connsiteX0" fmla="*/ 0 w 9361196"/>
                <a:gd name="connsiteY0" fmla="*/ 785341 h 2700345"/>
                <a:gd name="connsiteX1" fmla="*/ 230022 w 9361196"/>
                <a:gd name="connsiteY1" fmla="*/ 230021 h 2700345"/>
                <a:gd name="connsiteX2" fmla="*/ 785343 w 9361196"/>
                <a:gd name="connsiteY2" fmla="*/ 1 h 2700345"/>
                <a:gd name="connsiteX3" fmla="*/ 8575855 w 9361196"/>
                <a:gd name="connsiteY3" fmla="*/ 0 h 2700345"/>
                <a:gd name="connsiteX4" fmla="*/ 9131175 w 9361196"/>
                <a:gd name="connsiteY4" fmla="*/ 230022 h 2700345"/>
                <a:gd name="connsiteX5" fmla="*/ 9361195 w 9361196"/>
                <a:gd name="connsiteY5" fmla="*/ 785343 h 2700345"/>
                <a:gd name="connsiteX6" fmla="*/ 9361196 w 9361196"/>
                <a:gd name="connsiteY6" fmla="*/ 1915004 h 2700345"/>
                <a:gd name="connsiteX7" fmla="*/ 9131175 w 9361196"/>
                <a:gd name="connsiteY7" fmla="*/ 2470324 h 2700345"/>
                <a:gd name="connsiteX8" fmla="*/ 8575855 w 9361196"/>
                <a:gd name="connsiteY8" fmla="*/ 2700345 h 2700345"/>
                <a:gd name="connsiteX9" fmla="*/ 785341 w 9361196"/>
                <a:gd name="connsiteY9" fmla="*/ 2700345 h 2700345"/>
                <a:gd name="connsiteX10" fmla="*/ 230021 w 9361196"/>
                <a:gd name="connsiteY10" fmla="*/ 2470323 h 2700345"/>
                <a:gd name="connsiteX11" fmla="*/ 0 w 9361196"/>
                <a:gd name="connsiteY11" fmla="*/ 1915003 h 2700345"/>
                <a:gd name="connsiteX12" fmla="*/ 0 w 9361196"/>
                <a:gd name="connsiteY12" fmla="*/ 785341 h 2700345"/>
                <a:gd name="connsiteX0" fmla="*/ 643968 w 10005164"/>
                <a:gd name="connsiteY0" fmla="*/ 785341 h 2700345"/>
                <a:gd name="connsiteX1" fmla="*/ 873990 w 10005164"/>
                <a:gd name="connsiteY1" fmla="*/ 230021 h 2700345"/>
                <a:gd name="connsiteX2" fmla="*/ 1429311 w 10005164"/>
                <a:gd name="connsiteY2" fmla="*/ 1 h 2700345"/>
                <a:gd name="connsiteX3" fmla="*/ 9219823 w 10005164"/>
                <a:gd name="connsiteY3" fmla="*/ 0 h 2700345"/>
                <a:gd name="connsiteX4" fmla="*/ 9775143 w 10005164"/>
                <a:gd name="connsiteY4" fmla="*/ 230022 h 2700345"/>
                <a:gd name="connsiteX5" fmla="*/ 10005163 w 10005164"/>
                <a:gd name="connsiteY5" fmla="*/ 785343 h 2700345"/>
                <a:gd name="connsiteX6" fmla="*/ 10005164 w 10005164"/>
                <a:gd name="connsiteY6" fmla="*/ 1915004 h 2700345"/>
                <a:gd name="connsiteX7" fmla="*/ 9775143 w 10005164"/>
                <a:gd name="connsiteY7" fmla="*/ 2470324 h 2700345"/>
                <a:gd name="connsiteX8" fmla="*/ 9219823 w 10005164"/>
                <a:gd name="connsiteY8" fmla="*/ 2700345 h 2700345"/>
                <a:gd name="connsiteX9" fmla="*/ 1429309 w 10005164"/>
                <a:gd name="connsiteY9" fmla="*/ 2700345 h 2700345"/>
                <a:gd name="connsiteX10" fmla="*/ 643968 w 10005164"/>
                <a:gd name="connsiteY10" fmla="*/ 1915003 h 2700345"/>
                <a:gd name="connsiteX11" fmla="*/ 643968 w 10005164"/>
                <a:gd name="connsiteY11" fmla="*/ 785341 h 2700345"/>
                <a:gd name="connsiteX0" fmla="*/ 643968 w 10005164"/>
                <a:gd name="connsiteY0" fmla="*/ 1915003 h 2700345"/>
                <a:gd name="connsiteX1" fmla="*/ 643968 w 10005164"/>
                <a:gd name="connsiteY1" fmla="*/ 785341 h 2700345"/>
                <a:gd name="connsiteX2" fmla="*/ 873990 w 10005164"/>
                <a:gd name="connsiteY2" fmla="*/ 230021 h 2700345"/>
                <a:gd name="connsiteX3" fmla="*/ 1429311 w 10005164"/>
                <a:gd name="connsiteY3" fmla="*/ 1 h 2700345"/>
                <a:gd name="connsiteX4" fmla="*/ 9219823 w 10005164"/>
                <a:gd name="connsiteY4" fmla="*/ 0 h 2700345"/>
                <a:gd name="connsiteX5" fmla="*/ 9775143 w 10005164"/>
                <a:gd name="connsiteY5" fmla="*/ 230022 h 2700345"/>
                <a:gd name="connsiteX6" fmla="*/ 10005163 w 10005164"/>
                <a:gd name="connsiteY6" fmla="*/ 785343 h 2700345"/>
                <a:gd name="connsiteX7" fmla="*/ 10005164 w 10005164"/>
                <a:gd name="connsiteY7" fmla="*/ 1915004 h 2700345"/>
                <a:gd name="connsiteX8" fmla="*/ 9775143 w 10005164"/>
                <a:gd name="connsiteY8" fmla="*/ 2470324 h 2700345"/>
                <a:gd name="connsiteX9" fmla="*/ 9219823 w 10005164"/>
                <a:gd name="connsiteY9" fmla="*/ 2700345 h 2700345"/>
                <a:gd name="connsiteX10" fmla="*/ 1429309 w 10005164"/>
                <a:gd name="connsiteY10" fmla="*/ 2700345 h 2700345"/>
                <a:gd name="connsiteX11" fmla="*/ 735408 w 10005164"/>
                <a:gd name="connsiteY11" fmla="*/ 2006443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10" fmla="*/ 785341 w 9361196"/>
                <a:gd name="connsiteY10" fmla="*/ 2700345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0" fmla="*/ 0 w 9361196"/>
                <a:gd name="connsiteY0" fmla="*/ 1915003 h 2470324"/>
                <a:gd name="connsiteX1" fmla="*/ 0 w 9361196"/>
                <a:gd name="connsiteY1" fmla="*/ 785341 h 2470324"/>
                <a:gd name="connsiteX2" fmla="*/ 230022 w 9361196"/>
                <a:gd name="connsiteY2" fmla="*/ 230021 h 2470324"/>
                <a:gd name="connsiteX3" fmla="*/ 785343 w 9361196"/>
                <a:gd name="connsiteY3" fmla="*/ 1 h 2470324"/>
                <a:gd name="connsiteX4" fmla="*/ 8575855 w 9361196"/>
                <a:gd name="connsiteY4" fmla="*/ 0 h 2470324"/>
                <a:gd name="connsiteX5" fmla="*/ 9131175 w 9361196"/>
                <a:gd name="connsiteY5" fmla="*/ 230022 h 2470324"/>
                <a:gd name="connsiteX6" fmla="*/ 9361195 w 9361196"/>
                <a:gd name="connsiteY6" fmla="*/ 785343 h 2470324"/>
                <a:gd name="connsiteX7" fmla="*/ 9361196 w 9361196"/>
                <a:gd name="connsiteY7" fmla="*/ 1915004 h 2470324"/>
                <a:gd name="connsiteX8" fmla="*/ 9131175 w 9361196"/>
                <a:gd name="connsiteY8" fmla="*/ 2470324 h 2470324"/>
                <a:gd name="connsiteX0" fmla="*/ 0 w 9361196"/>
                <a:gd name="connsiteY0" fmla="*/ 1915003 h 1915004"/>
                <a:gd name="connsiteX1" fmla="*/ 0 w 9361196"/>
                <a:gd name="connsiteY1" fmla="*/ 785341 h 1915004"/>
                <a:gd name="connsiteX2" fmla="*/ 230022 w 9361196"/>
                <a:gd name="connsiteY2" fmla="*/ 230021 h 1915004"/>
                <a:gd name="connsiteX3" fmla="*/ 785343 w 9361196"/>
                <a:gd name="connsiteY3" fmla="*/ 1 h 1915004"/>
                <a:gd name="connsiteX4" fmla="*/ 8575855 w 9361196"/>
                <a:gd name="connsiteY4" fmla="*/ 0 h 1915004"/>
                <a:gd name="connsiteX5" fmla="*/ 9131175 w 9361196"/>
                <a:gd name="connsiteY5" fmla="*/ 230022 h 1915004"/>
                <a:gd name="connsiteX6" fmla="*/ 9361195 w 9361196"/>
                <a:gd name="connsiteY6" fmla="*/ 785343 h 1915004"/>
                <a:gd name="connsiteX7" fmla="*/ 9361196 w 9361196"/>
                <a:gd name="connsiteY7" fmla="*/ 1915004 h 1915004"/>
                <a:gd name="connsiteX0" fmla="*/ 0 w 9361196"/>
                <a:gd name="connsiteY0" fmla="*/ 1915003 h 1915003"/>
                <a:gd name="connsiteX1" fmla="*/ 0 w 9361196"/>
                <a:gd name="connsiteY1" fmla="*/ 785341 h 1915003"/>
                <a:gd name="connsiteX2" fmla="*/ 230022 w 9361196"/>
                <a:gd name="connsiteY2" fmla="*/ 230021 h 1915003"/>
                <a:gd name="connsiteX3" fmla="*/ 785343 w 9361196"/>
                <a:gd name="connsiteY3" fmla="*/ 1 h 1915003"/>
                <a:gd name="connsiteX4" fmla="*/ 8575855 w 9361196"/>
                <a:gd name="connsiteY4" fmla="*/ 0 h 1915003"/>
                <a:gd name="connsiteX5" fmla="*/ 9131175 w 9361196"/>
                <a:gd name="connsiteY5" fmla="*/ 230022 h 1915003"/>
                <a:gd name="connsiteX6" fmla="*/ 9361195 w 9361196"/>
                <a:gd name="connsiteY6" fmla="*/ 785343 h 1915003"/>
                <a:gd name="connsiteX0" fmla="*/ 0 w 9131175"/>
                <a:gd name="connsiteY0" fmla="*/ 1915003 h 1915003"/>
                <a:gd name="connsiteX1" fmla="*/ 0 w 9131175"/>
                <a:gd name="connsiteY1" fmla="*/ 785341 h 1915003"/>
                <a:gd name="connsiteX2" fmla="*/ 230022 w 9131175"/>
                <a:gd name="connsiteY2" fmla="*/ 230021 h 1915003"/>
                <a:gd name="connsiteX3" fmla="*/ 785343 w 9131175"/>
                <a:gd name="connsiteY3" fmla="*/ 1 h 1915003"/>
                <a:gd name="connsiteX4" fmla="*/ 8575855 w 9131175"/>
                <a:gd name="connsiteY4" fmla="*/ 0 h 1915003"/>
                <a:gd name="connsiteX5" fmla="*/ 9131175 w 9131175"/>
                <a:gd name="connsiteY5" fmla="*/ 230022 h 1915003"/>
                <a:gd name="connsiteX0" fmla="*/ 0 w 8575855"/>
                <a:gd name="connsiteY0" fmla="*/ 1915003 h 1915003"/>
                <a:gd name="connsiteX1" fmla="*/ 0 w 8575855"/>
                <a:gd name="connsiteY1" fmla="*/ 785341 h 1915003"/>
                <a:gd name="connsiteX2" fmla="*/ 230022 w 8575855"/>
                <a:gd name="connsiteY2" fmla="*/ 230021 h 1915003"/>
                <a:gd name="connsiteX3" fmla="*/ 785343 w 8575855"/>
                <a:gd name="connsiteY3" fmla="*/ 1 h 1915003"/>
                <a:gd name="connsiteX4" fmla="*/ 8575855 w 8575855"/>
                <a:gd name="connsiteY4" fmla="*/ 0 h 1915003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173685 h 2173685"/>
                <a:gd name="connsiteX1" fmla="*/ 0 w 9130575"/>
                <a:gd name="connsiteY1" fmla="*/ 1044023 h 2173685"/>
                <a:gd name="connsiteX2" fmla="*/ 230022 w 9130575"/>
                <a:gd name="connsiteY2" fmla="*/ 488703 h 2173685"/>
                <a:gd name="connsiteX3" fmla="*/ 785343 w 9130575"/>
                <a:gd name="connsiteY3" fmla="*/ 258683 h 2173685"/>
                <a:gd name="connsiteX4" fmla="*/ 9130575 w 9130575"/>
                <a:gd name="connsiteY4" fmla="*/ 248999 h 2173685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521310 h 2521310"/>
                <a:gd name="connsiteX1" fmla="*/ 0 w 9130575"/>
                <a:gd name="connsiteY1" fmla="*/ 1391648 h 2521310"/>
                <a:gd name="connsiteX2" fmla="*/ 230022 w 9130575"/>
                <a:gd name="connsiteY2" fmla="*/ 836328 h 2521310"/>
                <a:gd name="connsiteX3" fmla="*/ 785343 w 9130575"/>
                <a:gd name="connsiteY3" fmla="*/ 606308 h 2521310"/>
                <a:gd name="connsiteX4" fmla="*/ 9130575 w 9130575"/>
                <a:gd name="connsiteY4" fmla="*/ 596624 h 2521310"/>
                <a:gd name="connsiteX0" fmla="*/ 0 w 9130587"/>
                <a:gd name="connsiteY0" fmla="*/ 1924686 h 1924686"/>
                <a:gd name="connsiteX1" fmla="*/ 0 w 9130587"/>
                <a:gd name="connsiteY1" fmla="*/ 795024 h 1924686"/>
                <a:gd name="connsiteX2" fmla="*/ 230022 w 9130587"/>
                <a:gd name="connsiteY2" fmla="*/ 239704 h 1924686"/>
                <a:gd name="connsiteX3" fmla="*/ 785343 w 9130587"/>
                <a:gd name="connsiteY3" fmla="*/ 9684 h 1924686"/>
                <a:gd name="connsiteX4" fmla="*/ 9130575 w 9130587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75" h="1924686">
                  <a:moveTo>
                    <a:pt x="0" y="1924686"/>
                  </a:moveTo>
                  <a:lnTo>
                    <a:pt x="0" y="795024"/>
                  </a:lnTo>
                  <a:cubicBezTo>
                    <a:pt x="0" y="586739"/>
                    <a:pt x="82742" y="386984"/>
                    <a:pt x="230022" y="239704"/>
                  </a:cubicBezTo>
                  <a:cubicBezTo>
                    <a:pt x="377302" y="92424"/>
                    <a:pt x="577057" y="9683"/>
                    <a:pt x="785343" y="9684"/>
                  </a:cubicBezTo>
                  <a:lnTo>
                    <a:pt x="9130575" y="0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4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/>
  </p:transition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tx2"/>
        </a:buClr>
        <a:buSzPct val="75000"/>
        <a:buFontTx/>
        <a:buBlip>
          <a:blip r:embed="rId12"/>
        </a:buBlip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2300" indent="-287338" algn="l" defTabSz="914400" rtl="0" eaLnBrk="1" latinLnBrk="0" hangingPunct="1">
        <a:spcBef>
          <a:spcPct val="20000"/>
        </a:spcBef>
        <a:buClr>
          <a:schemeClr val="tx2"/>
        </a:buClr>
        <a:buSzPct val="110000"/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1700" indent="-287338" algn="l" defTabSz="914400" rtl="0" eaLnBrk="1" latinLnBrk="0" hangingPunct="1">
        <a:spcBef>
          <a:spcPct val="20000"/>
        </a:spcBef>
        <a:buClr>
          <a:schemeClr val="accent3"/>
        </a:buClr>
        <a:buSzPct val="75000"/>
        <a:buFont typeface="Wingdings" panose="05000000000000000000" pitchFamily="2" charset="2"/>
        <a:buChar char="q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57300" indent="-287338" algn="l" defTabSz="914400" rtl="0" eaLnBrk="1" latinLnBrk="0" hangingPunct="1">
        <a:spcBef>
          <a:spcPct val="20000"/>
        </a:spcBef>
        <a:buFont typeface="Symbol" pitchFamily="18" charset="2"/>
        <a:buChar char="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24000" indent="-287338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Hoofdstuk 8: Afgeleiden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NL" sz="5400" b="1" dirty="0" smtClean="0">
                <a:solidFill>
                  <a:schemeClr val="accent4"/>
                </a:solidFill>
              </a:rPr>
              <a:t>3. Afleidbaarheid van een functie</a:t>
            </a:r>
            <a:endParaRPr lang="nl-NL" sz="54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911424" y="764704"/>
            <a:ext cx="6994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chemeClr val="tx2"/>
                </a:solidFill>
              </a:rPr>
              <a:t> </a:t>
            </a:r>
            <a:r>
              <a:rPr lang="nl-BE" sz="3600" b="1" dirty="0" smtClean="0">
                <a:solidFill>
                  <a:schemeClr val="accent4"/>
                </a:solidFill>
              </a:rPr>
              <a:t>3.1 Voorbeelden (p 101-103)</a:t>
            </a:r>
            <a:endParaRPr lang="nl-BE" sz="3600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/>
              <p:cNvSpPr txBox="1"/>
              <p:nvPr/>
            </p:nvSpPr>
            <p:spPr>
              <a:xfrm>
                <a:off x="1041073" y="2697927"/>
                <a:ext cx="686455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2000" dirty="0" smtClean="0"/>
                  <a:t>Dit betekent dat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nl-BE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nl-B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nl-BE" sz="2000" dirty="0" smtClean="0"/>
                  <a:t> niet bestaat.</a:t>
                </a:r>
              </a:p>
              <a:p>
                <a:endParaRPr lang="nl-BE" sz="2000" dirty="0"/>
              </a:p>
              <a:p>
                <a:r>
                  <a:rPr lang="nl-BE" sz="2000" dirty="0" smtClean="0"/>
                  <a:t>Dus f is niet afleidbaar in 0</a:t>
                </a:r>
                <a:endParaRPr lang="nl-BE" sz="2000" dirty="0"/>
              </a:p>
            </p:txBody>
          </p:sp>
        </mc:Choice>
        <mc:Fallback xmlns=""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73" y="2697927"/>
                <a:ext cx="6864559" cy="1015663"/>
              </a:xfrm>
              <a:prstGeom prst="rect">
                <a:avLst/>
              </a:prstGeom>
              <a:blipFill>
                <a:blip r:embed="rId2"/>
                <a:stretch>
                  <a:fillRect l="-977" t="-3614" b="-1024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kstvak 1"/>
              <p:cNvSpPr txBox="1"/>
              <p:nvPr/>
            </p:nvSpPr>
            <p:spPr>
              <a:xfrm>
                <a:off x="983432" y="1361518"/>
                <a:ext cx="2952328" cy="470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nl-BE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nl-BE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nl-BE" sz="24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24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nl-BE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nl-BE" sz="24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nl-BE" sz="24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g>
                        <m:e>
                          <m:r>
                            <a:rPr lang="nl-BE" sz="24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rad>
                    </m:oMath>
                  </m:oMathPara>
                </a14:m>
                <a:endParaRPr lang="nl-BE" sz="2400" b="1" dirty="0"/>
              </a:p>
            </p:txBody>
          </p:sp>
        </mc:Choice>
        <mc:Fallback xmlns="">
          <p:sp>
            <p:nvSpPr>
              <p:cNvPr id="2" name="Tekstvak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2" y="1361518"/>
                <a:ext cx="2952328" cy="470770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1055440" y="1829315"/>
                <a:ext cx="8424936" cy="768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num>
                            <m:den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den>
                          </m:f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ctrlPr>
                                    <a:rPr lang="nl-B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nl-BE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num>
                            <m:den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nl-B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nl-BE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nl-B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nl-B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nl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nl-BE" b="0" i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nl-BE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nl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nl-B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nl-B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nl-B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nl-B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nl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nl-BE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nl-BE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nl-B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nl-BE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nl-B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ctrlPr>
                                            <a:rPr lang="nl-BE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>
                                          <m:r>
                                            <a:rPr lang="nl-BE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g>
                                        <m:e>
                                          <m:r>
                                            <a:rPr lang="nl-B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nl-B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²</m:t>
                                          </m:r>
                                        </m:e>
                                      </m:rad>
                                    </m:den>
                                  </m:f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</m:func>
                            </m:e>
                          </m:func>
                          <m:f>
                            <m:f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0" y="1829315"/>
                <a:ext cx="8424936" cy="7683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kstvak 7"/>
          <p:cNvSpPr txBox="1"/>
          <p:nvPr/>
        </p:nvSpPr>
        <p:spPr>
          <a:xfrm>
            <a:off x="1084678" y="3899458"/>
            <a:ext cx="42192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smtClean="0">
                <a:ea typeface="Cambria Math" panose="02040503050406030204" pitchFamily="18" charset="0"/>
              </a:rPr>
              <a:t>Grafisch:</a:t>
            </a:r>
          </a:p>
          <a:p>
            <a:endParaRPr lang="nl-BE" sz="2000" dirty="0">
              <a:ea typeface="Cambria Math" panose="02040503050406030204" pitchFamily="18" charset="0"/>
            </a:endParaRPr>
          </a:p>
          <a:p>
            <a:r>
              <a:rPr lang="nl-BE" sz="2000" dirty="0">
                <a:ea typeface="Cambria Math" panose="02040503050406030204" pitchFamily="18" charset="0"/>
              </a:rPr>
              <a:t>f</a:t>
            </a:r>
            <a:r>
              <a:rPr lang="nl-BE" sz="2000" dirty="0" smtClean="0">
                <a:ea typeface="Cambria Math" panose="02040503050406030204" pitchFamily="18" charset="0"/>
              </a:rPr>
              <a:t> heeft een verticale raaklijn in x = 0</a:t>
            </a:r>
            <a:endParaRPr lang="nl-BE" sz="2000" dirty="0"/>
          </a:p>
        </p:txBody>
      </p:sp>
      <p:sp>
        <p:nvSpPr>
          <p:cNvPr id="3" name="Pijl-rechts 2"/>
          <p:cNvSpPr/>
          <p:nvPr/>
        </p:nvSpPr>
        <p:spPr>
          <a:xfrm>
            <a:off x="9264352" y="2060848"/>
            <a:ext cx="648072" cy="2160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kstvak 8"/>
          <p:cNvSpPr txBox="1"/>
          <p:nvPr/>
        </p:nvSpPr>
        <p:spPr>
          <a:xfrm>
            <a:off x="10200456" y="197954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oneindig</a:t>
            </a:r>
            <a:endParaRPr lang="nl-BE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2697927"/>
            <a:ext cx="3744416" cy="3588399"/>
          </a:xfrm>
          <a:prstGeom prst="rect">
            <a:avLst/>
          </a:prstGeom>
          <a:ln>
            <a:noFill/>
          </a:ln>
        </p:spPr>
      </p:pic>
      <p:cxnSp>
        <p:nvCxnSpPr>
          <p:cNvPr id="14" name="Rechte verbindingslijn 13"/>
          <p:cNvCxnSpPr/>
          <p:nvPr/>
        </p:nvCxnSpPr>
        <p:spPr>
          <a:xfrm>
            <a:off x="8400256" y="2697927"/>
            <a:ext cx="0" cy="35883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8484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5" grpId="0"/>
      <p:bldP spid="3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911424" y="764704"/>
            <a:ext cx="4968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chemeClr val="tx2"/>
                </a:solidFill>
              </a:rPr>
              <a:t> </a:t>
            </a:r>
            <a:r>
              <a:rPr lang="nl-BE" sz="3600" b="1" dirty="0" smtClean="0">
                <a:solidFill>
                  <a:schemeClr val="accent4"/>
                </a:solidFill>
              </a:rPr>
              <a:t>3.1 Voorbeelden</a:t>
            </a:r>
            <a:endParaRPr lang="nl-BE" sz="3600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/>
              <p:cNvSpPr txBox="1"/>
              <p:nvPr/>
            </p:nvSpPr>
            <p:spPr>
              <a:xfrm>
                <a:off x="997026" y="4541347"/>
                <a:ext cx="592118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2000" dirty="0" smtClean="0"/>
                  <a:t>Dit betekent dat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nl-BE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nl-B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nl-BE" sz="2000" dirty="0" smtClean="0"/>
                  <a:t> niet bestaat, want LL ≠ RL.</a:t>
                </a:r>
              </a:p>
              <a:p>
                <a:r>
                  <a:rPr lang="nl-BE" sz="2000" dirty="0" smtClean="0"/>
                  <a:t>Dus f is niet afleidbaar in 2, want </a:t>
                </a:r>
                <a:r>
                  <a:rPr lang="nl-BE" sz="2000" dirty="0" err="1" smtClean="0"/>
                  <a:t>rico</a:t>
                </a:r>
                <a:r>
                  <a:rPr lang="nl-BE" sz="2000" dirty="0" smtClean="0"/>
                  <a:t> raaklijn is 4 en -4</a:t>
                </a:r>
              </a:p>
              <a:p>
                <a:r>
                  <a:rPr lang="nl-BE" sz="2000" dirty="0" smtClean="0"/>
                  <a:t>We zeggen dat f voor x = 2 een </a:t>
                </a:r>
                <a:r>
                  <a:rPr lang="nl-BE" sz="2000" b="1" dirty="0" smtClean="0"/>
                  <a:t>knikpunt</a:t>
                </a:r>
                <a:r>
                  <a:rPr lang="nl-BE" sz="2000" dirty="0" smtClean="0"/>
                  <a:t> heeft.</a:t>
                </a:r>
              </a:p>
              <a:p>
                <a:r>
                  <a:rPr lang="nl-BE" sz="2000" dirty="0" smtClean="0"/>
                  <a:t>Zo heeft f ook een knikpunt voor x = -2</a:t>
                </a:r>
              </a:p>
              <a:p>
                <a:r>
                  <a:rPr lang="nl-BE" sz="2000" dirty="0" smtClean="0"/>
                  <a:t>f is niet afleidbaar in x = -2 en x = 2</a:t>
                </a:r>
              </a:p>
              <a:p>
                <a:endParaRPr lang="nl-BE" sz="2000" dirty="0"/>
              </a:p>
            </p:txBody>
          </p:sp>
        </mc:Choice>
        <mc:Fallback xmlns=""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26" y="4541347"/>
                <a:ext cx="5921181" cy="1938992"/>
              </a:xfrm>
              <a:prstGeom prst="rect">
                <a:avLst/>
              </a:prstGeom>
              <a:blipFill>
                <a:blip r:embed="rId2"/>
                <a:stretch>
                  <a:fillRect l="-1133" t="-188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kstvak 1"/>
              <p:cNvSpPr txBox="1"/>
              <p:nvPr/>
            </p:nvSpPr>
            <p:spPr>
              <a:xfrm>
                <a:off x="983432" y="1361518"/>
                <a:ext cx="2952328" cy="470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nl-BE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nl-BE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nl-BE" sz="24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24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nl-BE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nl-BE" sz="24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l-BE" sz="24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sz="24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nl-BE" sz="24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BE" sz="24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l-BE" sz="24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</m:oMath>
                  </m:oMathPara>
                </a14:m>
                <a:endParaRPr lang="nl-BE" sz="2400" b="1" dirty="0"/>
              </a:p>
            </p:txBody>
          </p:sp>
        </mc:Choice>
        <mc:Fallback xmlns="">
          <p:sp>
            <p:nvSpPr>
              <p:cNvPr id="2" name="Tekstvak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2" y="1361518"/>
                <a:ext cx="2952328" cy="470770"/>
              </a:xfrm>
              <a:prstGeom prst="rect">
                <a:avLst/>
              </a:prstGeom>
              <a:blipFill>
                <a:blip r:embed="rId3"/>
                <a:stretch>
                  <a:fillRect l="-619" b="-1410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1154484" y="1828772"/>
                <a:ext cx="5040560" cy="2762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num>
                            <m:den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nl-B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nl-B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l-B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nl-B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d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num>
                            <m:den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nl-BE" dirty="0" smtClean="0"/>
              </a:p>
              <a:p>
                <a:endParaRPr lang="nl-B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nl-B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brk m:alnAt="1"/>
                                    </m:rP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e>
                              </m:groupCh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num>
                            <m:den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brk m:alnAt="1"/>
                                    </m:rP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e>
                              </m:groupCh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num>
                            <m:den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brk m:alnAt="1"/>
                                    </m:rP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e>
                              </m:groupCh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nl-B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−2)(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+2)</m:t>
                              </m:r>
                            </m:num>
                            <m:den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nl-BE" dirty="0" smtClean="0"/>
              </a:p>
              <a:p>
                <a:endParaRPr lang="nl-B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brk m:alnAt="1"/>
                                    </m:rP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</m:e>
                              </m:groupCh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num>
                            <m:den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brk m:alnAt="1"/>
                                    </m:rP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</m:e>
                              </m:groupCh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nl-BE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brk m:alnAt="1"/>
                                    </m:rP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</m:e>
                              </m:groupCh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−2)(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+2)</m:t>
                              </m:r>
                            </m:num>
                            <m:den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nl-BE" dirty="0"/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484" y="1828772"/>
                <a:ext cx="5040560" cy="2762295"/>
              </a:xfrm>
              <a:prstGeom prst="rect">
                <a:avLst/>
              </a:prstGeom>
              <a:blipFill>
                <a:blip r:embed="rId4"/>
                <a:stretch>
                  <a:fillRect r="-10278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kstvak 7"/>
          <p:cNvSpPr txBox="1"/>
          <p:nvPr/>
        </p:nvSpPr>
        <p:spPr>
          <a:xfrm>
            <a:off x="7586783" y="2688885"/>
            <a:ext cx="4219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smtClean="0">
                <a:ea typeface="Cambria Math" panose="02040503050406030204" pitchFamily="18" charset="0"/>
              </a:rPr>
              <a:t>Grafisch:</a:t>
            </a:r>
          </a:p>
        </p:txBody>
      </p:sp>
      <p:sp>
        <p:nvSpPr>
          <p:cNvPr id="3" name="Pijl-rechts 2"/>
          <p:cNvSpPr/>
          <p:nvPr/>
        </p:nvSpPr>
        <p:spPr>
          <a:xfrm>
            <a:off x="6096000" y="2045366"/>
            <a:ext cx="648072" cy="2160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kstvak 8"/>
          <p:cNvSpPr txBox="1"/>
          <p:nvPr/>
        </p:nvSpPr>
        <p:spPr>
          <a:xfrm>
            <a:off x="6960096" y="197954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Teller verschillend voor x &lt; 2  en x &gt; 2</a:t>
            </a:r>
            <a:endParaRPr lang="nl-BE" dirty="0"/>
          </a:p>
        </p:txBody>
      </p:sp>
      <p:cxnSp>
        <p:nvCxnSpPr>
          <p:cNvPr id="10" name="Rechte verbindingslijn 9"/>
          <p:cNvCxnSpPr/>
          <p:nvPr/>
        </p:nvCxnSpPr>
        <p:spPr>
          <a:xfrm flipV="1">
            <a:off x="4727848" y="2780928"/>
            <a:ext cx="546826" cy="216024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Rechte verbindingslijn 12"/>
          <p:cNvCxnSpPr/>
          <p:nvPr/>
        </p:nvCxnSpPr>
        <p:spPr>
          <a:xfrm flipV="1">
            <a:off x="5087888" y="3068960"/>
            <a:ext cx="576064" cy="216024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kstvak 14"/>
          <p:cNvSpPr txBox="1"/>
          <p:nvPr/>
        </p:nvSpPr>
        <p:spPr>
          <a:xfrm>
            <a:off x="6204012" y="276511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= 4</a:t>
            </a:r>
            <a:endParaRPr lang="nl-BE" dirty="0"/>
          </a:p>
        </p:txBody>
      </p:sp>
      <p:cxnSp>
        <p:nvCxnSpPr>
          <p:cNvPr id="17" name="Rechte verbindingslijn 16"/>
          <p:cNvCxnSpPr/>
          <p:nvPr/>
        </p:nvCxnSpPr>
        <p:spPr>
          <a:xfrm flipV="1">
            <a:off x="5202014" y="3673069"/>
            <a:ext cx="720080" cy="27549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Rechte verbindingslijn 18"/>
          <p:cNvCxnSpPr/>
          <p:nvPr/>
        </p:nvCxnSpPr>
        <p:spPr>
          <a:xfrm flipV="1">
            <a:off x="5531867" y="4008839"/>
            <a:ext cx="540060" cy="217765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kstvak 20"/>
          <p:cNvSpPr txBox="1"/>
          <p:nvPr/>
        </p:nvSpPr>
        <p:spPr>
          <a:xfrm>
            <a:off x="6722687" y="374839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= - 4 </a:t>
            </a:r>
            <a:endParaRPr lang="nl-BE" dirty="0"/>
          </a:p>
        </p:txBody>
      </p:sp>
      <p:pic>
        <p:nvPicPr>
          <p:cNvPr id="24" name="Afbeelding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783" y="3111304"/>
            <a:ext cx="4156404" cy="3717211"/>
          </a:xfrm>
          <a:prstGeom prst="rect">
            <a:avLst/>
          </a:prstGeom>
        </p:spPr>
      </p:pic>
      <p:cxnSp>
        <p:nvCxnSpPr>
          <p:cNvPr id="26" name="Rechte verbindingslijn 25"/>
          <p:cNvCxnSpPr/>
          <p:nvPr/>
        </p:nvCxnSpPr>
        <p:spPr>
          <a:xfrm>
            <a:off x="9984432" y="4618421"/>
            <a:ext cx="576064" cy="2175379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Rechte verbindingslijn 27"/>
          <p:cNvCxnSpPr/>
          <p:nvPr/>
        </p:nvCxnSpPr>
        <p:spPr>
          <a:xfrm flipH="1">
            <a:off x="10128448" y="4690448"/>
            <a:ext cx="576064" cy="226694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6772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911424" y="764704"/>
            <a:ext cx="4968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chemeClr val="tx2"/>
                </a:solidFill>
              </a:rPr>
              <a:t> </a:t>
            </a:r>
            <a:r>
              <a:rPr lang="nl-BE" sz="3600" b="1" dirty="0" smtClean="0">
                <a:solidFill>
                  <a:schemeClr val="accent4"/>
                </a:solidFill>
              </a:rPr>
              <a:t>3.1 Voorbeelden</a:t>
            </a:r>
            <a:endParaRPr lang="nl-BE" sz="3600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/>
              <p:cNvSpPr txBox="1"/>
              <p:nvPr/>
            </p:nvSpPr>
            <p:spPr>
              <a:xfrm>
                <a:off x="997026" y="4919008"/>
                <a:ext cx="592118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2000" dirty="0" smtClean="0"/>
                  <a:t>Dit betekent dat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nl-BE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nl-B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nl-BE" sz="2000" dirty="0" smtClean="0"/>
                  <a:t> niet bestaat, want LL ≠ RL.</a:t>
                </a:r>
              </a:p>
              <a:p>
                <a:r>
                  <a:rPr lang="nl-BE" sz="2000" dirty="0" smtClean="0"/>
                  <a:t>Dus f is niet afleidbaar in 2</a:t>
                </a:r>
              </a:p>
              <a:p>
                <a:r>
                  <a:rPr lang="nl-BE" sz="2000" dirty="0" smtClean="0"/>
                  <a:t>f is niet afleidbaar in x = 2 want f is niet continu in 2</a:t>
                </a:r>
              </a:p>
              <a:p>
                <a:endParaRPr lang="nl-BE" sz="2000" dirty="0"/>
              </a:p>
            </p:txBody>
          </p:sp>
        </mc:Choice>
        <mc:Fallback xmlns=""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26" y="4919008"/>
                <a:ext cx="5921181" cy="1323439"/>
              </a:xfrm>
              <a:prstGeom prst="rect">
                <a:avLst/>
              </a:prstGeom>
              <a:blipFill>
                <a:blip r:embed="rId2"/>
                <a:stretch>
                  <a:fillRect l="-1133" t="-2765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kstvak 1"/>
              <p:cNvSpPr txBox="1"/>
              <p:nvPr/>
            </p:nvSpPr>
            <p:spPr>
              <a:xfrm>
                <a:off x="983432" y="1361518"/>
                <a:ext cx="4938662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nl-BE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nl-BE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nl-BE" sz="24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24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nl-BE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nl-BE" sz="24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sz="24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BE" sz="24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nl-BE" sz="24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nl-BE" sz="24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nl-BE" sz="24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nl-BE" sz="24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nl-BE" sz="24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nl-BE" sz="24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nl-BE" sz="24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nl-BE" sz="24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nl-BE" sz="24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</m:t>
                                </m:r>
                                <m:r>
                                  <a:rPr lang="nl-BE" sz="24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nl-BE" sz="24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nl-BE" sz="24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sz="2400" b="1" dirty="0"/>
              </a:p>
            </p:txBody>
          </p:sp>
        </mc:Choice>
        <mc:Fallback xmlns="">
          <p:sp>
            <p:nvSpPr>
              <p:cNvPr id="2" name="Tekstvak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2" y="1361518"/>
                <a:ext cx="4938662" cy="916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997026" y="2360450"/>
                <a:ext cx="5040560" cy="2707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num>
                            <m:den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nl-BE" dirty="0" smtClean="0"/>
              </a:p>
              <a:p>
                <a:endParaRPr lang="nl-B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brk m:alnAt="1"/>
                                    </m:rP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</m:e>
                              </m:groupCh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brk m:alnAt="1"/>
                                    </m:rP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</m:e>
                              </m:groupCh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num>
                            <m:den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brk m:alnAt="1"/>
                                    </m:rP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</m:e>
                              </m:groupCh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−2)</m:t>
                              </m:r>
                            </m:num>
                            <m:den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nl-BE" i="1" dirty="0" smtClean="0">
                  <a:latin typeface="Cambria Math" panose="02040503050406030204" pitchFamily="18" charset="0"/>
                </a:endParaRPr>
              </a:p>
              <a:p>
                <a:endParaRPr lang="nl-BE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nl-B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brk m:alnAt="1"/>
                                    </m:rP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e>
                              </m:groupCh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brk m:alnAt="1"/>
                                    </m:rP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e>
                              </m:groupCh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+1−4</m:t>
                              </m:r>
                            </m:num>
                            <m:den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brk m:alnAt="1"/>
                                    </m:rP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e>
                              </m:groupCh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nl-B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</m:num>
                            <m:den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func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nl-BE" dirty="0" smtClean="0"/>
              </a:p>
              <a:p>
                <a:endParaRPr lang="nl-BE" dirty="0" smtClean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26" y="2360450"/>
                <a:ext cx="5040560" cy="27074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kstvak 7"/>
          <p:cNvSpPr txBox="1"/>
          <p:nvPr/>
        </p:nvSpPr>
        <p:spPr>
          <a:xfrm>
            <a:off x="6527582" y="2880777"/>
            <a:ext cx="1123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smtClean="0">
                <a:ea typeface="Cambria Math" panose="02040503050406030204" pitchFamily="18" charset="0"/>
              </a:rPr>
              <a:t>Grafisch:</a:t>
            </a:r>
          </a:p>
        </p:txBody>
      </p:sp>
      <p:sp>
        <p:nvSpPr>
          <p:cNvPr id="3" name="Pijl-rechts 2"/>
          <p:cNvSpPr/>
          <p:nvPr/>
        </p:nvSpPr>
        <p:spPr>
          <a:xfrm>
            <a:off x="5555940" y="2531783"/>
            <a:ext cx="648072" cy="2160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kstvak 8"/>
          <p:cNvSpPr txBox="1"/>
          <p:nvPr/>
        </p:nvSpPr>
        <p:spPr>
          <a:xfrm>
            <a:off x="6456040" y="244379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Teller verschillend voor x &lt; 2  en x &gt; 2</a:t>
            </a:r>
            <a:endParaRPr lang="nl-BE" dirty="0"/>
          </a:p>
        </p:txBody>
      </p:sp>
      <p:cxnSp>
        <p:nvCxnSpPr>
          <p:cNvPr id="10" name="Rechte verbindingslijn 9"/>
          <p:cNvCxnSpPr/>
          <p:nvPr/>
        </p:nvCxnSpPr>
        <p:spPr>
          <a:xfrm flipV="1">
            <a:off x="4946645" y="3266464"/>
            <a:ext cx="546826" cy="216024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Rechte verbindingslijn 12"/>
          <p:cNvCxnSpPr/>
          <p:nvPr/>
        </p:nvCxnSpPr>
        <p:spPr>
          <a:xfrm flipV="1">
            <a:off x="4874903" y="3629842"/>
            <a:ext cx="576064" cy="216024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kstvak 14"/>
          <p:cNvSpPr txBox="1"/>
          <p:nvPr/>
        </p:nvSpPr>
        <p:spPr>
          <a:xfrm>
            <a:off x="5769584" y="334969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= 2</a:t>
            </a:r>
            <a:endParaRPr lang="nl-BE" dirty="0"/>
          </a:p>
        </p:txBody>
      </p:sp>
      <p:sp>
        <p:nvSpPr>
          <p:cNvPr id="21" name="Tekstvak 20"/>
          <p:cNvSpPr txBox="1"/>
          <p:nvPr/>
        </p:nvSpPr>
        <p:spPr>
          <a:xfrm>
            <a:off x="5751161" y="425676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= -∞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6" t="5944"/>
          <a:stretch/>
        </p:blipFill>
        <p:spPr>
          <a:xfrm>
            <a:off x="7985964" y="2880777"/>
            <a:ext cx="3704801" cy="349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308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055440" y="545196"/>
            <a:ext cx="74403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1400" dirty="0">
                <a:solidFill>
                  <a:schemeClr val="tx2"/>
                </a:solidFill>
              </a:rPr>
              <a:t> </a:t>
            </a:r>
            <a:r>
              <a:rPr lang="nl-BE" sz="3200" b="1" dirty="0" smtClean="0">
                <a:solidFill>
                  <a:schemeClr val="accent4"/>
                </a:solidFill>
              </a:rPr>
              <a:t>3.2 Besluit: onderzoek naar afleidbaarheid</a:t>
            </a:r>
            <a:endParaRPr lang="nl-BE" sz="3200" b="1" dirty="0">
              <a:solidFill>
                <a:schemeClr val="accent4"/>
              </a:solidFill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174578" y="1216205"/>
            <a:ext cx="4824536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f is niet afleidbaar in a als:</a:t>
            </a:r>
            <a:endParaRPr lang="nl-BE" sz="2800" dirty="0"/>
          </a:p>
        </p:txBody>
      </p:sp>
      <p:sp>
        <p:nvSpPr>
          <p:cNvPr id="7" name="Tekstvak 6"/>
          <p:cNvSpPr txBox="1"/>
          <p:nvPr/>
        </p:nvSpPr>
        <p:spPr>
          <a:xfrm>
            <a:off x="1166028" y="1916832"/>
            <a:ext cx="10081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800" dirty="0"/>
              <a:t>f heeft een verticale raaklijn in 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800" dirty="0"/>
              <a:t>f</a:t>
            </a:r>
            <a:r>
              <a:rPr lang="nl-BE" sz="2800" dirty="0" smtClean="0"/>
              <a:t> heeft een knikpunt in a, </a:t>
            </a:r>
            <a:r>
              <a:rPr lang="nl-BE" sz="2800" dirty="0" err="1" smtClean="0"/>
              <a:t>dwz</a:t>
            </a:r>
            <a:r>
              <a:rPr lang="nl-BE" sz="2800" dirty="0" smtClean="0"/>
              <a:t> dat er twee verschillende raaklijnen zijn in dat punt.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800" dirty="0" smtClean="0"/>
              <a:t>f is niet continu in a.</a:t>
            </a:r>
            <a:endParaRPr lang="nl-BE" sz="2800" dirty="0"/>
          </a:p>
          <a:p>
            <a:endParaRPr lang="nl-BE" sz="2800" b="1" dirty="0" smtClean="0"/>
          </a:p>
          <a:p>
            <a:r>
              <a:rPr lang="nl-BE" sz="2800" b="1" dirty="0" smtClean="0"/>
              <a:t>Opmerking: </a:t>
            </a:r>
            <a:r>
              <a:rPr lang="nl-BE" sz="2800" dirty="0" smtClean="0"/>
              <a:t>We kunnen bewijzen:</a:t>
            </a:r>
          </a:p>
          <a:p>
            <a:r>
              <a:rPr lang="nl-BE" sz="2800" dirty="0" smtClean="0"/>
              <a:t>f is afleidbaar in a </a:t>
            </a:r>
            <a:r>
              <a:rPr lang="nl-BE" sz="2800" dirty="0" smtClean="0">
                <a:sym typeface="Wingdings" panose="05000000000000000000" pitchFamily="2" charset="2"/>
              </a:rPr>
              <a:t>  f is continu in a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2385363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055440" y="764704"/>
            <a:ext cx="52835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3200" b="1" dirty="0" smtClean="0">
                <a:solidFill>
                  <a:schemeClr val="tx2"/>
                </a:solidFill>
              </a:rPr>
              <a:t>Oefeningen: grafisch oplossen</a:t>
            </a:r>
            <a:endParaRPr lang="nl-BE" sz="3200" b="1" dirty="0">
              <a:solidFill>
                <a:schemeClr val="accent4"/>
              </a:solidFill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055440" y="1484784"/>
            <a:ext cx="105851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800" dirty="0" err="1" smtClean="0"/>
              <a:t>nr</a:t>
            </a:r>
            <a:r>
              <a:rPr lang="nl-BE" sz="2800" dirty="0" smtClean="0"/>
              <a:t> 1 p 105 (zonder GRM)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800" dirty="0" err="1" smtClean="0"/>
              <a:t>nr</a:t>
            </a:r>
            <a:r>
              <a:rPr lang="nl-BE" sz="2800" dirty="0" smtClean="0"/>
              <a:t> 4 p 105 (</a:t>
            </a:r>
            <a:r>
              <a:rPr lang="nl-BE" sz="2800" dirty="0" err="1" smtClean="0"/>
              <a:t>d,f</a:t>
            </a:r>
            <a:r>
              <a:rPr lang="nl-BE" sz="2800" smtClean="0"/>
              <a:t>)</a:t>
            </a:r>
            <a:endParaRPr lang="nl-BE" sz="2800" dirty="0" smtClean="0"/>
          </a:p>
          <a:p>
            <a:pPr marL="360000"/>
            <a:r>
              <a:rPr lang="nl-BE" sz="2800" dirty="0" smtClean="0"/>
              <a:t>Teken de grafiek (zonder GRM) en formuleer je antwoord in woorden.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800" dirty="0" err="1" smtClean="0"/>
              <a:t>nr</a:t>
            </a:r>
            <a:r>
              <a:rPr lang="nl-BE" sz="2800" dirty="0" smtClean="0"/>
              <a:t> 5 p 105 (</a:t>
            </a:r>
            <a:r>
              <a:rPr lang="nl-BE" sz="2800" dirty="0" err="1" smtClean="0"/>
              <a:t>c,e</a:t>
            </a:r>
            <a:r>
              <a:rPr lang="nl-BE" sz="2800" dirty="0" smtClean="0"/>
              <a:t>) gebruik GRM toegelaten </a:t>
            </a:r>
            <a:r>
              <a:rPr lang="nl-BE" sz="2800" dirty="0"/>
              <a:t>voor </a:t>
            </a:r>
            <a:r>
              <a:rPr lang="nl-BE" sz="2800" dirty="0" smtClean="0"/>
              <a:t>grafiek</a:t>
            </a:r>
            <a:br>
              <a:rPr lang="nl-BE" sz="2800" dirty="0" smtClean="0"/>
            </a:br>
            <a:r>
              <a:rPr lang="nl-BE" sz="2800" dirty="0" smtClean="0"/>
              <a:t>Geef </a:t>
            </a:r>
            <a:r>
              <a:rPr lang="nl-BE" sz="2800" dirty="0"/>
              <a:t>telkens een schets van de grafiek en je besluit en verklaring in woorden</a:t>
            </a:r>
            <a:endParaRPr lang="nl-BE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997222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owerpoint_GO!">
  <a:themeElements>
    <a:clrScheme name="GO!">
      <a:dk1>
        <a:sysClr val="windowText" lastClr="000000"/>
      </a:dk1>
      <a:lt1>
        <a:sysClr val="window" lastClr="FFFFFF"/>
      </a:lt1>
      <a:dk2>
        <a:srgbClr val="C3004A"/>
      </a:dk2>
      <a:lt2>
        <a:srgbClr val="C8C8C8"/>
      </a:lt2>
      <a:accent1>
        <a:srgbClr val="00B3D5"/>
      </a:accent1>
      <a:accent2>
        <a:srgbClr val="F08800"/>
      </a:accent2>
      <a:accent3>
        <a:srgbClr val="A9B905"/>
      </a:accent3>
      <a:accent4>
        <a:srgbClr val="C3004A"/>
      </a:accent4>
      <a:accent5>
        <a:srgbClr val="C8C8C8"/>
      </a:accent5>
      <a:accent6>
        <a:srgbClr val="737373"/>
      </a:accent6>
      <a:hlink>
        <a:srgbClr val="0000FF"/>
      </a:hlink>
      <a:folHlink>
        <a:srgbClr val="800080"/>
      </a:folHlink>
    </a:clrScheme>
    <a:fontScheme name="GO!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.pptx" id="{B5E749A2-D560-4101-9845-7F4F5BA3ABF0}" vid="{8CBD4C81-8861-476A-A8DF-9C0D61DBE14A}"/>
    </a:ext>
  </a:ext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9b93e72e5794087a8c6a707504e94d4 xmlns="a5d50ec6-4f68-42b2-af89-bec3c735f1b3">
      <Terms xmlns="http://schemas.microsoft.com/office/infopath/2007/PartnerControls">
        <TermInfo xmlns="http://schemas.microsoft.com/office/infopath/2007/PartnerControls">
          <TermName xmlns="http://schemas.microsoft.com/office/infopath/2007/PartnerControls">Over GO!</TermName>
          <TermId xmlns="http://schemas.microsoft.com/office/infopath/2007/PartnerControls">ce4ef47a-ee33-4e7b-92e8-fc2613c6f28e</TermId>
        </TermInfo>
      </Terms>
    </h9b93e72e5794087a8c6a707504e94d4>
    <GO_SorteringsDatum xmlns="a5d50ec6-4f68-42b2-af89-bec3c735f1b3" xsi:nil="true"/>
    <GO_Subtitel xmlns="a5d50ec6-4f68-42b2-af89-bec3c735f1b3" xsi:nil="true"/>
    <o8f5c290772241a4a8574faf3eed473a xmlns="a5d50ec6-4f68-42b2-af89-bec3c735f1b3">
      <Terms xmlns="http://schemas.microsoft.com/office/infopath/2007/PartnerControls">
        <TermInfo xmlns="http://schemas.microsoft.com/office/infopath/2007/PartnerControls">
          <TermName xmlns="http://schemas.microsoft.com/office/infopath/2007/PartnerControls">Basisonderwijs</TermName>
          <TermId xmlns="http://schemas.microsoft.com/office/infopath/2007/PartnerControls">3b8ad038-521d-48c3-b44e-df4706774640</TermId>
        </TermInfo>
        <TermInfo xmlns="http://schemas.microsoft.com/office/infopath/2007/PartnerControls">
          <TermName xmlns="http://schemas.microsoft.com/office/infopath/2007/PartnerControls">Buitengewoon onderwijs</TermName>
          <TermId xmlns="http://schemas.microsoft.com/office/infopath/2007/PartnerControls">e29d20d1-2569-4d77-8565-a6306c34a761</TermId>
        </TermInfo>
        <TermInfo xmlns="http://schemas.microsoft.com/office/infopath/2007/PartnerControls">
          <TermName xmlns="http://schemas.microsoft.com/office/infopath/2007/PartnerControls">CLB</TermName>
          <TermId xmlns="http://schemas.microsoft.com/office/infopath/2007/PartnerControls">dab5612f-c15f-4cef-a185-32788ddad283</TermId>
        </TermInfo>
        <TermInfo xmlns="http://schemas.microsoft.com/office/infopath/2007/PartnerControls">
          <TermName xmlns="http://schemas.microsoft.com/office/infopath/2007/PartnerControls">Deeltijds kunstonderwijs</TermName>
          <TermId xmlns="http://schemas.microsoft.com/office/infopath/2007/PartnerControls">992f05e6-8704-48c8-a5b7-a80e86c2fbbf</TermId>
        </TermInfo>
        <TermInfo xmlns="http://schemas.microsoft.com/office/infopath/2007/PartnerControls">
          <TermName xmlns="http://schemas.microsoft.com/office/infopath/2007/PartnerControls">Internaten</TermName>
          <TermId xmlns="http://schemas.microsoft.com/office/infopath/2007/PartnerControls">8b3e007c-c1a7-4e4b-8b27-497fed62a463</TermId>
        </TermInfo>
        <TermInfo xmlns="http://schemas.microsoft.com/office/infopath/2007/PartnerControls">
          <TermName xmlns="http://schemas.microsoft.com/office/infopath/2007/PartnerControls">Kinderopvang</TermName>
          <TermId xmlns="http://schemas.microsoft.com/office/infopath/2007/PartnerControls">5e6a8cbb-30a3-4967-97f4-3da479423780</TermId>
        </TermInfo>
        <TermInfo xmlns="http://schemas.microsoft.com/office/infopath/2007/PartnerControls">
          <TermName xmlns="http://schemas.microsoft.com/office/infopath/2007/PartnerControls">Secundair onderwijs</TermName>
          <TermId xmlns="http://schemas.microsoft.com/office/infopath/2007/PartnerControls">df004da1-017a-43ed-8e6c-a117353145fe</TermId>
        </TermInfo>
        <TermInfo xmlns="http://schemas.microsoft.com/office/infopath/2007/PartnerControls">
          <TermName xmlns="http://schemas.microsoft.com/office/infopath/2007/PartnerControls">Volwassenenonderwijs</TermName>
          <TermId xmlns="http://schemas.microsoft.com/office/infopath/2007/PartnerControls">cf1e31b4-1776-40e3-b71a-0ca01ad59108</TermId>
        </TermInfo>
      </Terms>
    </o8f5c290772241a4a8574faf3eed473a>
    <GO_Gepubliceerd xmlns="a5d50ec6-4f68-42b2-af89-bec3c735f1b3">true</GO_Gepubliceerd>
    <fadaf9bd48504e53b37da21d4e02ac2d xmlns="a5d50ec6-4f68-42b2-af89-bec3c735f1b3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Powerpointsjabloon</TermName>
          <TermId xmlns="http://schemas.microsoft.com/office/infopath/2007/PartnerControls">3bd0c695-221f-45fc-875f-d7e9c737ea08</TermId>
        </TermInfo>
      </Terms>
    </fadaf9bd48504e53b37da21d4e02ac2d>
    <TaxCatchAll xmlns="a5d50ec6-4f68-42b2-af89-bec3c735f1b3">
      <Value>864</Value>
      <Value>846</Value>
      <Value>862</Value>
      <Value>333</Value>
      <Value>847</Value>
      <Value>874</Value>
      <Value>873</Value>
      <Value>872</Value>
      <Value>871</Value>
      <Value>870</Value>
    </TaxCatchAl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GO Document" ma:contentTypeID="0x0101004F68F29EB5C0584E8441CCD89310A7A700A62A11C2DA11994F855ADBD31EEB0B80" ma:contentTypeVersion="35" ma:contentTypeDescription="" ma:contentTypeScope="" ma:versionID="6390ba2f4df7d93663b35bef6036eec6">
  <xsd:schema xmlns:xsd="http://www.w3.org/2001/XMLSchema" xmlns:xs="http://www.w3.org/2001/XMLSchema" xmlns:p="http://schemas.microsoft.com/office/2006/metadata/properties" xmlns:ns2="a5d50ec6-4f68-42b2-af89-bec3c735f1b3" targetNamespace="http://schemas.microsoft.com/office/2006/metadata/properties" ma:root="true" ma:fieldsID="85ef6543aa613eded42f17ea0c83f219" ns2:_="">
    <xsd:import namespace="a5d50ec6-4f68-42b2-af89-bec3c735f1b3"/>
    <xsd:element name="properties">
      <xsd:complexType>
        <xsd:sequence>
          <xsd:element name="documentManagement">
            <xsd:complexType>
              <xsd:all>
                <xsd:element ref="ns2:GO_Subtitel" minOccurs="0"/>
                <xsd:element ref="ns2:fadaf9bd48504e53b37da21d4e02ac2d" minOccurs="0"/>
                <xsd:element ref="ns2:TaxCatchAll" minOccurs="0"/>
                <xsd:element ref="ns2:TaxCatchAllLabel" minOccurs="0"/>
                <xsd:element ref="ns2:h9b93e72e5794087a8c6a707504e94d4" minOccurs="0"/>
                <xsd:element ref="ns2:o8f5c290772241a4a8574faf3eed473a" minOccurs="0"/>
                <xsd:element ref="ns2:GO_Gepubliceerd" minOccurs="0"/>
                <xsd:element ref="ns2:GO_SorteringsDatum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d50ec6-4f68-42b2-af89-bec3c735f1b3" elementFormDefault="qualified">
    <xsd:import namespace="http://schemas.microsoft.com/office/2006/documentManagement/types"/>
    <xsd:import namespace="http://schemas.microsoft.com/office/infopath/2007/PartnerControls"/>
    <xsd:element name="GO_Subtitel" ma:index="2" nillable="true" ma:displayName="Subtitel" ma:internalName="GO_Subtitel">
      <xsd:simpleType>
        <xsd:restriction base="dms:Text">
          <xsd:maxLength value="255"/>
        </xsd:restriction>
      </xsd:simpleType>
    </xsd:element>
    <xsd:element name="fadaf9bd48504e53b37da21d4e02ac2d" ma:index="6" nillable="true" ma:taxonomy="true" ma:internalName="fadaf9bd48504e53b37da21d4e02ac2d" ma:taxonomyFieldName="GO_TonenOp" ma:displayName="Tonen op" ma:default="" ma:fieldId="{fadaf9bd-4850-4e53-b37d-a21d4e02ac2d}" ma:taxonomyMulti="true" ma:sspId="5edcdd67-fc9d-49c3-bb9e-68c8dc6df091" ma:termSetId="e54d5be3-7b0f-4b42-a807-cb0fbac917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7" nillable="true" ma:displayName="Taxonomy Catch All Column" ma:hidden="true" ma:list="{e44a15c0-6584-4a1c-8085-964e349e0195}" ma:internalName="TaxCatchAll" ma:showField="CatchAllData" ma:web="e7c6409d-2d7f-4d17-8d14-58435df08a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8" nillable="true" ma:displayName="Taxonomy Catch All Column1" ma:hidden="true" ma:list="{e44a15c0-6584-4a1c-8085-964e349e0195}" ma:internalName="TaxCatchAllLabel" ma:readOnly="true" ma:showField="CatchAllDataLabel" ma:web="e7c6409d-2d7f-4d17-8d14-58435df08a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h9b93e72e5794087a8c6a707504e94d4" ma:index="13" nillable="true" ma:taxonomy="true" ma:internalName="h9b93e72e5794087a8c6a707504e94d4" ma:taxonomyFieldName="GO_Thema2" ma:displayName="Thema" ma:default="" ma:fieldId="{19b93e72-e579-4087-a8c6-a707504e94d4}" ma:taxonomyMulti="true" ma:sspId="5edcdd67-fc9d-49c3-bb9e-68c8dc6df091" ma:termSetId="f4861e71-693b-4a94-84d0-465f3af073b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8f5c290772241a4a8574faf3eed473a" ma:index="15" nillable="true" ma:taxonomy="true" ma:internalName="o8f5c290772241a4a8574faf3eed473a" ma:taxonomyFieldName="GO_Onderwijsniveau2" ma:displayName="Onderwijsniveau" ma:default="" ma:fieldId="{88f5c290-7722-41a4-a857-4faf3eed473a}" ma:taxonomyMulti="true" ma:sspId="5edcdd67-fc9d-49c3-bb9e-68c8dc6df091" ma:termSetId="f0da6606-5531-4ef5-98f9-009710f538f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O_Gepubliceerd" ma:index="17" nillable="true" ma:displayName="GO_Gepubliceerd" ma:default="1" ma:internalName="GO_Gepubliceerd" ma:readOnly="false">
      <xsd:simpleType>
        <xsd:restriction base="dms:Boolean"/>
      </xsd:simpleType>
    </xsd:element>
    <xsd:element name="GO_SorteringsDatum" ma:index="18" nillable="true" ma:displayName="Sorteringsdatum" ma:format="DateTime" ma:internalName="GO_SorteringsDatum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oudstyp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haredContentType xmlns="Microsoft.SharePoint.Taxonomy.ContentTypeSync" SourceId="5edcdd67-fc9d-49c3-bb9e-68c8dc6df091" ContentTypeId="0x0101004F68F29EB5C0584E8441CCD89310A7A7" PreviousValue="false"/>
</file>

<file path=customXml/itemProps1.xml><?xml version="1.0" encoding="utf-8"?>
<ds:datastoreItem xmlns:ds="http://schemas.openxmlformats.org/officeDocument/2006/customXml" ds:itemID="{030965D0-A2FD-46CF-8D31-E7F750DAE5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BE287E-A42D-4BF0-BAAA-CA39D4B32C33}">
  <ds:schemaRefs>
    <ds:schemaRef ds:uri="http://purl.org/dc/terms/"/>
    <ds:schemaRef ds:uri="a5d50ec6-4f68-42b2-af89-bec3c735f1b3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82D35B9-8C2B-429F-B9B8-1D55D0F97C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d50ec6-4f68-42b2-af89-bec3c735f1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1806AF0-0323-456F-BAB2-260A9189B3B3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Powerpoint-sjabloon</Template>
  <TotalTime>1153</TotalTime>
  <Words>960</Words>
  <Application>Microsoft Office PowerPoint</Application>
  <PresentationFormat>Breedbeeld</PresentationFormat>
  <Paragraphs>60</Paragraphs>
  <Slides>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Symbol</vt:lpstr>
      <vt:lpstr>Wingdings</vt:lpstr>
      <vt:lpstr>Powerpoint_GO!</vt:lpstr>
      <vt:lpstr>Hoofdstuk 8: Afgeleiden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christine landtmeters</dc:creator>
  <cp:lastModifiedBy>christine landtmeters</cp:lastModifiedBy>
  <cp:revision>247</cp:revision>
  <dcterms:created xsi:type="dcterms:W3CDTF">2020-04-20T07:29:10Z</dcterms:created>
  <dcterms:modified xsi:type="dcterms:W3CDTF">2020-05-18T13:40:15Z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0x0101004F68F29EB5C0584E8441CCD89310A7A700A62A11C2DA11994F855ADBD31EEB0B80</vt:lpwstr>
  </property>
  <property fmtid="{D5CDD505-2E9C-101B-9397-08002B2CF9AE}" pid="3" name="GO_Thema2">
    <vt:lpwstr>846;#Over GO!|ce4ef47a-ee33-4e7b-92e8-fc2613c6f28e</vt:lpwstr>
  </property>
  <property fmtid="{D5CDD505-2E9C-101B-9397-08002B2CF9AE}" pid="4" name="GO_TonenOp">
    <vt:lpwstr>333;#Powerpointsjabloon|3bd0c695-221f-45fc-875f-d7e9c737ea08</vt:lpwstr>
  </property>
  <property fmtid="{D5CDD505-2E9C-101B-9397-08002B2CF9AE}" pid="5" name="GO_Onderwijsniveau2">
    <vt:lpwstr>870;#Basisonderwijs|3b8ad038-521d-48c3-b44e-df4706774640;#871;#Buitengewoon onderwijs|e29d20d1-2569-4d77-8565-a6306c34a761;#864;#CLB|dab5612f-c15f-4cef-a185-32788ddad283;#872;#Deeltijds kunstonderwijs|992f05e6-8704-48c8-a5b7-a80e86c2fbbf;#873;#Internaten|</vt:lpwstr>
  </property>
</Properties>
</file>