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256" r:id="rId6"/>
    <p:sldId id="259" r:id="rId7"/>
    <p:sldId id="266" r:id="rId8"/>
    <p:sldId id="263" r:id="rId9"/>
    <p:sldId id="265" r:id="rId10"/>
    <p:sldId id="260" r:id="rId11"/>
    <p:sldId id="261" r:id="rId12"/>
    <p:sldId id="262" r:id="rId13"/>
    <p:sldId id="267" r:id="rId14"/>
    <p:sldId id="264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landtmeters" initials="cl" lastIdx="0" clrIdx="0">
    <p:extLst>
      <p:ext uri="{19B8F6BF-5375-455C-9EA6-DF929625EA0E}">
        <p15:presenceInfo xmlns:p15="http://schemas.microsoft.com/office/powerpoint/2012/main" userId="6242e57a79040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1" d="100"/>
          <a:sy n="91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1EC0-DC59-4308-A446-128A64AE89F7}" type="datetimeFigureOut">
              <a:rPr lang="nl-NL" smtClean="0"/>
              <a:pPr/>
              <a:t>5-5-2020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2D1C-34BD-4A08-9AFD-C8C00F0012D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6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A2D1C-34BD-4A08-9AFD-C8C00F0012D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294" y="3429001"/>
            <a:ext cx="11041412" cy="1080138"/>
          </a:xfrm>
        </p:spPr>
        <p:txBody>
          <a:bodyPr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D95-02FC-4D82-8C3F-8D2F7A1C24C0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52" y="570427"/>
            <a:ext cx="3893096" cy="1260161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828800" y="4689161"/>
            <a:ext cx="8534400" cy="1080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grpSp>
        <p:nvGrpSpPr>
          <p:cNvPr id="3" name="Groep 2"/>
          <p:cNvGrpSpPr/>
          <p:nvPr userDrawn="1"/>
        </p:nvGrpSpPr>
        <p:grpSpPr>
          <a:xfrm rot="10591914">
            <a:off x="-1285943" y="-398615"/>
            <a:ext cx="12985505" cy="2952216"/>
            <a:chOff x="269685" y="6178021"/>
            <a:chExt cx="12091011" cy="2285265"/>
          </a:xfrm>
        </p:grpSpPr>
        <p:sp>
          <p:nvSpPr>
            <p:cNvPr id="9" name="Vrije vorm 8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" name="Vrije vorm 9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294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575294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grpSp>
        <p:nvGrpSpPr>
          <p:cNvPr id="8" name="Groep 7"/>
          <p:cNvGrpSpPr/>
          <p:nvPr userDrawn="1"/>
        </p:nvGrpSpPr>
        <p:grpSpPr>
          <a:xfrm rot="10591914">
            <a:off x="-6932052" y="-141378"/>
            <a:ext cx="12985505" cy="2952216"/>
            <a:chOff x="269685" y="6178021"/>
            <a:chExt cx="12091011" cy="2285265"/>
          </a:xfrm>
        </p:grpSpPr>
        <p:sp>
          <p:nvSpPr>
            <p:cNvPr id="12" name="Vrije vorm 11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3" name="Vrije vorm 12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31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6336031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1168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D3D4-8BC7-463E-ACA5-009F469C3503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1E0-97EA-4838-91B3-D7D28BC13232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idx="13"/>
          </p:nvPr>
        </p:nvSpPr>
        <p:spPr>
          <a:xfrm>
            <a:off x="6384032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6" y="1268725"/>
            <a:ext cx="5280675" cy="906151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 noChangeAspect="1"/>
          </p:cNvSpPr>
          <p:nvPr>
            <p:ph sz="half" idx="2"/>
          </p:nvPr>
        </p:nvSpPr>
        <p:spPr>
          <a:xfrm>
            <a:off x="575296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36031" y="1268725"/>
            <a:ext cx="5280675" cy="90615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4"/>
          </p:nvPr>
        </p:nvSpPr>
        <p:spPr>
          <a:xfrm>
            <a:off x="6336031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675F-0F64-4804-B1BC-5CBB8E96E14D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5294" y="5517232"/>
            <a:ext cx="11041412" cy="468098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66C7-1830-4B84-9372-25BF49ACDD52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31064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3142-3361-4DEF-942E-E71DC43D24ED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A11A5-7EA5-4D57-A9CB-F52F928ED025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5294" y="1"/>
            <a:ext cx="11041412" cy="123761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10176521" y="6408001"/>
            <a:ext cx="1440184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0AEBD06F-55B8-4A1F-BC04-69139D6D1E9D}" type="datetime1">
              <a:rPr lang="nl-NL" smtClean="0"/>
              <a:t>5-5-2020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4655817" y="6588001"/>
            <a:ext cx="5280673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0176521" y="6588001"/>
            <a:ext cx="1440184" cy="1765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CAF61F08-5B5D-4F5B-9F92-8A0E73C5D00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  <p:grpSp>
        <p:nvGrpSpPr>
          <p:cNvPr id="22" name="Groep 21"/>
          <p:cNvGrpSpPr/>
          <p:nvPr userDrawn="1"/>
        </p:nvGrpSpPr>
        <p:grpSpPr>
          <a:xfrm rot="180000">
            <a:off x="530971" y="6403698"/>
            <a:ext cx="12985505" cy="2952216"/>
            <a:chOff x="269685" y="6178021"/>
            <a:chExt cx="12091011" cy="2285265"/>
          </a:xfrm>
        </p:grpSpPr>
        <p:sp>
          <p:nvSpPr>
            <p:cNvPr id="23" name="Vrije vorm 22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4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SzPct val="75000"/>
        <a:buFontTx/>
        <a:buBlip>
          <a:blip r:embed="rId12"/>
        </a:buBlip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2300" indent="-287338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1700" indent="-287338" algn="l" defTabSz="914400" rtl="0" eaLnBrk="1" latinLnBrk="0" hangingPunct="1">
        <a:spcBef>
          <a:spcPct val="20000"/>
        </a:spcBef>
        <a:buClr>
          <a:schemeClr val="accent3"/>
        </a:buClr>
        <a:buSzPct val="75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7300" indent="-287338" algn="l" defTabSz="914400" rtl="0" eaLnBrk="1" latinLnBrk="0" hangingPunct="1">
        <a:spcBef>
          <a:spcPct val="20000"/>
        </a:spcBef>
        <a:buFont typeface="Symbol" pitchFamily="18" charset="2"/>
        <a:buChar char="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4000" indent="-287338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4</a:t>
            </a:r>
            <a:r>
              <a:rPr lang="nl-NL" dirty="0"/>
              <a:t>.</a:t>
            </a:r>
            <a:r>
              <a:rPr lang="nl-NL" dirty="0" smtClean="0"/>
              <a:t> Asymptoten met limieten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Onderdeel van hoofdstuk limieten van analyse</a:t>
            </a: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/>
              <p:cNvSpPr txBox="1"/>
              <p:nvPr/>
            </p:nvSpPr>
            <p:spPr>
              <a:xfrm>
                <a:off x="335360" y="611492"/>
                <a:ext cx="11377264" cy="7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800" b="1" dirty="0" smtClean="0">
                    <a:solidFill>
                      <a:schemeClr val="tx2"/>
                    </a:solidFill>
                  </a:rPr>
                  <a:t>Voorbeeld: bepaal de vergelijkingen van de asymptoten van </a:t>
                </a:r>
                <a14:m>
                  <m:oMath xmlns:m="http://schemas.openxmlformats.org/officeDocument/2006/math">
                    <m:r>
                      <a:rPr lang="nl-BE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nl-BE" sz="28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611492"/>
                <a:ext cx="11377264" cy="764055"/>
              </a:xfrm>
              <a:prstGeom prst="rect">
                <a:avLst/>
              </a:prstGeom>
              <a:blipFill>
                <a:blip r:embed="rId2"/>
                <a:stretch>
                  <a:fillRect l="-1072" b="-952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/>
              <p:cNvSpPr txBox="1"/>
              <p:nvPr/>
            </p:nvSpPr>
            <p:spPr>
              <a:xfrm>
                <a:off x="1055440" y="1556792"/>
                <a:ext cx="8352928" cy="650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SA: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∓∞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nl-BE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∓∞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∓∞</m:t>
                                </m:r>
                              </m:lim>
                            </m:limLow>
                          </m:fName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556792"/>
                <a:ext cx="8352928" cy="650819"/>
              </a:xfrm>
              <a:prstGeom prst="rect">
                <a:avLst/>
              </a:prstGeom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vak 11"/>
              <p:cNvSpPr txBox="1"/>
              <p:nvPr/>
            </p:nvSpPr>
            <p:spPr>
              <a:xfrm>
                <a:off x="1559497" y="2200366"/>
                <a:ext cx="7416823" cy="73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7" y="2200366"/>
                <a:ext cx="7416823" cy="734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hoek 13"/>
              <p:cNvSpPr/>
              <p:nvPr/>
            </p:nvSpPr>
            <p:spPr>
              <a:xfrm>
                <a:off x="1415480" y="4005064"/>
                <a:ext cx="1576457" cy="36933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4" name="Rechthoe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4005064"/>
                <a:ext cx="1576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>
                <a:off x="2099556" y="3094056"/>
                <a:ext cx="6156684" cy="650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i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∓∞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B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BE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d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i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∓∞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nl-BE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i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∓∞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56" y="3094056"/>
                <a:ext cx="6156684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/>
          <p:cNvCxnSpPr/>
          <p:nvPr/>
        </p:nvCxnSpPr>
        <p:spPr>
          <a:xfrm flipV="1">
            <a:off x="2788390" y="3198886"/>
            <a:ext cx="214605" cy="10801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601464" y="3195230"/>
            <a:ext cx="180729" cy="1080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1127448" y="48691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Opmerking: bekijk de grafiek op je GRM om te controleren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8135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4" grpId="0" animBg="1"/>
      <p:bldP spid="1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923807" y="1188315"/>
                <a:ext cx="4968552" cy="61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BE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nl-BE" sz="2400" b="1" dirty="0" smtClean="0">
                    <a:solidFill>
                      <a:schemeClr val="tx1"/>
                    </a:solidFill>
                  </a:rPr>
                  <a:t>Voorbeeld</a:t>
                </a:r>
                <a:r>
                  <a:rPr lang="nl-BE" sz="2400" b="1" dirty="0">
                    <a:solidFill>
                      <a:schemeClr val="tx1"/>
                    </a:solidFill>
                  </a:rPr>
                  <a:t>:</a:t>
                </a:r>
                <a:r>
                  <a:rPr lang="nl-B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B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nl-BE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7" y="1188315"/>
                <a:ext cx="4968552" cy="616644"/>
              </a:xfrm>
              <a:prstGeom prst="rect">
                <a:avLst/>
              </a:prstGeom>
              <a:blipFill>
                <a:blip r:embed="rId2"/>
                <a:stretch>
                  <a:fillRect l="-613" b="-108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 4"/>
          <p:cNvSpPr/>
          <p:nvPr/>
        </p:nvSpPr>
        <p:spPr>
          <a:xfrm>
            <a:off x="1023118" y="1978969"/>
            <a:ext cx="417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 smtClean="0"/>
              <a:t>De grafiek heeft een VA: x = 1</a:t>
            </a:r>
            <a:endParaRPr lang="nl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32768" y="3339907"/>
                <a:ext cx="5999335" cy="1077026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2400" dirty="0" smtClean="0">
                    <a:solidFill>
                      <a:schemeClr val="tx2"/>
                    </a:solidFill>
                  </a:rPr>
                  <a:t>Besluit: x = c is een VA van 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l-BE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nl-BE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     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func>
                            <m:func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4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nl-BE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nl-BE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e>
                                  </m:groupChr>
                                  <m:r>
                                    <a:rPr lang="nl-BE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BE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68" y="3339907"/>
                <a:ext cx="5999335" cy="1077026"/>
              </a:xfrm>
              <a:prstGeom prst="rect">
                <a:avLst/>
              </a:prstGeom>
              <a:blipFill>
                <a:blip r:embed="rId3"/>
                <a:stretch>
                  <a:fillRect l="-1107" t="-2151" b="-5376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1059922" y="4609311"/>
            <a:ext cx="10220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Opmerkingen:</a:t>
            </a:r>
          </a:p>
          <a:p>
            <a:pPr marL="285750" indent="-285750">
              <a:buFontTx/>
              <a:buChar char="-"/>
            </a:pPr>
            <a:r>
              <a:rPr lang="nl-BE" sz="2400" dirty="0" smtClean="0"/>
              <a:t>Een grafiek kan oneindig veel verticale asymptoten hebben.</a:t>
            </a:r>
          </a:p>
          <a:p>
            <a:pPr marL="285750" indent="-285750">
              <a:buFontTx/>
              <a:buChar char="-"/>
            </a:pPr>
            <a:r>
              <a:rPr lang="nl-BE" sz="2400" dirty="0" smtClean="0"/>
              <a:t>Bij rationale functies zoeken we de verticale asymptoten bij de polen van de functie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032769" y="418874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solidFill>
                  <a:schemeClr val="tx2"/>
                </a:solidFill>
              </a:rPr>
              <a:t>4.1  Verticale asymptoten</a:t>
            </a:r>
            <a:endParaRPr lang="nl-BE" sz="4400" b="1" dirty="0">
              <a:solidFill>
                <a:schemeClr val="tx2"/>
              </a:solidFill>
            </a:endParaRPr>
          </a:p>
        </p:txBody>
      </p:sp>
      <p:sp>
        <p:nvSpPr>
          <p:cNvPr id="3" name="AutoShape 2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6096000" y="1652558"/>
            <a:ext cx="2520280" cy="25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319463" y="2604127"/>
                <a:ext cx="5586812" cy="70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= +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       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func>
                            <m:func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nl-BE" sz="2400" b="0" i="0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BE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nl-B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nl-BE" sz="2400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e>
                                  </m:groupChr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3" y="2604127"/>
                <a:ext cx="5586812" cy="707822"/>
              </a:xfrm>
              <a:prstGeom prst="rect">
                <a:avLst/>
              </a:prstGeom>
              <a:blipFill>
                <a:blip r:embed="rId4"/>
                <a:stretch>
                  <a:fillRect l="-109" r="-1854" b="-1379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4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8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45146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91" y="418875"/>
            <a:ext cx="4834806" cy="4090246"/>
          </a:xfrm>
          <a:prstGeom prst="rect">
            <a:avLst/>
          </a:prstGeom>
        </p:spPr>
      </p:pic>
      <p:cxnSp>
        <p:nvCxnSpPr>
          <p:cNvPr id="17" name="Rechte verbindingslijn 16"/>
          <p:cNvCxnSpPr/>
          <p:nvPr/>
        </p:nvCxnSpPr>
        <p:spPr>
          <a:xfrm>
            <a:off x="9768408" y="332656"/>
            <a:ext cx="0" cy="419043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48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91" y="418875"/>
            <a:ext cx="4834806" cy="4090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923807" y="1188315"/>
                <a:ext cx="4968552" cy="61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BE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nl-BE" sz="2400" b="1" dirty="0" smtClean="0">
                    <a:solidFill>
                      <a:schemeClr val="tx1"/>
                    </a:solidFill>
                  </a:rPr>
                  <a:t>Voorbeeld</a:t>
                </a:r>
                <a:r>
                  <a:rPr lang="nl-BE" sz="2400" b="1" dirty="0">
                    <a:solidFill>
                      <a:schemeClr val="tx1"/>
                    </a:solidFill>
                  </a:rPr>
                  <a:t>:</a:t>
                </a:r>
                <a:r>
                  <a:rPr lang="nl-B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B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nl-BE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7" y="1188315"/>
                <a:ext cx="4968552" cy="616644"/>
              </a:xfrm>
              <a:prstGeom prst="rect">
                <a:avLst/>
              </a:prstGeom>
              <a:blipFill>
                <a:blip r:embed="rId3"/>
                <a:stretch>
                  <a:fillRect l="-613" b="-108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 4"/>
          <p:cNvSpPr/>
          <p:nvPr/>
        </p:nvSpPr>
        <p:spPr>
          <a:xfrm>
            <a:off x="1023118" y="1978969"/>
            <a:ext cx="417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 smtClean="0"/>
              <a:t>De grafiek heeft een HA: y = 3</a:t>
            </a:r>
            <a:endParaRPr lang="nl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32768" y="3339907"/>
                <a:ext cx="5999335" cy="942437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2400" dirty="0" smtClean="0">
                    <a:solidFill>
                      <a:schemeClr val="tx2"/>
                    </a:solidFill>
                  </a:rPr>
                  <a:t>Besluit: y = b is een HA van 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func>
                            <m:func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nl-B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limLow>
                                <m:limLowPr>
                                  <m:ctrl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4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B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68" y="3339907"/>
                <a:ext cx="5999335" cy="942437"/>
              </a:xfrm>
              <a:prstGeom prst="rect">
                <a:avLst/>
              </a:prstGeom>
              <a:blipFill>
                <a:blip r:embed="rId4"/>
                <a:stretch>
                  <a:fillRect l="-1107" t="-2454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1059922" y="4609311"/>
            <a:ext cx="10220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Opmerkingen:</a:t>
            </a:r>
          </a:p>
          <a:p>
            <a:pPr marL="285750" indent="-285750">
              <a:buFontTx/>
              <a:buChar char="-"/>
            </a:pPr>
            <a:r>
              <a:rPr lang="nl-BE" sz="2400" dirty="0" smtClean="0"/>
              <a:t>Een grafiek kan maar hoogstens twee </a:t>
            </a:r>
            <a:r>
              <a:rPr lang="nl-BE" sz="2400" dirty="0" err="1" smtClean="0"/>
              <a:t>HA’s</a:t>
            </a:r>
            <a:r>
              <a:rPr lang="nl-BE" sz="2400" dirty="0" smtClean="0"/>
              <a:t> hebben.</a:t>
            </a:r>
          </a:p>
          <a:p>
            <a:pPr marL="285750" indent="-285750">
              <a:buFontTx/>
              <a:buChar char="-"/>
            </a:pPr>
            <a:r>
              <a:rPr lang="nl-BE" sz="2400" dirty="0" smtClean="0"/>
              <a:t>Bij rationale functies heeft een HA als gr T  ≤  gr N</a:t>
            </a:r>
            <a:endParaRPr lang="nl-BE" sz="2400" dirty="0"/>
          </a:p>
          <a:p>
            <a:endParaRPr lang="nl-BE" sz="24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1032769" y="418874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solidFill>
                  <a:schemeClr val="tx2"/>
                </a:solidFill>
              </a:rPr>
              <a:t>4.2  Horizontale asymptoten</a:t>
            </a:r>
            <a:endParaRPr lang="nl-BE" sz="4400" b="1" dirty="0">
              <a:solidFill>
                <a:schemeClr val="tx2"/>
              </a:solidFill>
            </a:endParaRPr>
          </a:p>
        </p:txBody>
      </p:sp>
      <p:sp>
        <p:nvSpPr>
          <p:cNvPr id="3" name="AutoShape 2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6096000" y="1652558"/>
            <a:ext cx="2520280" cy="25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319463" y="2604127"/>
                <a:ext cx="5586812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func>
                            <m:func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3" y="2604127"/>
                <a:ext cx="5586812" cy="573106"/>
              </a:xfrm>
              <a:prstGeom prst="rect">
                <a:avLst/>
              </a:prstGeom>
              <a:blipFill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4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8" descr="data:image/png;base64,iVBORw0KGgoAAAANSUhEUgAAC7gAAAcdCAYAAAD/ZB9QAAAACXBIWXMAAC0PAAAtDwECVDVRAAAgAElEQVR4Xuy9CbRdVZX9vUMTAiGEJvRN6CJgkNAoYoRQZdFowJayQVTEBqxCsAAbsBQboFRQ/1jSFIotplQQG6yUFlIUGhAFCwgKiqCIYGjzIaICKvKNdf12vmPug5w158l9Z+Y/7xiMoS97nrfWXGffO985v3fehMcee+yx0rPXww8/XP7whz+U1Vdfvay66qo9q+6Jy1GrPcb/29/+tkyYMKGsueaaUl4r1/7oo4+W//3f/y3Rw1Of+tSy8sor99772JNxfq+22mqD/5Ref/zjH8tDDz1UJk6cWCZNmqRUelGs/Xe/+12JczzeU1ZaaSUpv3/0ox+V3/zmN2XWrFll8uTJUrX//ve/L3/6058GdSu8p8Q5EufKKqusUtZYYw0pr2vt4bPaefLnP/958LmvVPutt95afvWrX5XtttuurL/++lLnyiOPPFLiP8VMW2uPz834/FR4Pfjgg4My4/Mnsq3SK/Zl5ELF2iPTRl7ZbbfdJH52U8xW9VyOz/n4vFfMtLX2+Pk+3hMVXmrZqunpT37yk7J48eKy4447lqlTp/bebsV8Uk1dEWqPn9lUrgcp5pPeb8AWBdbrQX3LhV+99qvlk1d8cqiDnTbbqRy/z/Gy2SpyYby3TJkyRTLTRu0q14PiszI+MzfccMOy7bbbttgN/VmimK2WzrRKuTCuK8fPEXH9Kq5jKb2Ua7/lllvK3XffXbbffvuy3nrr9d72mguVslU1Na5HxDUV1drV7nH2NVu12WR33nln+dnPflamT59eNt988zaS3qxRvMdZc6FKtmoOW/k+Ya1d5V7bAw88UOLeZnxWxmem0mtFuE+odI9TjWNqnsvKtf/iF78od9xxR3nSk55UNthgg95vUWUGq9auep9Q7R5nvdemyI/de++95aabbiqbbrpp2WqrrXq/L6NAZ6vxGZPafULlbBXn+MKFC8taa601uLe59GtCHwH3eOOOi0Fx417l5nc1Vq32uBgeJ0n9kFeAIpsXw1VrD4D22muvHbSy8847S0AH8cYdISXOEZWb3/VcUa49bkLEhbe4uBw3N/v+ih8c4vyOV7x/q0CR1ddvf/vbg/8ZNzYj0Cq94iJWvAI6UPgllIBT4oJEvBTAq+a5EHsy9ma8ImApgbSKtf/gBz8YZJWADtQu0MZNiPhBIm7cq/0iR3geOVGl9vA5/I5X3HxQgg6Ua4/3wquuumrge/ywqQAdqGWr5udPfG7G56dKLhyr9vjMjM9OhZdatmp6evnllw8+f7bccssBeND3l2I+qZ4q1x4/38fPyvGKnzUVfjlZOVv1fR8+UX01F0a+6tMv+J7/g/PL5773uaHSd91i13LM3sdI5sK4Hl5vaMbPD0oPflGsPQC9AA3i2tUznvEMqW1ac6FStqoG1+tBSrXHtc645hnX29QenqJc+/e+973Bzz9xjVbhl1AUs1Xdl837hCq5cKza476Vwj3OvmarNh+EN9xwQ7nvvvsGP9fvsssubSS9WaN2n1AxW9VhK98nVKz9tttuKwHQxs/0e+21V2/2XJtCVpT7hCr3ONU4puY5pFx7PCAormep3ONU5sea99pUcmE9zxXvE6plq+Z7SsDtd9111+De/dOe9rQ2H1njukYxnzQNq/faFPkxtfuEytlq0aJF5eabbx6cOpFpl75fZcC947ehGq5UYCDlgKJce7wJXnfddYOzL54Uvfbaa3d8JnZ/OOWAoly7GoSlHK7iguGCBQsGm2ebbbYpm222WfcbaTke0eFqOZq71KGVQSbF2q+++uoBfBVPNthhhx1GN+gOvpMyhFVr7xvI9HhjUbz4o3zhqtYeezP2aLxmzpxZpk2b1sHOWb6HUMtWTTdq7UowUK1fEcJSy1bNcyUybWTbgNsDcu/7SzGfVE+Va1eEsJSzVVwDigccxNOi1X5ps68Q1rzvzytfvPqLQ29xe2y1RzlyzyMHX1f7xUdlkEmx9ng6dPy1sLiOP3v27L5/XP5VfYrZaulcGP9fBQZShsSVa7/yyisHD37ZZJNNyowZM3q/RxWzVTW1WbsaDKR4n7Cv2arNJounRMdfQDHg3sYtbo1itqodK98nVKy9Au5xvXDOnDnciTditTKE1axd5UFYypC4cu31IV4q9zgVs1V962rWrnY9SPEepzKDFddn46+FBXC9++67j/jTL//tFPPJWLlQ5UGdzQmp3SdUzlZxjTau1cZrzz33HPrldQPu+feOJ1QYcO/Y0Cc4nHK4MuA+uvMkvpNyuFKDsJTDlQH30e5L5XClDDIp1m7AfbR7s343A+6j813xwlV1x4D76M6T+E4G3Efrt9qFq6Y7BtxHd64oZquxQCaVJ3WqAu4Btx944IHlhS98YfnGN75R/uM//kMKcu8rhPWpKz5VvnLtV4Y2/F7b7lUOf8bhg6+r3dBUBpkUazfgPrrPy+Z3qnB+fM2A+/KfgQH35e+xcrYaq3YD7sv/nOlrtmrTuQH3Ni51s0YxW9XOle8TKtZuwL2bPZc9igH3rGPcegPunH8ZtTKDZcA9M2l+rTKDZcCdn3/bIzSzlQH3tq7h65QZLAPu+NwhpQF3yDZIpByuDLhDI4dFyuHKgDs89rTQgHvaMkqgHK6UQSbF2g24U1sNFhtwh61LCw24py2jBGrZqtmsAXdq9GmxAfe0ZbBAMZ/UZpVrV3zKqCLgXuH2uEBbX/EXw5Qg975CWOd855wy//r5Q+89f7f935VXP+3Vg68bcIffmtNCRQjLgHt6zJ0IDLh3YmPrgxhwb20VvVAxW9Wm/QR3evypA/Q1W7VpwoB7G5e6WaOYrWrnipC4cu0G3LvZc9mjGHDPOsatN+DO+ZdRKzNYBtwzk+bXKjNYBtz5+bc9ggH3tk51s06ZwTLg3s050PooBtxbW0UvVA5XBtzp8acOoByu1CAs5QtXBtxT24perByulEEmxdoNuNPbDTqAAXfINkhkwB2yDRapZatmowbc4bFDQgPukG2QSDGf1EaVa1eEsNQA96Xh9v32269cfPHFg9NHCXLvK4R1xqVnlItv/IufzdezZz67HLLrIYMvGXCH3pYhkSKEZcAdGjUtMuBOW5g6gAH3lF3UYsVsVRs24E6NPi3ua7Zq04gB9zYudbNGMVvVzpXvEyrWbsC9mz2XPYoB96xj3HoD7px/GbUyg2XAPTNpfq0yg2XAnZ9/2yMYcG/rVDfrlBksA+7dnAOtj2LAvbVV9ELlcGXAnR5/6gDK4UoNwlK8+FNPJgPuqW1FL1YOV8ogk2LtBtzp7QYdwIA7ZBskMuAO2QaL1LJVs1ED7vDYIaEBd8g2SKSYT2qjyrUrQlhKgPvScPtWW21Vpk6dWuL6xE9/+tPBKaQCufcVwvrwtz5cLrvpsqH3neft9Lzy4lkvHnzdgDv0tgyJFCEsA+7QqGmRAXfawtQBDLin7KIWK2ar2rABd2r0aXFfs1WbRgy4t3GpmzWK2ap2rnyfULF2A+7d7LnsUQy4Zx3j1htw5/zLqJUZLAPumUnza5UZLAPu/PzbHsGAe1unulmnzGAZcO/mHGh9FAPura2iFyqHKwPu9PhTB1AOV2oQluLFn3oyGXBPbSt6sXK4UgaZFGs34E5vN+gABtwh2yCRAXfINliklq2ajRpwh8cOCQ24Q7ZBIsV8UhtVrl0RwlIB3ANuP+CAA8qiRYsGp8qpp55avv71r5cFCxaUuXPnlj322KOceOKJg39TgNz7CmF94JsfKFfccsXQ+85Bux5UXjDzBYOvG3CH3pYhkSKEZcAdGjUtMuBOW5g6gAH3lF3UYsVsVRs24E6NPi3ua7Zq04gB9zYudbNGMVvVzpXvEyrWbsC9mz2XPYoB96xj3HoD7px/GbUyg2XAPTNpfq0yg2XAnZ9/2yMYcG/rVDfrlBksA+7dnAOtj2LAvbVV9ELlcGXAnR5/6gDK4UoNwlK8+FNPJgPuqW1FL1YOV8ogk2LtBtzp7QYdwIA7ZBskMuAO2QaL1LJVs1ED7vDYIaEBd8g2SKSYT2qjyrUrQlgKgPtYcPtb3vKWMmfOnCWA+/z588tJJ50kA7n3FcI66T9OKlf/4uqh952Dn3Zwmbv93MHXDbhDb8uQSBHCMuAOjZoWGXCnLUwdwIB7yi5qsWK2qg0bcKdGnxb3NVu1acSAexuXulmjmK1q58r3CRVrN+DezZ7LHsWAe9Yxbr0Bd86/jFqZwTLgnpk0v1aZwTLgzs+/7REMuLd1qpt1ygyWAfduzoHWRzHg3toqeqFyuDLgTo8/dQDlcKUGYSle/KknkwH31LaiFyuHK2WQSbF2A+70doMOYMAdsg0SGXCHbINFatmq2agBd3jskNCAO2QbJFLMJ7VR5doVIay+A+6PB7fH+bI04B5fU4Hc+wphnfi1E8t1t1839L7zqj1eVfadse/g6wbcobdlSKQIYRlwh0ZNiwy40xamDmDAPWUXtVgxW9WGDbhTo0+L+5qt2jRiwL2NS92sUcxWtXPl+4SKtRtw72bPZY9iwD3rGLfegDvnX0atzGAZcM9Mml+rzGAZcOfn3/YIBtzbOtXNOmUGy4B7N+dA66MYcG9tFb1QOVwZcKfHnzqAcrhSg7AUL/7Uk8mAe2pb0YuVw5UyyKRYuwF3ertBBzDgDtkGiQy4Q7bBIrVs1WzUgDs8dkhowB2yDRIp5pPaqHLtihBWnwH3J4Lb43wZC3CPrytA7n2FsE748gnlhkU3DL3vvG7P15W9t9p78HUD7tDbMiRShLAMuEOjpkUG3GkLUwcw4J6yi1qsmK1qwwbcqdGnxX3NVm0aMeDexqVu1ihmq9q58n1CxdoNuHez57JHMeCedYxbb8Cd8y+jVmawDLhnJs2vVWawDLjz8297BAPubZ3qZp0yg2XAvZtzoPVRDLi3topeqByuDLjT408dQDlcqUFYihd/6slkwD21rejFyuFKGWRSrN2AO73doAMYcIdsg0QG3CHbYJFatmo2asAdHjskNOAO2QaJFPNJbVS5dkUIq6+A+7XXXlsOPPDAsmjRosGpcdppp5U3v/nNf7UfHg9wj0VLQ+7z588v2223HbSfloeorxDWcecfV26+5+ahlv9h738os7eYPfi6AfflcUaMfUxFCMuA++jOj+Z3MuA+Wt8NuI/Ob8VsVd0x4D668yS+U1+zVRsXDLi3cambNYrZqnaufJ9QsXYD7t3suexRDLhnHePWG3Dn/MuolRksA+6ZSfNrlRksA+78/NsewYB7W6e6WafMYBlw7+YcaH0UA+6traIXKocrA+70+FMHUA5XahCW4sWfejIZcE9tK3qxcrhSBpkUazfgTm836AAG3CHbIJEBd8g2WKSWrZqNGnCHxw4JDbhDtkEixXxSG1WuXRHC6iPg3gZuj/PliQD3+Pc+Q+59hbCO+vxR5bbFtw2977zpWW8qT930qYOvG3CH3pYhkSKEZcAdGjUtMuBOW5g6gAH3lF3UYsVsVRs24E6NPi3ua7Zq04gB9zYudbNGMVvVzpXvEyrWbsC9mz2XPYoB96xj3HoD7px/GbUyg2XAPTNpfq0yg2XAnZ9/2yMYcG/rVDfrlBksA+7dnAOtj2LAvbVV9ELlcGXAnR5/6gDK4UoNwlK8+FNPJgPuqW1FL1YOV8ogk2LtBtzp7QYdwIA7ZBskMuAO2QaL1LJVs1ED7vDYIaEBd8g2SKSYT2qjyrUrQlh9BNzjXDjhhBPK+9///jGf3F7PlWUB7rGuQu7vfe97yzvf+U5oPy0PUV8hrDd87g1l0a//8tT85uvN+725zNpw1uBLBtyXxxkx9jEVISwD7qM7P5rfyYD7aH034D46vxWzVXXHgPvozpP4Tn3NVm1cMODexqVu1ihmq9q58n1CxdoNuHez57JHMeCedYxbb8Cd8y+jVmawDLhnJs2vVWawDLjz8297BAPubZ3qZp0yg2XAvZtzoPVRDLi3topeqByuDLjT408dQDlcqUFYihd/6slkwD21rejFyuFKGWRSrN2AO73doAMYcIdsg0QG3CHbYJFatmo2asAdHjskNOAO2QaJFPNJbVS5dkUIq6+Ae5wPH/zgB8ub3/zmx90DbQD3EAfk3ie4PWrqK4T1mk+/ptz32/uGPH/7c95edpi2w+DrBtyht2VIpAhhGXCHRk2LDLjTFqYOYMA9ZRe1WDFb1YYNuFOjT4v7mq3aNGLAvY1L3axRzFa1c+X7hIq1G3DvZs9lj2LAPesYt96AO+dfRq3MYBlwz0yaX6vMYBlw5+ff9ggG3Ns61c06ZQbLgHs350Droxhwb20VvVA5XBlwp8efOoByuFKDsBQv/tSTyYB7alvRi5XDlTLIpFi7AXd6u0EHMOAO2QaJDLhDtsEitWzVbNSAOzx2SGjAHbINEinmk9qocu2KEFafAfdlnfxtAfdlHWc8/r2vENYrP/HK8sBDDwxZ8q4D31W2XWfbwdcNuI/ujFGEsAy4j+78aH4nA+6j9d2A++j8VsxW1R0D7qM7T+I79TVbtXHBgHsbl7pZo5itaufK9wkVazfg3s2eyx7FgHvWMW69AXfOv4xamcEy4J6ZNL9WmcEy4M7Pv+0RDLi3daqbdcoMlgH3bs6B1kcx4N7aKnqhcrgy4E6PP3UA5XClBmEpXvypJ5MB99S2ohcrhytlkEmxdgPu9HaDDmDAHbINEhlwh2yDRWrZqtmoAXd47JDQgDtkGyRSzCe1UeXaFSEsA+7QFqNFfYWwXvqxl5aH/vDQUH+nvOCUssWULQZfN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reGc8bs7fTDjqtbLTGRoN/M+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Vwno8wP3/vPj/lGmTpg36NuBOj7/1ARQhLAPurcfb6UID7p3aucyDGXBfpkWdLVDMVrV5A+6dnQatDtTXbNWmeAPubVzqZo1itqqdK98nVKzdgHs3ey57FAPuWce49QbcOf8yamUGy4B7ZtL8WmUGy4A7P/+2RzDg3tapbtYpM1gG3Ls5B1ofxYB7a6vohcrhyoA7Pf7UAZTDlRqEpXjxp55MBtxT24perByulEEmxdoNuNPbDTqAAXfINkhkwB2yDRapZatmowbc4bFDQgPukG2QSDGf1EaVa1eEsAy4Q1uMFvURwnrkT4+UF//bi8fs7YyDzyhTV5k6+DcD7vT4Wx9AEcIy4N56vJ0uNODeqZ3LPJgB92Va1NkCxWxVmzfg3tlp0OpAfcxWrQovpRhwb+sUv04xW9Wule8TKtZuwJ3fb8gRDLgjruEaA+64d1mlMoNlwD07bW69MoNlwJ2bfUZtwD3jFr9WmcEy4M7PP3UEA+4pu6jFyuHKgDs1+rRYOVypQViKF3/qCWXAPb21KIFyuFIGmRRrN+BObTVYbMAdti4tNOCetowSqGWrZrMG3KnRp8UG3NOWwQLFfFKbVa5dEcIy4A5vM0rYRwjrwYcfLIece8iYfX3sFR8rq09YffBvBtyp0afEihCWAffUiDtbbMC9MytbHciAeyubOlmkmK1q4wbcOzkFWh+kj9mqbfEG3Ns6xa9TzFa1a+X7hIq1G3Dn9xtyBAPuiGu4xoA77l1WqcxgGXDPTptbr8xgGXDnZp9RG3DPuMWvVWawDLjz808dwYB7yi5qsXK4MuBOjT4tVg5XahCW4sWfekIZcE9vLUqgHK6UQSbF2g24U1sNFhtwh61LCw24py2jBGrZqtmsAXdq9GmxAfe0ZbBAMZ/UZpVrV4SwDLjD24wS9hHCWvy7xeWwTx02Zl+ffvWny8qPrjz4NwPu1OhTYkUIy4B7asSdLTbg3pmVrQ5kwL2VTZ0sUsxWtXED7p2cAq0P0sds1bZ4A+5tneLXKWar2rXyfULF2g248/sNOYIBd8Q1XGPAHfcuq1RmsAy4Z6fNrVdmsAy4c7PPqA24Z9zi1yozWAbc+fmnjmDAPWUXtVg5XBlwp0afFiuHKzUIS/HiTz2hDLintxYlUA5XyiCTYu0G3KmtBosNuMPWpYUG3NOWUQK1bNVs1oA7Nfq02IB72jJYoJhParPKtStCWAbc4W1GCfsIYd31wF3l8PMOH7Ovea+dV/78hz8P/s2AOzX6lFgRwjLgnhpxZ4sNuHdmZasDGXBvZVMnixSzVW3cgHsnp0Drg/QxW7Ut3oB7W6f4dYrZqnatfJ9QsXYD7vx+Q45gwB1xDdcYcMe9yyqVGSwD7tlpc+uVGSwD7tzsM2oD7hm3+LXKDJYBd37+qSMYcE/ZRS1WDlcG3KnRp8XK4UoNwlK8+FNPKAPu6a1FCZTDlTLIpFi7AXdqq8FiA+6wdWmhAfe0ZZRALVs1mzXgTo0+LTbgnrYMFijmk9qscu2KEJYBd3ibUcI+Qli3Lb6tHPX5o8bs64IjLigP//7hwb8ZcKdGnxIrQlgG3FMj7myxAffOrGx1IAPurWzqZJFitqqNG3Dv5BRofZA+Zqu2xRtwb+sUv04xW9Wule8TKtZuwJ3fb8gRDLgjruEaA+64d1mlMoNlwD07bW69MoNlwJ2bfUZtwD3jFr9WmcEy4M7PP3UEA+4pu6jFyuHKgDs1+rRYOVypQViKF3/qCWXAPb21KIFyuFIGmRRrN+BObTVYbMAdti4tNOCetowSqGWrZrMG3KnRp8UG3NOWwQLFfFKbVa5dEcIy4A5vM0rYRwjrlntuKceef+yYfX3lH75S4lyJlwF3avQpsSKEZcA9NeLOFhtw78zKVgcy4N7Kpk4WKWar2rgB905OgdYH6WO2alu8Afe2TvHrFLNV7Vr5PqFi7Qbc+f2GHMGAO+IarjHgjnuXVSozWAbcs9Pm1iszWAbcudln1AbcM27xa5UZLAPu/PxTRzDgnrKLWqwcrgy4U6NPi5XDlRqEpXjxp55QBtzTW4sSKIcrZZBJsXYD7tRWg8UG3GHr0kID7mnLKIFatmo2a8CdGn1abMA9bRksUMwntVnl2hUhLAPu8DajhH2EsG6888Zy/IXHD/W12iqrlS+8/gsG3KmJY2JFCMuAOzZrVmXAnXUwpzfgnvOLWa2YrWq/BtyZyee1fcxWbbsw4N7WKX6dYraqXSvfJ1Ss3YA7v9+QIxhwR1zDNQbcce+ySmUGy4B7dtrcemUGy4A7N/uM2oB7xi1+rTKDZcCdn3/qCAbcU3ZRi5XDlQF3avRpsXK4UoOwFC/+1BPKgHt6a1EC5XClDDIp1m7AndpqsNiAO2xdWmjAPW0ZJVDLVs1mDbhTo0+LDbinLYMFivmkNqtcuyKEZcAd3maUsI8Q1nW3X1dO/NqJQ31NmTSlfPawzxpwpyaOiRUhLAPu2KxZlQF31sGc3oB7zi9mtWK2qv0acGcmn9f2MVu17cKAe1un+HWK2ap2rXyfULF2A+78fkOOYMAdcQ3XGHDHvcsqlRksA+7ZaXPrlRksA+7c7DNqA+4Zt/i1ygyWAXd+/qkjGHBP2UUtVg5XBtyp0afFyuFKDcJSvPhTTygD7umtRQmUw5UyyKRYuwF3aqvBYgPusHVpoQH3tGWUQC1bNZs14E6NPi024J62DBYo5pParHLtihCWAXd4m1HCPkJYV916VTl5/slDfa03eb1y7qvONeBOTRwTK0JYBtyxWbMqA+6sgzm9AfecX8xqxWxV+zXgzkw+r+1jtmrbhQH3tk7x6xSzVe1a+T6hYu0G3Pn9hhzBgDviGq4x4I57l1UqM1gG3LPT5tYrM1gG3LnZZ9QG3DNu8WuVGSwD7vz8U0cw4J6yi1qsHK4MuFOjT4uVw5UahKV48aeeUAbc01uLEiiHK2WQSbF2A+7UVoPFBtxh69JCA+5pyyiBWrZqNmvAnRp9WmzAPW0ZLFDMJ7VZ5doVISwD7vA2o4R9hLCuuOWK8oFvfmCor42mblTOfvnZBtypiWNiRQjLgDs2a1ZlwJ11MKc34J7zi1mtmK1qvwbcmcnntX3MVm27MODe1il+nWK2ql0r3ydUrN2AO7/fkCMYcEdcwzUG3HHvskplBsuAe3ba3HplBsuAOzf7jNqAe8Ytfq0yg2XAnZ9/6ggG3FN2UYuVw5UBd2r0abFyuFKDsBQv/tQTyoB7emtRAuVwpQwyKdZuwJ3aarDYgDtsXVpowD1tGSVQy1bNZg24U6NPiw24py2DBYr5pDarXLsihGXAHd5mlLCPENalP7m0nH7J6UN9TV9vejn9JacbcKcmjokVISwD7tisWZUBd9bBnN6Ae84vZrVitqr9GnBnJp/X9jFbte3CgHtbp/h1itmqdq18n1CxdgPu/H5DjmDAHXEN1xhwx73LKpUZLAPu2Wlz65UZLAPu3OwzagPuGbf4tcoMlgF3fv6pIxhwT9lFLVYOVwbcqdGnxcrhSg3CUrz4U08oA+7prUUJlMOVMsikWLsBd2qrwWID7rB1aaEB97RllEAtWzWbNeBOjT4tNuCetgwWKOaT2mlcVLYAACAASURBVKxy7YoQlgF3eJtRwj5CWP91w3+VM//nzKG+tt1g23LaQacZcKcmjokVISwD7tisWZUBd9bBnN6Ae84vZrVitqr9GnBnJp/X9jFbte3CgHtbp/h1itmqdq18n1CxdgPu/H5DjmDAHXEN1xhwx73LKpUZLAPu2Wlz65UZLAPu3OwzagPuGbf4tcoMlgF3fv6pIxhwT9lFLVYOVwbcqdGnxcrhSg3CUrz4U08oA+7prUUJlMOVMsikWLsBd2qrwWID7rB1aaEB97RllEAtWzWbNeBOjT4tNuCetgwWKOaT2qxy7YoQlgF3eJtRwj5CWF9f+PXy8QUfH+rryRs/uZzyglMMuFMTx8SKEJYBd2zWrMqAO+tgTm/APecXs1oxW9V+Dbgzk89r+5it2nZhwL2tU/w6xWxVu1a+T6hYuwF3fr8hRzDgjriGawy4495llcoMlgH37LS59coMlgF3bvYZtQH3jFv8WmUGa5mA+8MPP/xYvNH36RU/3McPbquuumqZNGlSn0pbZi219lVWWaWsvvrqy1w/3gti9gFKxGuNNdYoK6+88niX1Pr7K9ceIfymm24a9LrddtuVKVOmtO57vBbGeRKexzkS54rSS7n2uOkTF5hXWmmlMnny5N7bHgEloIN4xft3vI+rvOJz55prrhmUu/nmm5cNN9xQpfRBnfG+Eq/VVlutTJw4sfe1BwwUASteCu+BTUNjT8bejNeaa65ZJkyY0Hu/a4GKtceNk/B73XXXLVtvvbWM11Fo/HAf8LJKLmyaq1Z7+Bw1xysyeHiu8lKuPTLWDTfcMLB6m222Keuss07vbVfLVk1Da+3xuROfP0qv+MyPz36l2tWyVfN8iEwb2XbjjTcum266ae9PFcV8opytau3Nayrxs2b8zNn3l1o+afq53377le9+97tl//33LxdeeGHfrf6r+uo1lT5l2q8t/FqZd/W8IR932nSncsJ+J8jmwnjvjmvLiplWsfZf/vKX5Z577hn87LDzzjtL7UvFbFUNrrXH/1e5HhTXOuOaZ1xvi+tuSi/l2hcuXDi4Lr7++uuX6dOn9952xWw1Vi70fcLlf6r1MVu17frmm28u8cvg8fPDDjvs0FbWi3Vq9wkVs1UdtPJ9QsXaFy1aVOK/uOa222679WK/tS1C+T5hs3aV+4QrAoOlyI/F/ZP4DFK5x6nMYDVr933Ctu/E+Dq1bNXs9NZbby2LFy8e/Hz/lKc8BTdhRErFfDJWLlThmJpjVbtPqJyt7r777nL77bcP7N9ll12G+OUJDzzwwGOxGfr0ihtWUVNcXFa7YFhrDwhYAc4PoKZCevEhr3BDs56ryrXHDxBxIShe2267rQSgEudJeB7niMIvbzTf05Rrj5s+EcbjwoTCLxbEe3cFDOOmjxrgfv311w9OnQCB4uaJ0qveBFfxPW5QRcCKl8IvbzTPhWbtsS/VAPfqu0rtP/7xjwe/DBHgrMINzea5Ej/cx80IlVyoXHv4XH9pMzK40i9tKtceGSuedBCvrbbaqkydOrX3H51q2appaK1d8bMzPnvi81OpdrVs1TxXAgaKXL7RRhsN/uv7y9lqfCYUP2fWXzhVuR6knK2e85znlCuvvLLsu+++5YILLhifoYPftV5T6VOmvfDaC8sF1w77uNsWu5XjnnXcCpEL45q40i9tNjOtSu133HFHue+++wY+77jjjuAOGR+ZYraqTinWXnNhXOdUeKhE86xUrj0eeBB5Zdq0aWWzzTYbn82W+K6K2aq2p1y74n3CPmartqf6z3/+8xJ/GSKu58+YMaOtrBfr1O4TKmarOmjl+4SKtd91110l/ov7VLNmzerFfmtbhO8TtnWqm3UrAoOlyI/F/ZP4DFK5x6mYreoOadbu+4TdvG880VHUslWzl/jrJ/fff/+AR1X4pU3FfLIi5MLoQe0+oXK2uvfee0s8xT1eO+200xC/PMFPcO/2jd1PcO/Wzyc6mvJvD/oJ7qM7T+I7Kf/2oNpTRpV/e9BPcB/tvlT+7UE/ZXS054qf4D5av+t3U3tCqvJT0JVr9xPcR7s//QT30fqt9mSGpjt+gvvozhXlXKj4lFG1fNI8E/0E92735b9f/e/lqwu/OnTQPbbao7zpb97kJ7h3a3eroyk+ZdRPcG812s4X+QnunVv6hAf0E9xH57ditqruKN9rU6zdT3Af3b5sfie1+4SK2aoJMqn+pWfFe5x+gvv4vKf4Ce6j9V356fN+gvvozhU/wX10XqszWH6C++jOlWa28hPcl7/vygzWMp/g3rvHt5dS4kZy/OAWT8NQe1J0rT2e5qHwtOX4kK+/cRJ/PknpaZfKtcef8LvuuusG717x29Rrr7328n8nI79D3EiOm/dxjsS5ovRSrj0uusWHUDw5X+HP9kZAiSd4xCvev5WeahSfOwsWLBjUvs0220g8Gai5D+N9JV7xG8kKf/0kbmjWvyCi8MTfptexJ+uTotdaay2pJ7gr1n711VcPAJUNNthA4reom+dKXMgPeFklF45VezwRQ+GvLITP9cZJ1Kv0tEvl2mNvxh6N18yZMwdP1uv7Sy1bLX0zNt7H44lM8fmj9IrP/PjsV6pdLVs1z4fItJFt4y+fbLnllr0/VRTzSTVVufb4+b7+9a34WVPhL/opZ6s5c+YMft6cO3dumT9/fu/3ZbPAuG4Y1+D6lAs/vuDj5esLvz7k47O2f1Y56m+Pks2F8d5df8Eqriur/VU8tdpvueWWwZOBwufZs2dL7UvFbFUNrrXH/1e5HhTXOuOaZ1xvU/irvc2TWbn2+MsnkbU22WQTiSdFK2areq40a/d9wuX/cdDHbNW263gQyeLFiwfXJOLPxiu91O4TKudC5fuEirXHU2h/8YtfDK65xc+dSi/l+4TN2lXuE64IDJYiP/aDH/xgwGOp3ONUZrCatfs+4fL/NFDLVk1H4i8rBEwbPNPuu+++/M0iv4NiPqktN2tX4Zia41K7T6icreIabVyrjdeee+45xC9PMOBOvpMsJTfg3q2fT3Q05XBlwH1050l8J+VwpQZhKYcrA+6j3ZfK4UoZZFKs3YD7aPdm/W4VIOsTyPRETihD4sq1G3Af7f6suVAJEl8aZFKqXe3CVfNsNOA+ur2pmK3GApkMuC//c8aAe7cen3XZWeWbP/rm0EH3n7l/ecOcNxhw79buVkdThLAMuLcabeeLDLh3bukTHtCA++j8NuA+Oq+b30nxPqEB9/E5V9TuEypmq7FAJrUHYSne4zTgPj7vKQbcR+u7MpxvwH1054oB99F5rc5gGXAf3bliwH10Xsd3UmawDLiP9lxZ8vR5lSd1Kl78qSNVrt2A+2g3ptqFq6Y7BtxHd64YcB+d1+rhShlkUqzdgPto92b9bgbcR+e7AffReR3fSS1bjZULlSDxWr/iU0YNuI9ubyrmk+qOcu2KEJaf4D66fdn8Tn2EsE6/5PRy6U8uHTLkubOeW14z+zUG3MfhVFGEsAy4j8OJUsrgr/nFDbd4+Qnuy38GBtyXv8f1Oyhmq7Fq9xPcl/8508ds1bZrP8G9rVP8OsVsVbtWhMSVazfgzu835AgG3BHXcI0Bd9y7rFKZwTLgnp02t16ZwTLgzs0+ozbgnnGLX2vAnfcwdQTlgOInuKdGTS1WDlcG3KnRp8XK4UoNwlK+cGXAPb21KIFyuFIGmRRrN+BObTVYbMAdti4tNOCetowSqGWrZrN+gjs1+rTYgHvaMligmE9qs8q1K0JYBtzhbUYJ+whhnfrNU8vlt1w+1NdBux5UXvH0VxhwpyaOiRUhLAPu2KxZlQF31sGc3oB7zi9mtWK2qv02azfgzpwF7bR9zFbtKi/FgHtbp/h1itmqdq18n1CxdgPu/H5DjmDAHXEN1yjzY36COz73rNKAe9Yxbr0yg2XAnZt9Rm3APeMWv1aZwfIT3Pn5p45gwD1lF7XYgDtlX1qsHFCUa1eDsBQv/tTNYMA9/bZACZTDlTLIpFi7AXdqq8FiA+6wdWmhAfe0ZZRALVs1mzXgTo0+LTbgnrYMFijmk9qscu2KEJYBd3ibUcI+Qlgnzz+5XHXrVUN9Hbz7weUlu73EgDs1cUysCGEZcMdmzaoMuLMO5vQG3HN+MasVs1Xt14A7M/m8to/Zqm0XBtzbOsWvU8xWtWvl+4SKtRtw5/cbcgQD7ohruMaAO+5dVqnMYBlwz06bW6/MYBlw52afURtwz7jFr1VmsAy48/NPHcGAe8ouarFyuPIT3KnRp8XK4UoNwlK8+FNPKAPu6a1FCZTDlTLIpFi7AXdqq8FiA+6wdWmhAfe0ZZRALVs1mzXgTo0+LTbgnrYMFijmk9qscu2KEJYBd3ibUcI+Qljvvujd5ZpfXjPU16tnv7o8f9bzDbhTE8fEihCWAXds1qzKgDvrYE5vwD3nF7NaMVvVfg24M5PPa/uYrdp2YcC9rVP8OsVsVbtWvk+oWLsBd36/IUcw4I64hmsMuOPeZZXKDJYB9+y0ufXKDJYBd272GbUB94xb/FplBsuAOz//1BEMuKfsohYrhysD7tTo02LlcKUGYSle/KknlAH39NaiBMrhShlkUqzdgDu11WCxAXfYurTQgHvaMkqglq2azRpwp0afFhtwT1sGCxTzSW1WuXZFCMuAO7zNKGEfIawTvnxCuWHRDUN9vX6v15e5O8414E5NHBMrQlgG3LFZsyoD7qyDOb0B95xfzGrFbFX7NeDOTD6v7WO2atuFAfe2TvHrFLNV7Vr5PqFi7Qbc+f2GHMGAO+IarjHgjnuXVSozWAbcs9Pm1iszWAbcudln1AbcM27xa5UZLAPu/PxTRzDgnrKLWqwcrgy4U6NPi5XDlRqEpXjxp55QBtzTW4sSKIcrZZBJsXYD7tRWg8UG3GHr0kID7mnLKIFatmo2a8CdGn1abMA9bRksUMwntVnl2hUhLAPu8DajhH2EsI47/7hy8z03D/V15N8eWfbZfh8D7tTEMbEihGXAHZs1qzLgzjqY0xtwz/nFrFbMVrVfA+7M5PPaPmartl0YcG/rFL9OMVvVrpXvEyrWbsCd32/IEQy4I67hGgPuuHdZpTKDZcA9O21uvTKDZcCdm31GbcA94xa/VpnBMuDOzz91BAPuKbuoxcrhyoA7Nfq0WDlcqUFYihd/6gllwD29tSiBcrhSBpkUazfgTm01WGzAHbYuLTTgnraMEqhlq2azBtyp0afFBtzTlsECxXxSm1WuXRHCMuAObzNK2EcI66jPH1VuW3zbUF/H7HtMmbPtHAPu1MQxsSKEZcAdmzWrMuDOOpjTG3DP+cWsVsxWtV8D7szk89o+Zqu2XRhwb+sUv04xW9Wule8TKtZuwJ3fb8gRDLgjruEaA+64d1mlMoNlwD07bW69MoNlwJ2bfUZtwD3jFr9WmcEy4M7PP3UEA+4pu6jFyuHKgDs1+rRYOVypQViKF3/qCWXAPb21KIFyuFIGmRRrN+BObTVYbMAdti4tNOCetowSqGWrZrMG3KnRp8UG3NOWwQLFfFKbVa5dEcIy4A5vM0rYRwjr8PMOL3c9cNdQX2979tvKHlvtYcCdmjgmVoSwDLhjs2ZVBtxZB3N6A+45v5jVitmq9mvAnZl8XtvHbNW2CwPubZ3i1ylmq9q18n1CxdoNuPP7DTmCAXfENVxjwB33LqtUZrAMuGenza1XZrAMuHOzz6gNuGfc4tcqM1gG3Pn5p45gwD1lF7VYOVwZcKdGnxYrhys1CEvx4k89oQy4p7cWJVAOV8ogk2LtBtyprQaLDbjD1qWFBtzTllECtWzVbNaAOzX6tNiAe9oyWKCYT2qzyrUrQlgG3OFtRgn7CGEd9qnDyuLfLR7q68QDTyy7bL6LAXdq4phYEcIy4I7NmlUZcGcdzOkNuOf8YlYrZqvarwF3ZvJ5bR+zVdsuDLi3dYpfp5itatfK9wkVazfgzu835AgG3BHXcI0Bd9y7rFKZwTLgnp02t16ZwTLgzs0+ozbgnnGLX6vMYBlw5+efOoIB95Rd1GLlcGXAnRp9WqwcrtQgLMWLP/WEMuCe3lqUQDlcKYNMirUbcKe2Giw24A5blxYacE9bRgnUslWzWQPu1OjTYgPuactggWI+qc0q164IYRlwh7cZJewjhHXIuYeUBx9+cKivk19wcpm58UwD7tTEMbEihGXAHZs1qzLgzjqY0xtwz/nFrFbMVrVfA+7M5PPaPmartl0YcG/rFL9OMVvVrpXvEyrWbsCd32/IEQy4I67hGgPuuHdZpTKDZcA9O21uvTKDZcCdm31GbcA94xa/VpnBMuDOzz91BAPuKbuoxcrhyoA7Nfq0WDlcqUFYihd/6gllwD29tSiBcrhSBpkUazfgTm01WGzAHbYuLTTgnraMEqhlq2azBtyp0afFBtzTlsECxXxSm1WuXRHCMuAObzNK2EcI6+//7e/LH/70h6G+Tj3o1DJjgxkG3KmJY2JFCMuAOzZrVmXAnXUwpzfgnvOLWa2YrWq/BtyZyee1fcxWbbsw4N7WKX6dYraqXSvfJ1Ss3YA7v9+QIxhwR1zDNQbcce+ySmUGy4B7dtrcemUGy4A7N/uM2oB7xi1+rTKDZcCdn3/qCAbcU3ZRi5XDlQF3avRpsXK4UoOwFC/+1BPKgHt6a1EC5XClDDIp1m7AndpqsNiAO2xdWmjAPW0ZJVDLVs1mDbhTo0+LDbinLYMFivmkNqtcuyKEZcAd3maUsI8Q1vPOeN6YPZ3+0tPL9HWnG3CnJo6JFSEsA+7YrFmVAXfWwZzegHvOL2a1Yraq/RpwZyaf1/YxW7XtwoB7W6f4dYrZqnatfJ9QsXYD7vx+Q45gwB1xDdcYcMe9yyqVGSwD7tlpc+uVGSwD7tzsM2oD7hm3+LXKDJYBd37+qSMYcE/ZRS1WDlcG3KnRp8XK4UoNwlK8+FNPKAPu6a1FCZTDlTLIpFi7AXdqq8FiA+6wdWmhAfe0ZZRALVs1mzXgTo0+LTbgnrYMFijmk9qscu2KEJYBd3ibUcK+QVh/fPSP5aCzDxqzp7MOOatsvNbGBtypiWNiRQjLgDs2a1ZlwJ11MKc34J7zi1mtmK1qvwbcmcnntX3LVpkODLhn3OLWKmar2rHyfULF2g24c3sNVRtwR53DdAbcMd8QlTKDZcAdmTiuUWawDLjjc88qDbhnHePWKzNYBty52afVBtzTlsEC5XBlwB0eOyRUDldqEJbixZ96Uhlwh7YXLFIOV8ogk2LtBtzhbUYJDbhT9qXEBtxTdtGL1bJVs2ED7vT4Uwcw4J6yi1qsmE9qw8q1K0JYBtyprQaL+wZh/e6R35WDP37wmP2ce+i5Zb011jPgDk8bFypCWAbc8XkzSgPujHt5rQH3vGeoQjFb1V4NuKNTx3R9y1aZLgy4Z9zi1ipmq9qx8n1CxdoNuHN7DVUbcEedw3QG3DHfEJUyg2XAHZk4rlFmsAy443PPKg24Zx3j1iszWAbcudmn1Qbc05bBAuVwZcAdHjskVA5XahCW4sWfelIZcIe2FyxSDlfKIJNi7Qbc4W1GCQ24U/alxAbcU3bRi9WyVbNhA+70+FMHMOCesotarJhPasPKtStCWAbcqa0Gi/sGYd3/u/vLoZ86dMx+znvteWXNiWsacIenjQsVISwD7vi8GaUBd8a9vNaAe94zVKGYrWqvBtzRqWO6vmWrTBcG3DNucWsVs1XtWPk+oWLtBty5vYaqDbijzmE6A+6Yb4hKmcEy4I5MHNcoM1gG3PG5Z5UG3LOOceuVGSwD7tzs02oD7mnLYIFyuDLgDo8dEiqHKzUIS/HiTz2pDLhD2wsWKYcrZZBJsXYD7vA2o4QG3Cn7UmID7im76MVq2arZsAF3evypAxhwT9lFLVbMJ7Vh5doVISwD7tRWg8V9g7Du+s1d5fDPHj5mP188/Itl4soTDbjD08aFihCWAXd83ozSgDvjXl5rwD3vGapQzFa1VwPu6NQxXd+yVaYLA+4Zt7i1itmqdqx8n1CxdgPu3F5D1QbcUecwnQF3zDdEpcxgGXBHJo5rlBksA+743LNKA+5Zx7j1ygyWAXdu9mm1Afe0ZbBAOVwZcIfHDgmVw5UahKV48aeeVAbcoe0Fi5TDlTLIpFi7AXd4m1FCA+6UfSmxAfeUXfRitWzVbNiAOz3+1AEMuKfsohYr5pPasHLtihCWAXdqq8HivkFYt/8/t5cj//3IMfv5yj9+pZTHigF3eNq4UBHCMuCOz5tRGnBn3MtrDbjnPUMVitmq9mrAHZ06putbtsp0YcA94xa3VjFb1Y6V7xMq1m7AndtrqNqAO+ocpjPgjvmGqJQZLAPuyMRxjTKDZcAdn3tWacA96xi3XpnBMuDOzT6tNuCetgwWKIcrA+7w2CGhcrhSg7AUL/7Uk8qAO7S9YJFyuFIGmRRrN+AObzNKaMCdsi8lNuCesoterJatmg0bcKfHnzqAAfeUXdRixXxSG1auXRHCMuBObTVY3DcI65Z7binHnn/sUD8rTVipfPXIrxblbKUMMinWbsAdflughAbcKfvSYgPuactggWK2qs0acIfHDgn7lq0yTRhwz7jFrVXMVrVj5fuEirUbcOf2Gqo24I46h+kMuGO+ISplBsuAOzJxXKPMYBlwx+eeVRpwzzrGrVdmsAy4c7NPqw24py2DBcrhyoA7PHZIqByu1CAsxYs/9aQy4A5tL1ikHK6UQSbF2g24w9uMEhpwp+xLiZUhrMhYsUfjNXPmzDJt2rRU7+OxWC1bNT0y4D7aM8aA++j8Vswn1R3l2hUhLAPuo9uXze/UNwjrxjtvLMdfePyQGZNWnVTOP+J8A+7jc5oURQjLgPv4nCwG3EfruwH30fmtmK2qOwbcR3eexHfqW7bKdG/APeMWt1YxW9WOle8TKtZuwJ3ba6jagDvqHKYz4I75hqiUGSwD7sjEcY0yg2XAHZ97VmnAPesYt16ZwTLgzs0+rTbgnrYMFiiHKwPu8NghoXK4UoOwFC/+1JPKgDu0vWCRcrhSBpkUazfgDm8zSmjAnbIvJTbgnrKLXqyWrZoNG3Cnx586gAH3lF3UYsV8UhtWrl0RwjLgTm01WNw3COu6268rJ37txKF+pq4+tZz32vMMuMOT5oSKEJYBd27mqNqAO+ocpjPgjvmGqBSzVe3TgDsycVzTt2yV6cSAe8Ytbq1itqodK98nVKzdgDu311C1AXfUOUxnwB3zDVEpM1gG3JGJ4xplBsuAOz73rNKAe9Yxbr0yg2XAnZt9Wm3APW0ZLFAOVwbc4bFDQuVwpQZhKV78qSeVAXdoe8Ei5XClDDIp1m7AHd5mlNCAO2VfSmzAPWUXvVgtWzUbNuBOjz91AAPuKbuoxYr5pDasXLsihGXAndpqsLhvENZVt15VTp5/8lA/609Zv3zi0E8YcIcnzQkVISwD7tzMUbUBd9Q5TGfAHfMNUSlmq9qnAXdk4rimb9kq04kB94xb3FrFbFU7Vr5PqFi7AXdur6FqA+6oc5jOgDvmG6JSZrAMuCMTxzXKDJYBd3zuWaUB96xj3HplBsuAOzf7tNqAe9oyWKAcrgy4w2OHhMrhSg3CUrz4U08qA+7Q9oJFyuFKGWRSrN2AO7zNKKEBd8q+lNiAe8ouerFatmo2bMCdHn/qAAbcU3ZRixXzSW1YuXZFCMuAO7XVYHHfIKzLb7m8nPrNU4f62XSdTcvZh5xtwB2eNCdUhLAMuHMzR9UG3FHnMJ0Bd8w3RKWYrWqfBtyRieOavmWrTCcG3DNucWsVs1XtWPk+oWLtBty5vYaqDbijzmE6A+6Yb4hKmcEy4I5MHNcoM1gG3PG5Z5UG3LOOceuVGSwD7tzs02oD7mnLYIFyuDLgDo8dEiqHKzUIS/HiTz2pDLhD2wsWKYcrZZBJsXYD7vA2o4QG3Cn7UmID7im76MVq2arZsAF3evypAxhwT9lFLVbMJ7Vh5doVISwD7tRWg8V9g7Au/cml5fRLTh/qZ+tpW5fTX3a6AXd40pxQEcIy4M7NHFUbcEedw3QG3DHfEJVitqp9GnBHJo5r+patMp0YcM+4xa1VzFa1Y+X7hIq1G3Dn9hqqNuCOOofpDLhjviEqZQbLgDsycVyjzGAZcMfnnlUacM86xq1XZrAMuHOzT6sNuKctgwXK4cqAOzx2SKgcrtQgLMWLP/WkMuAObS9YpByulEEmxdoNuMPbjBIacKfsS4kNuKfsoherZatmwwbc6fGnDmDAPWUXtVgxn9SGlWtXhLAMuFNbDRb3DcL6xo++Uc6+7OyhfrbbaLty2t+fZsAdnjQnVISwDLhzM0fVBtxR5zCdAXfMN0SlmK1qnwbckYnjmr5lq0wnBtwzbnFrFbNV7Vj5PqFi7Qbcub2Gqg24o85hOgPumG+ISpnBMuCOTBzXKDNYBtzxuWeVBtyzjnHrlRksA+7c7NNqA+5py2CBcrgy4A6PHRIqhys1CEvx4k89qQy4Q9sLFimHK2WQSbF2A+7wNqOEBtwp+1JiA+4pu+jFatmq2bABd3r8qQMYcE/ZRS1WzCe1YeXaFSEsA+7UVoPFfYOwLlp4UTl3wblD/ey02U7l5BecbMAdnjQnVISwDLhzM0fVBtxR5zCdAXfMN0SlmK1qnwbckYnjmr5lq0wnBtwzbnFrFbNV7Vj5PqFi7Qbcub2Gqg24o85hOgPumG+ISpnBMuCOTBzXKDNYBtzxuWeVBtyzjnHrlRksA+7c7NNqA+5py2CBcrgy4A6PHRIqhys1CEvx4k89qQy4Q9sLFimHK2WQSbF2A+7wNqOEBtwp+1JiA+4pu+jFatmq2bABd3r8qQMYcE/ZRS1WzCe1YeXaFSEsA+7UVoPFfYOwvvS/XyqfvfKzQ/3sNn238q7nvsuAOzxpTqgIYRlw52aOqg24o85hOgPumG+ISjFb1T4NuCMTxzV9y1aZTgy4Z9zi1ipmq9qx8n1CMAGRmgAAIABJREFUxdoNuHN7DVUbcEedw3QG3DHfEJUyg2XAHZk4rlFmsAy443PPKg24Zx3j1iszWAbcudmn1Qbc05bBAuVwZcAdHjskVA5XahCW4sWfelIZcIe2FyxSDlfKIJNi7Qbc4W1GCQ24U/alxAbcU3bRi9WyVbNhA+70+FMHMOCesotarJhPasPKtStCWAbcqa0Gi/sGYc37/rzyxau/ONTP7G1ml+Ofc7wBd3jSnFARwjLgzs0cVRtwR53DdAbcMd8QlWK2qn0acEcmjmv6lq0ynRhwz7jFrVXMVrVj5fuEirUbcOf2Gqo24I46h+kMuGO+ISplBsuAOzJxXKPMYBlwx+eeVRpwzzrGrVdmsAy4c7NPqw24py2DBcrhyoA7PHZIqByu1CAsxYs/9aQy4A5tL1ikHK6UQSbF2g24w9uMEhpwp+xLiQ24p+yiF6tlq2bDBtzp8acOYMA9ZRe1WDGf1IaVa1eEsAy4U1sNFvcNwvrkFZ8sX732q0P9/M12f1OO3fdYA+7wpDmhIoRlwJ2bOao24I46h+kMuGO+ISrFbFX7NOCOTBzX9C1bZTox4J5xi1urmK1qx8r3CRVrN+DO7TVUbcAddQ7TGXDHfENUygyWAXdk4rhGmcEy4I7PPas04J51jFuvzGAZcOdmn1YbcE9bBguUw5UBd3jskFA5XKlBWIoXf+pJZcAd2l6wSDlcKYNMirUbcIe3GSU04E7ZlxIbcE/ZRS9Wy1bNhg240+NPHcCAe8ouarFiPqkNK9euCGEZcKe2GizuG4T1b9/+t/KfP/zPoX72m7lfeePfvtGAOzxpTqgIYRlw52aOqg24o85hOgPumG+ISjFb1T4NuCMTxzV9y1aZTgy4Z9zi1ipmq9qx8n1CxdoNuHN7DVUbcEedw3QG3DHfEJUyg2XAHZk4rlFmsAy443PPKg24Zx3j1iszWAbcudmn1Qbc05bBAuVwZcAdHjskVA5XahCW4sWfelIZcIe2FyxSDlfKIJNi7Qbc4W1GCQ24U/alxAbcU3bRi9WyVbNhA+70+FMHMOCesotarJhPasPKtStCWAbcqa0Gi/sGYX3kvz9S/vvH/z3Uz3NnPbe8fq/XG3CHJ80JFSEsA+7czFG1AXfUOUxnwB3zDVEpZqvapwF3ZOK4pm/ZKtOJAfeMW9xaxWxVO1a+T6hYuwF3bq+hagPuqHOYzoA75huiUmawDLgjE8c1ygyWAXd87lmlAfesY9x6ZQbLgDs3+7TagHvaMligHK4MuMNjh4TK4UoNwlK8+FNPKgPu0PaCRcrhShlkUqzdgDu8zSihAXfKvpTYgHvKLnqxWrZqNmzAnR5/6gAG3FN2UYsV80ltWLl2RQjLgDu11WBx3yCs0/7rtLLg5gVD/Ry060Hl0NmHGnCHJ80JFSEsA+7czFG1AXfUOUxnwB3zDVEpZqvapwF3ZOK4pm/ZKtOJAfeMW9xaxWxVO1a+T6hYuwF3bq+hagPuqHOYzoA75huiUmawDLgjE8c1ygyWAXd87lmlAfesY9x6ZQbLgDs3+7TagHvaMligHK4MuMNjh4TK4UoNwlK8+FNPKgPu0PaCRcrhShlkUqzdgDu8zSihAXfKvpTYgHvKLnqxWrZqNmzAnR5/6gAG3FN2UYsV80ltWLl2RQjLgDu11WBx3yCsk+efXK669aqhfg7e/eAS/ylnK2WQSbF2A+7w2wIlNOBO2ZcWG3BPWwYLFLNVbdaAOzx2SNi3bJVpwoB7xi1urWK2qh0r3ydUrN2AO7fXULUBd9Q5TGfAHfMNUSkzWAbckYnjGmUGy4A7Pves0oB71jFuvTKDZcCdm31abcA9bRksUA5XBtzhsUNC5XClBmEpXvypJ5UBd2h7wSLlcKUMMinWbsAd3maU0IA7ZV9KrAxhRcaKPRqvmTNnlmnTpqV6H4/Fatmq6ZEB99GeMQbcR+e3Yj6p7ijXrghhGXAf3b5sfqe+QVgnfu3Ect3t1w2Z8erZry4v2vVFBtzH5zQpihCWAffxOVkMuI/WdwPuo/NbMVtVdwy4j+48ie/Ut2yV6d6Ae8Ytbq1itqodK98nVKzdgDu311C1AXfUOUxnwB3zDVEpM1gG3JGJ4xplBsuAOz73rNKAe9Yxbr0yg2XAnZt9Wm3APW0ZLFAOVwbc4bFDQuVwpQZhKV78qSeVAXdoe8Ei5XClDDIp1m7AHd5mlNCAO2VfSmzAPWUXvVgtWzUbNuBOjz91AAPuKbuoxYr5pDasXLsihGXAndpqsLhvENbbLnxb+fGdPx7q54g5R5QDdjrAgDs8aU6oCGEZcOdmjqoNuKPOYToD7phviEoxW9U+DbgjE8c1fctWmU4MuGfc4tYqZqvasfJ9QsXaDbhzew1VG3BHncN0Btwx3xCVMoNlwB2ZOK5RZrAMuONzzyoNuGcd49YrM1gG3LnZp9UG3NOWwQLlcGXAHR47JFQOV2oQluLFn3pSGXCHthcsUg5XyiCTYu0G3OFtRgkNuFP2pcQG3FN20YvVslWzYQPu9PhTBzDgnrKLWqyYT2rDyrUrQlgG3KmtBov7BmEd88Vjys/u/dlQP0c966iy75P3NeAOT5oTKkJYBty5maNqA+6oc5jOgDvmG6JSzFa1TwPuyMRxTd+yVaYTA+4Zt7i1itmqdqx8n1CxdgPu3F5D1QbcUecwnQF3zDdEpcxgGXBHJo5rlBksA+743LNKA+5Zx7j1ygyWAXdu9mm1Afe0ZbBAOVwZcIfHDgmVw5UahKV48aeeVAbcoe0Fi5TDlTLIpFi7AXd4m1FCA+6UfSmxAfeUXfRitWzVbNiAOz3+1AEMuKfsohYr5pPasHLtihCWAXdqq8HivkFYR847stx+/+1D/Ry333Fl7yftbcAdnjQnVISwDLhzM0fVBtxR5zCdAXfMN0SlmK1qnwbckYnjmr5lq0wnBtwzbnFrFbNV7Vj5PqFi7Qbcub2Gqg24o85hOgPumG+ISpnBMuCOTBzXKDNYBtzxuWeVBtyzjnHrlRksA+7c7NNqA+5py2CBcrgy4A6PHRIqhys1CEvx4k89qQy4Q9sLFimHK2WQSbF2A+7wNqOEBtwp+1JiA+4pu+jFatmq2bABd3r8qQMYcE/ZRS1WzCe1YeXaFSEsA+7UVoPFfYOwXveZ15V7HrxnqJ8T5p5QnrH1Mwy4w5PmhIoQlgF3buao2oA76hymM+CO+YaoFLNV7dOAOzJxXNO3bJXpxIB7xi1urWK2qh0r3ydUrN2AO7fXULUBd9Q5TGfAHfMNUSkzWAbckYnjGmUGy4A7Pves0oB71jFuvTKDZcCdm31abcA9bRksUA5XBtzhsUNC5XClBmEpXvypJ5UBd2h7wSLlcKUMMinWbsAd3maU0IA7ZV9KbMA9ZRe9WC1bNRs24E6PP3UAA+4pu6jFivmkNqxcuyKEZcCd2mqwuG8Q1is/8crywEMPDPXz7ue9u+y6xa4G3OFJc0JFCMuAOzdzVG3AHXUO0xlwx3xDVIrZqvZpwB2ZOK7pW7bKdGLAPeMWt1YxW9WOle8TKtZuwJ3ba6jagDvqHKYz4I75hqiUGSwD7sjEcY0yg2XAHZ97VmnAPesYt16ZwTLgzs0+rTbgnrYMFiiHKwPu8NghoXK4UoOwFC/+1JPKgDu0vWCRcrhSBpkUazfgDm8zSmjAnbIvJTbgnrKLXqyWrZoNG3Cnx586gAH3lF3UYsV8UhtWrl0RwjLgTm01WNw3COulH3tpeegPDw31874Xva/M3GSmAXd40pxQEcIy4M7NHFUbcEedw3QG3DHfEJVitqp9GnBHJo5r+patMp0YcM+4xa1VzFa1Y+X7hIq1G3Dn9hqqNuCOOofpDLhjviEqZQbLgDsycVyjzGAZcMfnnlUacM86xq1XZrAMuHOzT6sNuKctgwXK4cqAOzx2SKgcrtQgLMWLP/WkMuAObS9YpByulEEmxdoNuMPbjBIacKfsS4kNuKfsoherZatmwwbc6fGnDmDAPWUXtVgxn9SGlWtXhLAMuFNbDRb3DcJ6wZkvKH9+7M9D/XzoJR8qMzaYYcAdnjQnVISwDLhzM0fVBtxR5zCdAXfMN0SlmK1qnwbckYnjmr5lq0wnBtwzbnFrFbNV7Vj5PqFi7Qbcub2Gqg24o85hOgPumG+ISpnBMuCOTBzXKDNYBtzxuWeVBtyzjnHrlRksA+7c7NNqA+5py2CBcrgy4A6PHRIqhys1CEvx4k89qQy4Q9sLFimHK2WQSbF2A+7wNqOEBtwp+1JiA+4pu+jFatmq2bABd3r8qQMYcE/ZRS1WzCe1YeXaFSEsA+7UVoPFfYKwHv3zo+WFZ71wzF4+evBHy/T1phtwhyfNCRUhLAPu3MxRtQF31DlMZ8Ad8w1RKWar2qcBd2TiuKZP2SrbhQH3rGP4esVsVbtVvk+oWLsBd3yfMUoD7ox7ea0B97xnqEKZwTLgjk4d0ykzWAbcsZkjKgPuiGu4RpnBMuCOzx1SGnCHbINEyuHKgDs0clikHK7UICzFiz/1xDLgDm8xSKgcrpRBJsXaDbhDW4wWGXCnLWx9AAPura3qZKFatmo2bcC9k1Og9UEMuLe2il6omE9q08q1K0JYBtzp7QYdoE8Q1u//8Pvyso+9bMw+PvbKj5WNpm5kwB2aMi9ShLAMuPNzR45gwB1xDdcYcMe9yyoVs1Xt0YB7dtrc+j5lq2wnBtyzjuHrFbNV7Vb5PqFi7Qbc8X3GKA24M+7ltQbc856hCmUGy4A7OnVMp8xgGXDHZo6oDLgjruEaZQZrmYD7ww8//Fi80ffpFT/cxw9uq666apk0aVKfSltmLbX2VVZZpay++urLXD/eC2L2AUrEa4011igrr7zyeJfU+vsr1x4h/Kabbhr0ut1225UpU6a07nu8FsZ5Ep7HORLnitJLufa46RMXmFdaaaUyefLk3tseASWgg3jF+3e8j6u84nPnmmuuGZS7+eablw033FCl9EGd8b4Sr9VWW61MnDix97UHDBQBK14K74FNQ2NPxt6M15prrlkmTJjQe79rgYq1x42T8HvdddctW2+9tYzXUWj8cB/wskoubJqrVnv4HDXHKzJ4eK7yUq49MtYNN9wwsHqbbbYp66yzTu9tV8tWTUNr7fG5E58/Sq/4zI/PfqXa1bJV83yITBvZduONNy6bbrpp708VxXyinK1q7c1rKvGzZvzM2feXWj5p+rnffvuV7373u2X//fcvF154Yd+t/qv66jWVPmTaBx56oLx+3uvH9O+cl59T1lljnUH+Vs2F8d4d15YVM61i7b/85S/LPffcM/jZYeedd5bal4rZqhpca4//r3I9KK51xjXPuN4W192UXsq1L1y4cHBdfP311y/Tp0/vve2K2WqsXOj7hMv/VOtTtsp2e/PNN5f4ZfD4+WGHHXbIysd1vdp9QsVsVQesfJ9QsfZFixaV+C+uue22227jus+y31z5PmGzdpX7hCsCg6XIj8X9k/gMUrnHqcxgNWv3fcLsO3J+vVq2anZ46623lsWLFw9+vn/KU56Sb37ECsV8MlYuVOGYmuNVu0+onK3uvvvucvvttw/s32WXXYb45QkPPPDAY7EZ+vSKmxBRU1xcVrtgWGsPCFgBzo+bPhXSiw95hRua9VxVrj1+gIgLQfHadtttJQCVOE/C8zhHFH55o/meplx73PSJMB4XJhR+sSDeu+uN5Ljpowa4X3/99YNTJ0CguHmi9Ko3wVV8jxtUEbDipfDLG81zoVl77Es1wL36rlL7j3/848EvQwQ4q3BDs3muxA/3cTNCJRcq1x4+11/ajAyu9EubyrVHxoonHcRrq622KlOnTu39R6datmoaWmtX/OyMz574/FSqXS1bNc+VgIEil2+00UaD//r+crYanwnFz5n1F05VrgcpZ6vnPOc55corryz77rtvueCCC8Zn6OB3rddU+pBp73nwnnL0BUeP2cknXvGJMnni5EH+XhFyYVwTV/qlzabvKrXfcccd5b777hv4vOOOO4I7ZHxkitmqOqVYe82FcZ1T4aESzbNSufZ44EHklWnTppXNNttsfDZb4rsqZqvannLtivcJ+5StEqf4YOnPf/7zEn8ZIq7nz5gxIysf1/Vq9wkVs1UdsPJ9QsXa77rrrhL/xX2qWbNmjes+y35z3yfMOsatXxEYLEV+LO6fxGeQyj1OxWxVd0azdt8n5N4v2qjVslWzp/jrJ/fff/+AR1X4pU3FfLIi5MLoQe0+oXK2uvfee0s8xT1eO+200xC/PMFPcG/z1tx+jZ/g3t4rdqXybw/6Ce7s9HN65d8eVHvKqPJvD/oJ7rl9xa5W/u1BP2WUnX5O7ye45/zqarXaE1KVn9SpXLuf4N7Vjmt3HD/BvZ1PXa1SezJDs28/wb2rs2DZx1HOhYpPGVXLJ80zyE9wX/Z+arPijvvvKMdeeOyYS+cdNq+suvKqfoJ7GyOXwxrFp4z6Ce7L4URocUg/wb2FSR0u8RPcOzRzGYdSzFa1JeV7bYq1+wnuo9uXze+kdp9QMVtVv5XvEyrW7ie4j897ip/gPlrflZ8+7ye4j+5c8RPcR+d1fCe1bNV0x09wH9250sxWfoL78vddmcFa5hPce/f49lJK3EiOH9ziaRhqT4qutcfTPBSethwf8vU3TuLPJyk97VK59vgTftddd93g3St+m3rttdde/u9k5HeIG8lx8z7OkThXlF7KtUcwjA+heHK+wp/tjYAST/CIV7x/Kz3VKD53FixYMKh9m222kXgyUHMfxvtKvOI3khX++knc0Kx/QUThib9Nr2NP1icCrrXWWlJPcFes/eqrrx78ZYgNNthA4reom+dK3EgOeFklF45VezwRQ+GvLITP4Xe8ol6lp10q1x57M/ZovGbOnDl4sl7fX2rZaumbsfE+Hk9kis8fpVd85sdnv1LtatmqeT5Epo1sG3/5ZMstt+z9qaKYT6qpyrXHz/f1r2/Fz5oKf9FPOVvNmTNn8PPm3Llzy/z583u/L5sFxnXDuAbXh1z483t/Xv7pi/80pn8XvfGiwdeVs1W8d9dfsIrrymp/FU+t9ltuuWXwZKDwefbs2VL7UjFbVYNr7fH/Va4HxbXOuOYZ19sU/mpv82RWrj3+8klkrU022UTiSdGK2aqeK83afZ9w+X8c9ClbZbuNB5EsXrx4cE0i/my80kvtPqFyLlS+T6hYezyF9he/+MXgmlv83Kn0Ur5P2Kxd5T7hisBgKfJjP/jBDwY8lso9TmUGq1m77xMu/08DtWzVdCT+skLAtMEz7b777svfLPI7KOaT2nKzdhWOqTkutfuEytkqrtHGtdp47bnnnkP88gQD7uQ7yVJyA+7d+vlER1MOVwbcR3eexHdSDldqEJZyuDLgPtp9qRyulEEmxdoNuI92b9bvVgGyPoBMbRxQBpmUazfg3ubs7G5NzYVKkPjSIJNS7WoXrppnmgH37vbdso6kmK3GApkMuC9r0vy/G3DnPYwj3HjnjeX4C48fOtikVSeV8484f/B15WylDDIp1m7AvZt9mT2KAfesY9x6A+6cfxm1AfeMW92tVbxPaMC9u/lnjqR2n1AxW9V5KN8nVKzdgHvmnaC7tQbcu/OyzZGU4XwD7m0m3M0aA+7d+Nj2KGrZqtmXAfe2U+bXGXDnPcwcQZnBMuCemXQHaw24d2Biy0MoXriqrRlwbznkjpYphysD7h2dBC0OY8C9hUkdLlEOV8ogk2LtBtw73HiJQxlwT5hFLlWGsAy4k8NPyg24Jw0jlxtwJw1MyBXzSW1PuXZFCMtPcE9srA6X9gnCuvaX15Z3XfSuoe7WmrRW+dzrPjf4unK2UgaZFGs34N7hG0XiUAbcE2Z1sNSAewcmtjyEYraqrfkJ7i2H3NGyPmWrbEt+gnvWMXy9Yraq3SpC4sq1G3DH9xmjNODOuJfXGnDPe4YqlBksA+7o1DGdMoNlwB2bOaIy4I64hmuUGSwD7vjcIaUBd8g2SKQcrgy4QyOHRcrhyoA7PPa00IB72jJKoByulEEmxdoNuFNbDRYbcIetSwuVISwD7ulxUwID7pR9abEB97RlsEAxn9RmlWtXhLAMuMPbjBL2CcL6/q3fL6fMP2Won/WnrF8+cegnBl9XzlbKIJNi7QbcqbcGWGzAHbYOEhpwh2yDRIrZqjZqwB0aOSzqU7bKNmHAPesYvl4xW9VuDbjjc0eUBtwR13iNAXfew8wRDLhn3OLWKjNYBty52WfVygyWAffstPH1Btxx7xClMoNlwB2ZOKEx4E6Yl5QqhysD7slhk8uVw5UBd3L4CbkB94RZHSxVDlfKIJNi7QbcO9hwwCEMuAOmgRJlCMuAOzh0UGbAHTQOlBlwB40DZIr5pLapXLsihGXAHdhgHUj6BGF956ffKR+8+INDXW26zqbl7EPOHnxdOVspg0yKtRtw7+ANAjiEAXfANEJiwJ0wLylVzFa1RQPuyWGTy/uUrbKtGHDPOoavV8xWtVsD7vjcEaUBd8Q1XmPAnfcwcwQD7hm3uLXKDJYBd272WbUyg2XAPTttfL0Bd9w7RKnMYBlwRyZOaAy4E+YlpcrhyoB7ctjkcuVwZcCdHH5CbsA9YVYHS5XDlTLIpFi7AfcONhxwCAPugGmgRBnCMuAODh2UGXAHjQNlBtxB4wCZYj6pbSrXrghhGXAHNlgHkj5BWN+68Vvlo5d+dKirrdffupz+0tMHX1fOVsogk2LtBtw7eIMADmHAHTCNkBhwJ8xLShWzVW3RgHty2OTyPmWrbCsG3LOO4esVs1Xt1oA7PndEacAdcY3XGHDnPcwcwYB7xi1urTKDZcCdm31WrcxgGXDPThtfb8Ad9w5RKjNYBtyRiRMaA+6EeUmpcrgy4J4cNrlcOVwZcCeHn5AbcE+Y1cFS5XClDDIp1m7AvYMNBxzCgDtgGihRhrAMuINDB2UG3EHjQJkBd9A4QKaYT2qbyrUrQlgG3IEN1oGkTxDW/Ovnl3O+c85QVztsvEP5wEEfGHxdOVspg0yKtRtw7+ANAjiEAXfANEJiwJ0wLylVzFa1RQPuyWGTy/uUrbKtGHDPOoavV8xWtVsD7vjcEaUBd8Q1XmPAnfcwcwQD7hm3uLXKDJYBd272WbUyg2XAPTttfL0Bd9w7RKnMYBlwRyZOaAy4E+YlpcrhyoB7ctjkcuVwZcCdHH5CbsA9YVYHS5XDlTLIpFi7AfcONhxwCAPugGmgRBnCMuAODh2UGXAHjQNlBtxB4wCZYj6pbSrXrghhGXAHNlgHkj5BWF++5svl09/99FBXszafVU56/kmDrytnK2WQSbF2A+4dvEEAhzDgDphGSAy4E+YlpYrZqrZowD05bHJ5n7JVthUD7lnH8PWK2ap2a8AdnzuiNOCOuMZrDLjzHmaOYMA94xa3VpnBMuDOzT6rVmawDLhnp42vN+COe4colRksA+7IxAmNAXfCvKRUOVwZcE8Om1yuHK4MuJPDT8gNuCfM6mCpcrhSBpkUazfg3sGGAw5hwB0wDZQoQ1gG3MGhgzID7qBxoMyAO2gcIFPMJ7VN5doVISwD7sAG60DSJwjr81d9vsR/S79232r38o4D3jH4snK2UgaZFGs34N7BGwRwCAPugGmExIA7YV5SqpitaosG3JPDJpf3KVtlWzHgnnUMX6+YrWq3BtzxuSNKA+6Ia7zGgDvvYeYIBtwzbnFrlRksA+7c7LNqZQbLgHt22vh6A+64d4hSmcEy4I5MnNAYcCfMS0qVw5UB9+SwyeXK4cqAOzn8hNyAe8KsDpYqhytlkEmxdgPuHWw44BAG3AHTQIkyhGXAHRw6KDPgDhoHygy4g8YBMsV8UttUrl0RwjLgDmywDiR9grDi6e3xFPelX3vN2Ku8Zf+3DL6snK2UQSbF2g24d/AGARzCgDtgGiEx4E6Yl5QqZqvaogH35LDJ5X3KVtlWDLhnHcPXK2ar2q0Bd3zuiNKAO+IarzHgznuYOYIB94xb3FplBsuAOzf7rFqZwTLgnp02vt6AO+4dolRmsAy4IxMnNAbcCfOSUuVwZcA9OWxyuXK4MuBODj8hN+CeMKuDpcrhShlkUqzdgHsHGw44hAF3wDRQogxhGXAHhw7KDLiDxoEyA+6gcYBMMZ/UNpVrV4SwDLgDG6wDSZ8grHO+c06Zf/38oa722WGfcvTfHT34unK2UgaZFGs34N7BGwRwCAPugGmExIA7YV5SqpitaosG3JPDJpf3KVtlWzHgnnUMX6+YrWq3BtzxuSNKA+6Ia7zGgDvvYeYIBtwzbnFrlRksA+7c7LNqZQbLgHt22vh6A+64d4hSmcEy4I5MnNAYcCfMS0qVw5UB9+SwyeXK4cqAOzn8hNyAe8KsDpYqhytlkEmxdgPuHWw44BAG3AHTQIkyhGXAHRw6KDPgDhoHygy4g8YBMsV8UttUrl0RwjLgDmywDiR9grA+eulHy7du/NZQVwc85YByxN5HDL6unK2UQSbF2g24d/AGARzCgDtgGiEx4E6Yl5QqZqvaogH35LDJ5X3KVtlWDLhnHcPXK2ar2q0Bd3zuiNKAO+IarzHgznuYOYIB94xb3FplBsuAOzf7rFqZwTLgnp02vt6AO+4dolRmsAy4IxMnNAbcCfOSUuVwZcA9OWxyuXK4MuBODj8hN+CeMKuDpcrhShlkUqzdgHsHGw44hAF3wDRQogxhGXAHhw7KDLiDxoEyA+6gcYBMMZ/UNpVrV4SwDLgDG6wDSZ8grA9e/MHynZ9+Z6irF+36ovLq2a8efF05WymDTIq1G3Dv4A0COIQBd8A0QmLAnTAvKVXMVrVFA+7JYZPL+5Stsq0YcM86hq9XzFa1WwPu+NwRpQF3xDVeY8Cd9zBzBAPuGbe4tcoMlgF3bvZZtTKDZcA9O218vQF33DtEqcxgGXBHJk5oDLgT5iWlyuHKgHty2ORy5XBlwJ0cfkJuwD2dEPumAAAgAElEQVRhVgdLlcOVMsikWLsB9w42HHAIA+6AaaBEGcIy4A4OHZQZcAeNA2UG3EHjAJliPqltKteuCGEZcAc2WAeSPkFYp8w/pXz/1u8PdfWyp72svPzpLx98XTlbKYNMirUbcO/gDQI4hAF3wDRCYsCdMC8pVcxWtUUD7slhk8v7lK2yrRhwzzqGr1fMVrVbA+743BGlAXfENV5jwJ33MHMEA+4Zt7i1ygyWAXdu9lm1MoNlwD07bXy9AXfcO0SpzGAZcEcmTmgMuBPmJaXK4cqAe3LY5HLlcGXAnRx+Qm7APWFWB0uVw5UyyKRYuwH3DjYccAgD7oBpoEQZwjLgDg4dlBlwB40DZQbcQeMAmWI+qW0q164IYRlwBzZYB5I+QVjvuuhd5dpfXjvU1aGzDy0H7XrQ4OvK2UoZZFKs3YB7B28QwCEMuAOmERID7oR5SalitqotGnBPDptc3qdslW3FgHvWMXy9Yraq3Rpwx+eOKA24I67xGgPuvIeZIxhwz7jFrVVmsAy4c7PPqpUZLAPu2Wnj6w24494hSmUGy4A7MnFCY8CdMC8pVQ5XBtyTwyaXK4crA+7k8BNyA+4JszpYqhyulEEmxdoNuHew4YBDGHAHTAMlyhCWAXdw6KDMgDtoHCgz4A4aB8gU80ltU7l2RQjLgDuwwTqQ9AnCOv7C48uNd9441NXhcw4vB+504ODrytlKGWRSrN2AewdvEMAhDLgDphESA+6EeUmpYraqLRpwTw6bXN6nbJVtxYB71jF8vWK2qt0acMfnjigNuCOu8RoD7ryHmSMYcM+4xa1VZrAMuHOzz6qVGSwD7tlp4+sNuOPeIUplBsuAOzJxQmPAnTAvKVUOVwbck8MmlyuHKwPu5PATcgPuCbM6WKocrpRBJsXaDbh3sOGAQxhwB0wDJcoQlgF3cOigzIA7aBwoM+AOGgfIFPNJbVO5dkUIy4A7sME6kPQJwjrmi8eUn937s6Gu3visN5b9nrzf4OvK2UoZZFKs3YB7B28QwCEMuAOmERID7oR5SalitqotGnBPDptc3qdslW3FgHvWMXy9Yraq3Rpwx+eOKA24I67xGgPuvIeZIxhwz7jFrVVmsAy4c7PPqpUZLAPu2Wnj6w24494hSmUGy4A7MnFCY8CdMC8pVQ5XBtyTwyaXK4crA+7k8BNyA+4JszpYqhyulEEmxdoNuHew4YBDGHAHTAMlyhCWAXdw6KDMgDtoHCgz4A4aB8gU80ltU7l2RQjLgDuwwTqQ9AnCOnLekeX2+28f6uq4/Y4rez9p78HXlbOVMsikWLsB9w7eIIBDGHAHTCMkBtwJ85JSxWxVWzTgnhw2ubxP2SrbigH3rGP4esVsVbs14I7PHVEacEdc4zUG3HkPM0cw4J5xi1urzGAZcOdmn1UrM1gG3LPTxtcbcMe9Q5TKDJYBd2TihMaAO2FeUqocrgy4J4dNLlcOVwbcyeEn5AbcE2Z1sFQ5XCmDTIq1G3DvYMMBhzDgDpgGSpQhLAPu4NBBmQF30DhQZsAdNA6QKeaT2qZy7YoQlgF3YIN1IOkThPW6z7yu3PPgPUNdnTD3hPKMrZ8x+LpytlIGmRRrN+DewRsEcAgD7oBphMSAO2FeUqqYrWqLBtyTwyaX9ylbZVsx4J51DF+vmK1qtwbc8bkjSgPuiGu8xoA772HmCAbcM25xa5UZLAPu3OyzamUGy4B7dtr4egPuuHeIUpnBMuCOTJzQGHAnzEtKlcOVAffksMnlyuHKgDs5/ITcgHvCrA6WKocrZZBJsXYD7h1sOOAQBtwB00CJMoRlwB0cOigz4A4aB8oMuIPGATLFfFLbVK5dEcIy4A5ssA4kfYKwXvXJV5Vf//7XQ1299/nvLTtvvvPg68rZShlkUqzdgHsHbxDAIQy4A6YREgPuhHlJqWK2qi0acE8Om1zep2yVbcWAe9YxfL1itqrdGnDH544oDbgjrvEaA+68h5kjGHDPuMWtVWawDLhzs8+qlRksA+7ZaePrDbjj3iFKZQbLgDsycUJjwJ0wLylVDlcG3JPDJpcrhysD7uTwE3ID7gmzOliqHK6UQSbF2g24d7DhgEMYcAdMAyXKEJYBd3DooMyAO2gcKDPgDhoHyBTzSW1TuXZFCMuAO7DBOpD0CcJ6yTkvKQ//8eGhrt73oveVmZvMHHxdOVspg0yKtRtw7+ANAjiEAXfANEJiwJ0wLylVzFa1RQPuyWGTy/uUrbKtGHDPOoavV8xWtVsD7vjcEaUBd8Q1XmPAnfcwcwQD7hm3uLXKDJYBd272WbUyg2XAPTttfL0Bd9w7RKnMYBlwRyZOaAy4E+YlpcrhyoB7ctjkcuVwZcCdHH5CbsA9YVYHS5XDlTLIpFi7AfcONhxwCAPugGmgRBnCMuAODh2UGXAHjQNlBtxB4wCZYj6pbSrXrghhGXAHNlgHkj5BWM8743ljdvThl3y4bLvBtoN/U85WyiCTYu0G3Dt4gwAOYcAdMI2QGHAnzEtKFbNVbdGAe3LY5PI+ZatsKwbcs47h6xWzVe3WgDs+d0RpwB1xjdcYcOc9zBzBgHvGLW6tMoNlwJ2bfVatzGAZcM9OG19vwB33DlEqM1gG3JGJExoD7oR5SalyuDLgnhw2uVw5XBlwJ4efkBtwT5jVwVLlcKUMMinWbsC9gw0HHMKAO2AaKFGGsAy4g0MHZQbcQeNAmQF30DhApphPapvKtStCWAbcgQ3WgaQvENYfH/1jOejsg8bs6MxDziybr7P54N+Us5UyyKRYuwH3Dt4ggEMYcAdMIyQG3AnzklLFbFVbNOCeHDa5vC/ZCmnDgDviGqZRzFa1UwPu2MxRlQF31DlOZ8Cd8y+rNuCedQxfr8xgGXDH544olRksA+7IxDGNAXfMN1SlzGAZcEenDuoMuIPGATLlcGXAHRg4IVEOVwbcicEnpQbck4aRy5XDlTLIpFi7AXdys4FyA+6gcYBMGcIy4A4MnJAYcCfMA6QG3AHTQIliPqmtKteuCGEZcAc3GSnrC4T120d+W17+8ZeP2c25h55bNpiyweDflLOVMsikWLsBd/LNAZQbcAeNA2UG3EHjAJlitqptGnAHBk5I+pKtkBYMuCOuYRrFbFU7NeCOzRxVGXBHneN0Btw5/7JqA+5Zx/D1ygyWAXd87ohSmcEy4I5MHNMYcMd8Q1XKDJYBd3TqoM6AO2gcIFMOVwbcgYETEuVwZcCdGHxSasA9aRi5XDlcKYNMirUbcCc3Gyg34A4aB8iUISwD7sDACYkBd8I8QGrAHTANlCjmk9qqcu2KEJYBd3CTkbK+QFiLf7e4HPapw8bs5rzXnlemrj518G/K2UoZZFKs3YA7+eYAyg24g8aBMgPuoHGATDFb1TYNuAMDJyR9yVZICwbcEdcwjWK2qp0acMdmjqoMuKPOcToD7px/WbUB96xj+HplBsuAOz53RKnMYBlwRyaOaQy4Y76hKmUGy4A7OnVQZ8AdNA6QKYcrA+7AwAmJcrgy4E4MPik14J40jFyuHK6UQSbF2g24k5sNlBtwB40DZMoQlgF3YOCExIA7YR4gNeAOmAZKFPNJbVW5dkUIy4A7uMlIWV8grEW/XlTe8Lk3jNnN+UecXyatOmnwb8rZShlkUqzdgDv55gDKDbiDxoEyA+6gcYBMMVvVNg24AwMnJH3JVkgLBtwR1zCNYraqnRpwx2aOqgy4o85xOgPunH9ZtQH3rGP4emUGy4A7PndEqcxgGXBHJo5pDLhjvqEqZQbLgDs6dVBnwB00DpAphysD7sDACYlyuDLgTgw+KTXgnjSMXK4crpRBJsXaDbiTmw2UG3AHjQNkyhCWAXdg4ITEgDthHiA14A6YBkoU80ltVbl2RQjLgDu4yUhZXyCsW++7tbzpC28as5uL3njRkq8rZytlkEmxdgPu5JsDKDfgDhoHygy4g8YBMsVsVds04A4MnJD0JVshLRhwR1zDNIrZqnZqwB2bOaoy4I46x+kMuHP+ZdUG3LOO4euVGSwD7vjcEaUyg2XAHZk4pjHgjvmGqpQZLAPu6NRBnQF30DhAphyuDLgDAyckyuHKgDsx+KTUgHvSMHK5crhSBpkUazfgTm42UG7AHTQOkClDWAbcgYETEgPuhHmA1IA7YBooUcwntVXl2hUhLAPu4CYjZX2BsH5y10/KW7/01qFuJq48sXzpH7605OvK2UoZZFKs3YA7+eYAyg24g8aBMgPuoHGATDFb1TYNuAMDJyR9yVZICwbcEdcwjWK2qp0acMdmjqoMuKPOcToD7px/WbUB96xj+HplBsuAOz53RKnMYBlwRyaOaQy4Y76hKmUGy4A7OnVQZ8AdNA6QKYcrA+7AwAmJcrgy4E4MPik14J40jFyuHK6UQSbF2g24k5sNlBtwB40DZMoQlgF3YOCExIA7YR4gNeAOmAZKFPNJbVW5dkUIy4A7uMlIWV8grIV3LCzv/Oo7h7qZMmlKmfe6eUu+rpytlEEmxdoNuJNvDqDcgDtoHCgz4A4aB8gUs1Vt04A7MHBC0pdshbRgwB1xDdMoZqvaqQF3bOaoyoA76hynM+DO+ZdVG3DPOoavV2awDLjjc0eUygyWAXdk4pjGgDvmG6pSZrAMuKNTB3UG3EHjAJlyuDLgDgyckCiHKwPuxOCTUgPuScPI5crhShlkUqzdgDu52UC5AXfQOECmDGEZcAcGTkgMuBPmAVID7oBpoEQxn9RWlWtXhLAMuIObjJT1BcK66tarysnzTx7qZtqa08onX/3JJV9XzlbKIJNi7QbcyTcHUG7AHTQOlBlwB40DZIrZqrZpwB0YOCHpS7ZCWjDgjriGaRSzVe3UgDs2c1RlwB11jtMZcOf8y6oNuGcdw9crM1gG3PG5I0plBsuAOzJxTGPAHfMNVSkzWAbc0amDOgPuoHGATDlcGXAHBk5IlMOVAXdi8EmpAfekYeRy5XClDDIp1m7AndxsoNyAO2gcIFOGsAy4AwMnJAbcCfMAqQF3wDRQophPaqvKtStCWAbcwU1GyvoCYS24eUE57b9OG+pm07U3LWe/4uwlX1fOVsogk2LtBtzJNwdQbsAdNA6UGXAHjQNkitmqtmnAHRg4IelLtkJaMOCOuIZpFLNV7dSAOzZzVGXAHXWO0xlw5/zLqg24Zx3D1yszWAbc8bkjSmUGy4A7MnFMY8Ad8w1VKTNYBtzRqYM6A+6gcYBMOVwZcAcGTkiUw5UBd2LwSakB96Rh5HLlcKUMMinWbsCd3Gyg3IA7aBwgU4awDLgDAyckBtwJ8wCpAXfANFCimE9qq8q1K0JYBtzBTUbK+gJhXfLjS8q//ve/DnWz9bSty+kvO33J15WzlTLIpFi7AXfyzQGUG3AHjQNlBtxB4wCZYraqbRpwBwZOSPqSrZAWDLgjrmEaxWxVOzXgjs0cVRlwR53jdAbcOf+yagPuWcfw9coMlgF3fO6IUpnBMuCOTBzTGHDHfENVygyWAXd06qDOgDtoHCBTDlcG3IGBExLlcGXAnRh8UmrAPWkYuVw5XCmDTIq1G3AnNxsoN+AOGgfIlCEsA+7AwAmJAXfCPEBqwB0wDZQo5pPaqnLtihCWAXdwk5GyvkBY8384v5zz7XOGutl+4+3LqQeduuTrytlKGWRSrN2AO/nmAMoNuIPGgTID7qBxgEwxW9U2DbgDAyckfclWSAsG3BHXMI1itqqdGnDHZo6qDLijznE6A+6cf1m1AfesY/h6ZQbLgDs+d0SpzGAZcEcmjmkMuGO+oSplBsuAOzp1UGfAHTQOkCmHKwPuwMAJiXK4MuBODD4pNeCeNIxcrhyulEEmxdoNuJObDZQbcAeNA2TKEJYBd2DghMSAO2EeIDXgDpgGShTzSW1VuXZFCMuAO7jJSFlfIKwvX/Pl8unvfnqom1mbzyonPf+kJV9XzlbKIJNi7QbcyTcHUG7AHTQOlBlwB40DZIrZqrZpwB0YOCHpS7ZCWjDgjriGaRSzVe3UgDs2c1RlwB11jtMZcOf8y6oNuGcdw9crM1gG3PG5I0plBsuAOzJxTGPAHfMNVSkzWAbc0amDOgPuoHGATDlcGXAHBk5IlMOVAXdi8EmpAfekYeRy5XClDDIp1m7AndxsoNyAO2gcIFOGsAy4AwMnJAbcCfMAqQF3wDRQophPaqvKtStCWAbcwU1GyvoCYX3+qs+X+G/p1+5b7V7eccA7lnxZOVspg0yKtRtwJ98cQLkBd9A4UGbAHTQOkClmq9qmAXdg4ISkL9kKacGAO+IaplHMVrVTA+7YzFGVAXfUOU5nwJ3zL6s24J51DF+vzGAZcMfnjiiVGSwD7sjEMY0Bd8w3VKXMYBlwR6cO6gy4g8YBMuVwZcAdGDghUQ5XBtyJwSelBtyThpHLlcOVMsikWLsBd3KzgXID7qBxgEwZwjLgDgyckBhwJ8wDpAbcAdNAiWI+qa0q164IYdV8Mnny5LLKKqssOePuvvvucsQRR5SAJufNm1fWW2+9Jzwb48J63Mg499xzy/z588tNN91Upk+fXvbZZ5/y2te+tjz96U8vK620EnhGjy2bM2dOWbBgQZk7d+7geyq9+gJhxdPb4ynuS7/2mrFXecv+b1nyZeVspQwyKdZuwH183okMuI/WdwPuo/NbMVtVdwy4j+48ie/Ul2yFdG3AHXEN0yhmq9qpAXds5qjKgDvqHKcz4M75l1UbcM86hq9XZrAMuONzR5TKDJYBd2TimMaAO+YbqlJmsAy4o1MHdQbcQeMAmXK4MuAODJyQKIcrA+7E4JNSA+5Jw8jlyuFKGWRSrN2AO7nZQLkBd9A4QKYMYRlwBwZOSAy4E+YBUgPugGmgRDGf1FaVa1eEsOJ9cOLEiWXllVdecrYFIPTWt761nHXWWWX//fdfJuAe15I+85nPlGOOOabENbyxXu9+97sHx1x99dXBs3pYZsCdt/Kc75xT5l8//MsB+zx5n3L0s45e8g2Us5UyyKRYuwF3fl8iRzDgjriGawy4495llYrZqvZowD07bW69AXfOP1Stdp9QMVvV2RhwR89STGfAHfONVRlwZx3M6Q245/xiViszWAbcmcnntWrZqtmhAff8vFGFAXfUOUynzGAZcMdmDqsMuMPWpYXK4cqAe3rclEA5XBlwp0afEhtwT9lFL1YOV8ogk2LtBtzp7QYdwIA7ZBskUoawDLhDI4dFBtxh6yChAXfINkikmE9qo8q1K0NY1f+4BvfP//zP5aMf/ejgS20A9y984Qvl8MMPH8DtL37xi8vRRx9ddthhh/Kzn/2snHnmmeWzn/3s4FinnnpqOfbYY/8KpodO8P9PZMCdce8v2n+99F/LJTdeMnSgA3Y6oBwx54glX1fOVsogk2LtBtz5fYkcwYA74hquMeCOe5dVKmcrA+7ZaXPrDbhz/qFqtfuEitmqzsaAO3qWYjoD7phvrMqAO+tgTm/APecXs1qZwTLgzkw+r1XLVs0ODbjn540qDLijzmE6ZQbLgDs2c1hlwB22Li1UDlcG3NPjpgTK4cqAOzX6lNiAe8ouerFyuFIGmRRrN+BObzfoAAbcIdsgkTKEZcAdGjksMuAOWwcJDbhDtkEixXxSG1WuXRnCigvj1157bTnhhBPKxRdfvOS8WxbgHhdJX/nKV5b/+Z//Kf/4j/84gNgnT568RB8/o3z4wx8ub3/72wfQ+wUXXFBmzpwJnddLiwy48zZ+8OIPlu/89DtDBzpo14PKobMPXfJ15WylDDIp1m7And+XyBEMuCOu4RoD7rh3WaVytjLgnp02t96AO+cfqla7T6iYrepsDLijZymmM+CO+caqDLizDub0BtxzfjGrlRksA+7M5PNatWzV7NCAe37eqMKAO+ocplNmsAy4YzOHVQbcYevSQuVwZcA9PW5KoByuDLhTo0+JDbin7KIXK4crZZBJsXYD7vR2gw5gwB2yDRIpQ1gG3KGRwyID7rB1kNCAO2QbJFLMJ7VR5dpVIaw777yzfOQjHylnnXXW4CnszdeyAPd58+aVV7ziFQN4PZ7kvtNOOw2ds3H8V73qVeWSSy4pH/rQh8oxxxxTJkyYAJ3bTZEBd9rCcvL8k8tVt141dKCDdz+4xH/1pZytlEEmxdoNuPP7EjmCAXfENVxjwB33LqtUzVbRpwH37LS59QbcOf9Qtdp9QsVsVWdjwB09SzGdAXfMN1ZlwJ11MKc34J7zi1mtzGAZcGcmn9eqZatmhwbc8/NGFQbcUecwnTKDZcAdmzmsMuAOW5cWKocrA+7pcVMC5XBlwJ0afUpswD1lF71YOVwpg0yKtRtwp7cbdAAD7pBtkEgZwjLgDo0cFhlwh62DhAbcIdsgkWI+qY0q164IYcX7YADn55xzzmAE6667bnnve99b4uLn+973vvJEgHtTG09xP/PMM8uUKVOGztm46H7KKaeUd77zneXZz352Oe+888q0adOgc7spMuBOW1je+dV3loV3LBw60GHPPKy8cJcXLvm6crZSBpkUazfgzu9L5AgG3BHXcI0Bd9y7rFIxW9UeDbhnp82tN+DO+Yeq1e4TKmarOhsD7uhZiukMuGO+sSoD7qyDOb0B95xfzGplBsuAOzP5vFYtWzU7NOCenzeqMOCOOofplBksA+7YzGGVAXfYurRQOVwZcE+PmxIohysD7tToU2ID7im76MXK4UoZZFKs3YA7vd2gAxhwh2yDRMoQlgF3aOSwyIA7bB0kNOAO2QaJFPNJbVS5dkUIqwmpH3jggeU973lP2WWXXcrJJ59cTjzxxCcE3BctWlQOOeSQctlll5V/+Zd/KSeccMLjnq8XXXRRef7zn19mzJhRvvSlL435pPfsyW7APevY8Pq3fOkt5aa7bhr6hzfs/YYy9ylzl3xdOVspg0yKtRtw5/clcgQD7ohruMaAO+5dVqmYrWqPBtyz0+bWG3Dn/EPVavcJFbNVnY0Bd/QsxXQG3DHfWJUBd9bBnN6Ae84vZrUyg2XAnZl8XquWrZodGnDPzxtVGHBHncN0ygyWAXds5rDKgDtsXVqoHK4MuKfHTQmUw5UBd2r0KbEB95Rd9GLlcKUMMinWbsCd3m7QAQy4Q7ZBImUIy4A7NHJYZMAdtg4SGnCHbINEivmkNqpcuyKEFe+Dp59+etljjz3K3nvvXVZaaaXBKE466aRlAu5x4+IlL3lJ+eEPf1g+97nPDWD3x3t973vfK/vtt1+Ja3wXX3xx2XfffaFzuyky4E5bWI76/FHltsW3DR3on/b5p/Ks7Z+15OvK2UoZZFKs3YA7vy+RIxhwR1zDNQbcce+ySsVsVXs04J6dNrfegDvnH6pWu0+omK3qbAy4o2cppjPgjvnGqgy4sw7m9Abcc34xq5UZLAPuzOTzWrVs1ezQgHt+3qjCgDvqHKZTZrAMuGMzh1UG3GHr0kLlcGXAPT1uSqAcrgy4U6NPiQ24p+yiFyuHK2WQSbF2A+70doMOYMAdsg0SKUNYBtyhkcMiA+6wdZDQgDtkGyRSzCe1UeXalSGspU+0NoD7FVdcUfbcc8+B9PLLLy/PfOYzH/d8vemmm8pLX/rSsnDhwmXC8G1PegPubZ16/HWHn3d4ueuBu4YWvO3ZbyvP3Pb/n6dytlIGmRRrN+DO70vkCAbcEddwjQF33LusUjlbGXDPTptbb8Cd8w9Vq90nVMxWdTYG3NGzFNMZcMd8Y1UG3FkHc3oD7jm/mNXKDJYBd2byea1atmp2aMA9P29UYcAddQ7TKTNYywTcf/rTnz4Wbzx9esUHT7wmTJhQVl555T6Vtsxa1GqPN5O48ROv8Do8V3kp1x7nSYBj8VpzzTXLKqus0nvb4zwJzxX35YpQe5wgCudJc1/G0/TqE/V6f4KXMji/K8i0+uqrl9VWW02h7CU11s8fFd/jAm38p3JuN0+GZu1qn52KtceFq3gfX3XVVcvkyZOl9uWK8Pmj8rmvnAuVa49zPPZovGJ/xj7t+6vuS8XPH+XaFT/31bJVc+/9+te/HvzfSZMmDf7r+0sxn1RPlWtX+vzZYostytprr/2416xYwP3OO+8sG2+88ZKt8kSAe0DvyOs1r3lNueaaawaQ/RlnnIEcYtw0fcm077jkHeXBR/6SO5qvI552RHnyBk9e8iWlc3vpXlz7aE/z+OXBuPETP/NMnTp1tN+c/G6K2Wqsz06Fa51Rt3IuVK49rtPG+2Jco41rtX1/+T18fCak6HtfshUysYDz4xci4pr4lClTkEOMm0bNd8Vzuw5X/T5h5SZU7rXFLw/Gf/GKn5uVXitKplW5T6jGMTXPZeXa1e5xriifPyr7cqzPTpXa1bJV8z0lGNl4cE181q+11lq9/+h0thq/EaldU1HOVnGNNq7Vxiuu0y7NL0+47LLLHhu/U8Hf2Q7YATtgB+yAHbADdsAO2AE7YAfsgB2wA3bADtgBO/D4Dmy00UZlyy23HPMXkVnA/dvf/nbZe++9l3zzJwLcYy3yOvroo8v1119f9thjj/L+978fOcT/9Zr3LHhPeeTRR4Z8eP3Ory9brb3V//X+2AA7YAfsgB2wA3bADtgBO2AH7IAdsAN2wA7YATtgB+yAHbADK5oDE+68887H7r777l71pfwbeGq1+zfwxufU9xPcR+u78m8Pqj2pU/23B/0E99HtTeXfHlR+Uqdi7WpPN2juohXh88dPcF/+74vKedxPcF/+58dY7ynxNZWnXdb6FT/31Z7M0DxX/AT30e1NxWxV3VH8/InPna233nroqXQs4B5PZZ81a9aSE8dPcP/rPdSXTHvMfx5T/vzYX/4KWPN13DOPK1usvcWSLyme28r7Url2P8F9dJ+Xze/kXDha35UzrZ/gPrpzxZ+do/M6vlNfshXStZ/gjriGaVaUfanyFPSxMq1K7X6CO7bHWJXi9SA1jqk5I+Xa1e5xriifPypPQVe+pqKcaf0Ed/ZTsL1emWc14xIAACAASURBVB+LLtWuqShec6tn0zKf4P5YnE09e8WHfJg+ceJEiT892LSv1r7qqquWNdZYo2fODpcTmzEuSMRrzTXXHPxZOZWXcu1xcfa6664bWB03URX+ZFh8yNc/PRjnitJLufa42Vb/PI7Cn3yMj5Tf/OY3g9Mj/nRsvI+rvOJzZ8GCBYNyt9lmm7LZZpuplD6os8L5kyZNGvOphn1rJgJK/bOJan8KPPZk/fM48Werlv7zOH3zulmPYu1XX311iffxDTbYoOywww59tneott/+9reDm1YqubDZQK09INrJkyf33vfwOWqOV9SrBP8q1x57M/ZovGbOnFmmTZvW+3NFLVs1Da21x+eOwp9NbNYen/nx2a9Uu1q2avodmTay7fTp0wdPvO77SzGfVE+Va4+f7+N9PF7xs2bcvO/7q+aTpa9fsYD70n0/EeCOejRnzpzBz5tz584t8+fPRw8zLrq4bhjX4MYzF/7p0T+VF539ojH7P/PlZ5bN1918yb8pZ6t4745ry/GK68rxc4TKS7H2W265pfzqV78a+Dx79mwVqwd1KmaranCtPf6/yvWguNYZ1zxXW221EtfdlF7KtV955ZWD6+KbbLJJmTFjRu9tV8xW1dRm7b5PuPxPtT5kK7TLH/3oR2Xx4sWDaxK77LILephx0andJ1TMVnWwyvcJFWu/7bbb/l/23jzc0qq6899FUfMACt7QBUUVMki1DI1oSZBGSOD3CBoxUQFF1AAOOEVxjEqkVbQ1gt0alChOKIgCUcrGOa2kIKhUCrFQEAxCQRqKyUac0439rPPLrpzLufeevYaz3vO9z/c8D39wa6291/6uvd/7ve/7ue8tt956a++em/zcifRBfk7YXzvKc8LZwGAh8mMbNmzo8VgozziRGaz+2vmccPTfDdC8Vb8iN954Y5EXQQvPtHbt2tGL5ZwB0Z9M5QtROKb+dqE9J0T2VnKPVu7VyueQQw4Z4JfnEHB3Xkkelk7APVbPmUZDNlcE3PP2icyEbK7QICxkc0XAPfdcIpsrZJAJsXYC7rlns85GwD1Pd2QIi4B73j6RmQi45+qNduOqXx0C7nl7BdFbTQUyEXCfvGcIuE/WYxwgrF/89hfluR997pSH+7znn1cmlk9s/Tdkb4UMMiHWTsA97/tl/0wE3HN1J+CepzcB9zyt+2dCfE44Dt7K2i0C7lbl9HmI3qquEvk5IWLtBNz15ysig4B7hIrtYyDD+QTc2/vsjSTg7lVQl4/MYBFw1/XaE93vrQi4e5Rsy0VmsAi4t/U4LIqAe5iUQwdCvHFVF0XAfWh7QwOQzRUB99CtMONgBNzztJaZkM0VMsiEWDsB99yzWWcj4J6nOzKERcA9b5/ITATcc/Um4J6nN6I/qeog144IYXne4C4PLo499tiyadOmctFFF5Xjjjtu2k1+1VVX9d4SIp8rrrgi5C14fIO775py7y/uLSd98qQpB/n0yZ8u2y3abuu/IXsrZJAJsXYC7r5zac0m4G5VzpZHwN2mmyUL0VvVdfIN7paO23MIuNu182SiPSdE9Fa1P4iQOHLtBNw9VwZ7LgF3u3aWTALuFtVsOcgMFgF3W8+tWWjeqn+dBNytXdfnEXDXa+bJQGawCLh7Om/IJeBuEM2YgmyuCLgbm25MQzZXBNyNTTekEXA3iOZIQTZXyCATYu0E3B0HzZFKwN0hnjIVGcIi4K5stjOcgLtTQGU6AXelYI5wRH9Sl4tcOyKE5QHc77nnnvLc5z63fPOb3yxnn312ec1rXjPtrv3c5z5Xjj/++LLnnnuWSy65pOy3336OHf7/pxJw90n4L//7X8qpnzl1ykEufunFZcG2C7b+G7K3QgaZEGsn4O47l9ZsAu5W5Wx5BNxtulmyEL1VXScBd0vH7TkE3O3aeTLRnhMieqvaHwLunp2qzyXgrtcsIoOAe4SK7WMQcG/XyhuJzGARcPd2X5eP5q36V0fAXddrTzQBd496+lxkBouAu77frgwC7i75VMnI5oqAu6rV7mBkc0XA3d3+5gEIuDdLFRKIbK6QQSbE2gm4hxw59SAE3NWSmROQISwC7ua2mxIJuJtkMycRcDdLp05E9Cd1kci1I0JYHsBdgMrXvva15UMf+lB5yUteUt7//veXRYsWDexXuel+5plnltNPP7085SlPKZ/+9KfLjjvuqN7XD08g4O6T8JZ7bimv/tyrpxxk3SvWTfo6srdCBpkQayfg7juX1mwC7lblbHkE3G26WbIQvVVdJwF3S8ftOQTc7dp5MtGeEyJ6q9ofAu6enarPJeCu1ywig4B7hIrtYxBwb9fKG4nMYBFw93Zfl4/mrfpXR8Bd12tPNAF3j3r6XGQGi4C7vt+uDALuLvlUycjmioC7qtXuYGRzRcDd3f7mAQi4N0sVEohsrpBBJsTaCbiHHDn1IATc1ZKZE5AhLALu5rabEgm4m2QzJxFwN0unTkT0J3WRyLUjQlgewF16dsEFF5TnPe95Zc2aNeWiiy6a8s3sciP1xBNPLN/61rd6kPvb3va2MnfuXPW+fngCAXefhDfceUN546VvHBhE3twub3Dv/yB7K2SQCbF2Au6+c2nNJuBuVc6WR8DdppslC9Fb1XUScLd03J5DwN2unScT7Tkhoreq/SHg7tmp+lwC7nrNIjIIuEeo2D4GAfd2rbyRyAwWAXdv93X5aN6qf3UE3HW99kQTcPeop89FZrAIuOv77cog4O6ST5WMbK4IuKta7Q5GNlcE3N3tbx6AgHuzVCGByOYKGWRCrJ2Ae8iRUw9CwF0tmTkBGcIi4G5uuymRgLtJNnMSAXezdOpERH9SF4lcOyKE5QXc++H1U089tbznPe8py5Yt27pn5WeUs88+u7z5zW+eEYJXb/JSCgF3i2r/nnPt5mvL29a9bWCQ5QuXl8+c8plJX0f2VsggE2LtBNx959KaTcDdqpwtj4C7TTdLFqK3qusk4G7puD2HgLtdO08m2nNCRG9V+0PA3bNT9bkE3PWaRWQQcI9QsX0MAu7tWnkjkRksAu7e7uvy0bxV/+oIuOt67Ykm4O5RT5+LzGARcNf325VBwN0lnyoZ2VwRcFe12h2MbK4IuLvb3zwAAfdmqUICkc0VMsiEWDsB95Ajpx6EgLtaMnMCMoRFwN3cdlMiAXeTbOYkAu5m6dSJiP6kLhK5dkQIywu4yw31z372s+WlL31pkft3T3va08qrX/3q3pvcf/rTn5ZzzjmnnH/++b32vve97y2nnXZayNvbZTwC7upLw6SEq2+5urz7y+8eGGRi2UQ57wXnTfo6srdCBpkQayfg7juX1mwC7lblbHkE3G26WbIQvVVdJwF3S8ftOQTc7dp5MtGeEyJ6q9ofAu6enarPJeCu1ywig4B7hIrtYxBwb9fKG4nMYBFw93Zfl4/mrfpXR8Bd12tPNAF3j3r6XGQGi4C7vt+uDALuLvlUycjmioC7qtXuYGRzRcDd3f7mAQi4N0sVEohsrpBBJsTaCbiHHDn1IATc1ZKZE5AhLALu5rabEgm4m2QzJxFwN0unTkT0J3WRyLUjQlhewF36JveSzj333N5b2uUe3lSfM844o7zhDW8oixYtUu/n6RIIuPuk/PaPv13O/sbZA4OsfOTKcs5zz5n0dWRvhQwyIdZOwN13Lq3ZBNytytnyCLjbdLNkIXqruk4C7paO23MIuNu182SiPSdE9Fa1PwTcPTtVn0vAXa9ZRAYB9wgV28cg4N6ulTcSmcEi4O7tvi4fzVv1r46Au67XnmgC7h719LnIDBYBd32/XRkE3F3yqZKRzRUBd1Wr3cHI5oqAu7v9zQMQcG+WKiQQ2Vwhg0yItRNwDzly6kEIuKslMycgQ1gE3M1tNyUScDfJZk4i4G6WTp2I6E/qIpFrR4SwIgB36Z3cWJcHGeedd165/PLLy49//OOyatWqcsQRR5STTz65PPGJTyzbbLONei/PlEDA3Sfn1374tXLOtyaD7DLinhN7lrOOPWvS4MjeChlkQqydgLvvXFqzCbhblbPlEXC36WbJQvRWdZ0E3C0dt+cQcLdr58lEe06I6K1qfwi4e3aqPpeAu16ziAwC7hEqto9BwL1dK28kMoNFwN3bfV0+mrfqXx0Bd12vPdEE3D3q6XORGSwC7vp+uzIIuLvkUyUjmysC7qpWu4ORzRUBd3f7mwcg4N4sVUggsrlCBpkQayfgHnLk1IMQcFdLZk5AhrAIuJvbbkok4G6SzZxEwN0snToR0Z/URSLXjghhVX+yePHiMm/ePPVe6zKBgLtP/XXXrSvnrT9vYJB9dt6nvOtP3zXp68jeChlkQqydgLvvXFqzCbhblbPlEXC36WbJQvRWdZ0E3C0dt+cQcLdr58lEe06I6K1qfwi4e3aqPpeAu16ziAwC7hEqto9BwL1dK28kMoNFwN3bfV0+mrfqXx0Bd12vPdEE3D3q6XORGSwC7vp+uzIIuLvkUyUjmysC7qpWu4ORzRUBd3f7mwcg4N4sVUggsrlCBpkQayfgHnLk1IMQcFdLZk5AhrAIuJvbbkok4G6SzZxEwN0snToR0Z/URSLXjghhVX8icLtA7kgfAu6+bn1+w+fLZ77zmYFBHr/q8eWv/uSvJn0d2Vshg0yItRNw951LazYBd6tytjwC7jbdLFmI3qquk4C7peP2HALudu08mWjPCRG9Ve0PAXfPTtXnEnDXaxaRQcA9QsX2MQi4t2vljURmsAi4e7uvy0fzVv2rI+Cu67UnmoC7Rz19LjKDRcBd329XBgF3l3yqZGRzRcBd1Wp3MLK5IuDubn/zAATcm6UKCUQ2V8ggE2LtBNxDjpx6EALuasnMCcgQFgF3c9tNiQTcTbKZkwi4m6VTJyL6k7pI5NoRISwC7urjFZIwDhDW+VefXy75p0sG1vOkPZ5U3viUN076OrK3QgaZEGsn4B5yiVAPQsBdLZkrgYC7Sz5VMqK3qgsk4K5qtTt4HLyVdRHXX399ue+++8ry5cvLAQccYB2mkzy054SI3qo2loB77hYn4J6rd52NgHuu7gTc8/RGZrAIuOftE5kJzVv1q0PAPW+vEHDP01pmQmawCLjn7pVCwD1PcGRzRcA9b5+gmysC7nl7hYB7ntbo5goZZEKsnYB77tmssxFwz9MdGcIi4J63T2QmAu65ehNwz9Mb0Z9UdZBrR4SwCLjnncv+mcYBwvro+o+WL133pQEBjlhzRHnVH79q0teRvRUyyIRYOwH3bq4pBNxzdSfgnqc3oreq6hBwz9snMtM4eCvrigm4W5XT5yF6q7pKAu76fnsyCLh71LPnEnC3a2fJJOBuUc2Wg8xgEXC39dyaRcDdqpw+b7Z4q4ULF5YFCxboBegwA+05IQH35M2CbFAIuOdtFmRzRcA9b5/ITMjmioB73l4h4J6ntcyEbK6QQSbE2gm4557NOhsB9zzdkSEsAu55+0RmIuCeqzfajat+ddavX1/E265ataqsXr06VzjDbIj+pC4TuXZECIuAu+GABaSMA4T1wf/5wfKNH31jYDVP3e+p5SWHvmTS15G9FTLIhFg7AfeAC4RhCALuBtEcKQTcHeIpUxG9VV0iAXdls53h4+CtrEsg4G5VTp+H6K3qKmcLhLVo0aIyf/58ffOSMwi4Jwv+b9MRcM/VHZkf27BhQ++X2yYmJsqaNWtyhTPMhsxgEXA3NNyRgsxg8Q3ujsYrU/kGd6VgznBkBotvcHc2X5tOwF2rmD0e2VwRcLf33ZKJbK4IuFs6bssh4G7TzZqFbK6QQSbE2gm4W0+ZL4+Au08/TTYyhEXAXdNpfywBd7+GmhEIuGvU8sUi+pO6YuTaESEsAu6+s2bNHgcI66+/9tdl/c3rB5bwzMc9s7zg4BdM+jqyt0IGmRBrJ+BuvSr48gi4+/TTZhNw1ypmj0f0VnW1BNztfbdkjoO3stQtOQTcrcrp8xC9VV0lAXd9vz0ZBNw96tlzCbjbtbNkEnC3qGbLQWawCLjbem7NQmawCLhbu67PI+Cu18yTgcxgEXD3dN6QS8DdIJoxBdlcEXA3Nt2YhmyuCLgbm25II+BuEM2RgmyukEEmxNoJuDsOmiOVgLtDPGUqMoRFwF3ZbGc4AXengMp0Au5KwRzhiP6kLhe5dkQIi4C746A5UscBwnrn5e8s3/vp9wZWccITTyjHPeG4SV9H9lbIIBNi7QTcHRcGRyoBd4d4hlQC7gbRjCmI3qoulYC7senGtHHwVsbSCbhbhTPkIXqrukwC7oaGO1IIuDvEc6QScHeIZ0gl4G4QzZiCzGARcDc23ZiGzGARcDc23ZBGwN0gmiMFmcEi4O5ovCWVgLtFNVsOsrki4G7ruTUL2VwRcLd2XZ9HwF2vmScD2Vwhg0yItRNw95w0ey4Bd7t22kxkCIuAu7bbvngC7j79tNkE3LWK2eMR/UldLXLtiBAWAXf7OfNkjgOE9ZYvvqVsumPTwDJOOuSk8oz/9IxJX0f2VsggE2LtBNw9VwZ7LgF3u3aWTALuFtVsOYjeqq6UgLut59ascfBW1tr5Bnercvo8RG9VV0nAXd9vTwYBd4969lwC7nbtLJkE3C2q2XKQGSwC7raeW7OQGSwC7tau6/MIuOs182QgM1gE3D2dN+QScDeIZkxBNlcE3I1NN6YhmysC7samG9IIuBtEc6QgmytkkAmxdgLujoPmSCXg7hBPmYoMYRFwVzbbGU7A3SmgMp2Au1IwRziiP6nLRa4dEcIi4O44aI7UcYCwXnfx68pNW24aWMXLDntZeco+T5n0dWRvhQwyIdZOwN1xYXCkEnB3iGdIJeBuEM2Yguit6lIJuBubbkwbB29lLJ1vcLcKZ8hD9FZ1mQTcDQ13pBBwd4jnSCXg7hDPkErA3SCaMQWZwSLgbmy6MQ2ZwSLgbmy6IY2Au0E0Rwoyg0XA3dF4SyoBd4tqthxkc0XA3dZzaxayuSLgbu26Po+Au14zTwayuUIGmRBrJ+DuOWn2XALudu20mcgQFgF3bbd98QTcffppswm4axWzxyP6k7pa5NoRISwC7vZz5skcBwjrFRe+omy+f/PAMk478rRy2GMOm/R1ZG+FDDIh1k7A3XNlsOcScLdrZ8kk4G5RzZaD6K3qSgm423puzRoHb2WtnW9wtyqnz0P0VnWVBNz1/fZkEHD3qGfPJeBu186SScDdopotB5nBIuBu67k1C5nBIuBu7bo+j4C7XjNPBjKDRcDd03lDLgF3g2jGFGRzRcDd2HRjGrK5IuBubLohjYC7QTRHCrK5QgaZEGsn4O44aI5UAu4O8ZSpyBAWAXdls53hBNydAirTCbgrBXOEI/qTulzk2hEhLALujoPmSB0HCOuU808pd//87oFV/OXRf1n+8NF/OOnryN4KGWRCrJ2Au+PC4Egl4O4Qz5BKwN0gmjEF0VvVpRJwNzbdmDYO3spYOt/gbhXOkIforeoyCbgbGu5IIeDuEM+RSsDdIZ4hlYC7QTRjCjKDRcDd2HRjGjKDRcDd2HRDGgF3g2iOFGQGi4C7o/GWVALuFtVsOcjmioC7refWLGRzRcDd2nV9HgF3vWaeDGRzhQwyIdZOwN1z0uy5BNzt2mkzkSEsAu7abvviCbj79NNmE3DXKmaPR/QndbXItSNCWATc7efMkzkOENaJHzuxPPDrBwaW8V+e/l/KAbseMOnryN4KGWRCrJ2Au+fKYM8l4G7XzpJJwN2imi0H0VvVlRJwt/XcmjUO3spaO9/gblVOn4foreoqCbjr++3JIODuUc+eS8Ddrp0lk4C7RTVbDjKDRcDd1nNrFjKDRcDd2nV9HgF3vWaeDGQGi4C7p/OGXALuBtGMKcjmioC7senGNGRzRcDd2HRDGgF3g2iOFGRzhQwyIdZOwN1x0BypBNwd4ilTkSEsAu7KZjvDCbg7BVSmE3BXCuYIR/QndbnItSNCWATcHQfNkToOENazz312+e3/+e3AKt7zzPeUNf9hzaSvI3srZJAJsXYC7o4LgyOVgLtDPEMqAXeDaMYURG9Vl0rA3dh0Y9o4eCtj6XyDu1U4Qx6it6rLJOBuaLgjhYC7QzxHKgF3h3iGVALuBtGMKcgMFgF3Y9ONacgMFgF3Y9MNaQTcDaI5UpAZLALujsZbUgm4W1Sz5SCbKwLutp5bs5DNFQF3a9f1eQTc9Zp5MpDNFTLIhFg7AXfPSbPnEnC3a6fNRIawCLhru+2LJ+Du00+bTcBdq5g9HtGf1NUi144IYRFwt58zT+Y4QFhP/5unT7mE/3b8fyuP3vHRk/4N2Vshg0yItRNw91wZ7LkE3O3aWTIJuFtUs+Ugequ6UgLutp5bs8bBW1lr5xvcrcrp8xC9VV0lAXd9vz0ZBNw96tlzCbjbtbNkEnC3qGbLQWawCLjbem7NQmawCLhbu67PI+Cu18yTgcxgEXD3dN6QS8DdIJoxBdlcEXA3Nt2YhmyuCLgbm25II+BuEM2RgmyukEEmxNoJuDsOmiOVgLtDPGUqMoRFwF3ZbGc4AXengMp0Au5KwRzhiP6kLhe5dkQIi4C746A5UruGsH7zr78px/7tsVOu4NznnVtWbL9i0r8heytkkAmxdgLujguDI5WAu0M8QyoBd4NoxhREb1WXSsDd2HRjWtfeylh2L42Au0c9XS6it6orJOCu67U3moC7V0FbPgF3m27WLALuVuX0ecgMFgF3fb89GcgMFgF3T+d1uQTcdXp5o5EZLALu3u4r8wm4KwVzhCObKwLujsYbUpHNFQF3Q8ONKQTcjcIZ05DNFTLIhFg7AXfjIXOmEXB3CqhIR4awCLgrGh0QSsA9QETFEATcFWI5QxH9SV0ycu2IEBYBd+dhM6Z3DWE98OsHyokfO3HK6j/5558sj1zyyEn/huytkEEmxNoJuBsvCs40Au5OAZXpBNyVgjnCEb1VXS4Bd0fjDaldeytDyVtTCLh71NPlInqrukIC7rpee6MJuHsVtOUTcLfpZs0i4G5VTp+HzGARcNf325OBzGARcPd0XpdLwF2nlzcamcEi4O7tvjKfgLtSMEc4srki4O5ovCEV2VwRcDc03JhCwN0onDEN2Vwhg0yItRNwNx4yZxoBd6eAinRkCIuAu6LRAaEE3ANEVAxBwF0hljMU0Z/UJSPXjghhEXB3HjZjetcQ1pafbykvOv9FU1Z/0YsvKovnL570b8jeChlkQqydgLvxouBMI+DuFFCZTsBdKZgjHNFb1eUScHc03pDatbcylLw1hYC7Rz1dLqK3qisk4K7rtTeagLtXQVs+AXebbtYsAu5W5fR5yAwWAXd9vz0ZyAwWAXdP53W5BNx1enmjkRksAu7e7ivzCbgrBXOEI5srAu6OxhtSkc0VAXdDw40pBNyNwhnTkM0VMsiEWDsBd+Mhc6YRcHcKqEhHhrAIuCsaHRBKwD1ARMUQBNwVYjlDEf1JXTJy7YgQFgF352EzpncNYd12323llZ995ZTVX/byy8qcOXMm/Ruyt0IGmRBrJ+BuvCg40wi4OwVUphNwVwrmCEf0VnW5BNwdjTekdu2tDCVvTSHg7lFPl4voreoKCbjreu2NJuDuVdCWT8Ddpps1i4C7VTl9HjKDRcBd329PBjKDRcDd03ldLgF3nV7eaGQGi4C7t/vKfALuSsEc4cjmioC7o/GGVGRzRcDd0HBjCgF3o3DGNGRzhQwyIdZOwN14yJxpBNydAirSkSEsAu6KRgeEEnAPEFExBAF3hVjOUER/UpeMXDsihEXA3XnYjOldQ1g/vuvH5fWXvH6g+m3nblv+7tS/G/g6srdCBpkQayfgbrwoONMIuDsFVKYTcFcK5ghH9FZ1uQTcHY03pHbtrQwlb00h4O5RT5eL6K3qCgm463rtjSbg7lXQlk/A3aabNYuAu1U5fR4yg0XAXd9vTwYyg0XA3dN5XS4Bd51e3mhkBouAu7f7ynwC7krBHOHI5oqAu6PxhlRkc0XA3dBwYwoBd6NwxjRkc4UMMiHWTsDdeMicaQTcnQIq0pEhLALuikYHhBJwDxBRMQQBd4VYzlBEf1KXjFw7IoRFwN152IzpXUNY191xXTn9i6cPVL9s4bJywSkXDHwd2Vshg0yItRNwN14UnGkE3J0CKtMJuCsFc4Qjequ6XALujsYbUrv2VoaSt6YQcPeop8tF9FZ1hQTcdb32RhNw9ypoyyfgbtPNmkXA3aqcPg+ZwSLgru+3JwOZwSLg7um8LpeAu04vbzQyg0XA3dt9ZT4Bd6VgjnBkc0XA3dF4QyqyuSLgbmi4MYWAu1E4YxqyuUIGmRBrJ+BuPGTONALuTgEV6cgQFgF3RaMDQgm4B4ioGIKAu0IsZyiiP6lLRq4dEcIi4O48bMb0riGs7/70u+XMy88cqH7HpTuWj7/w4wNfR/ZWyCATYu0E3I0XBWcaAXengMp0Au5KwRzhiN6qLpeAu6PxhtSuvZWh5K0pBNw96ulyEb1VXSEBd12vvdEE3L0K2vIJuNt0s2YRcLcqp89DZrAIuOv77clAZrAIuHs6r8sl4K7TyxuNzGARcPd2X5lPwF0pmCMc2VwRcHc03pCKbK4IuBsabkwh4G4UzpiGbK6QQSbE2gm4Gw+ZM42Au1NARToyhEXAXdHogFAC7gEiKoYg4K4QyxmK6E/qkpFrR4SwCLg7D5sxvWsI64qbrihnff2sgep3ecQu5UMnfGjg68jeChlkQqydgLvxouBMI+DuFFCZTsBdKZgjHNFb1eUScHc03pDatbcylLw1hYC7Rz1dLqK3qisk4K7rtTeagLtXQVs+AXebbtYsAu5W5fR5yAwWAXd9vz0ZyAwWAXdP53W5BNx1enmjkRksAu7e7ivzCbgrBXOEI5srAu6OxhtSkc0VAXdDw40pBNyNwhnTkM0VMsiEWDsBd+Mhc6YRcHcKqEhHhrAIuCsaHRBKwD1ARMUQBNwVYjlDEf1JXTJy7YgQpv43eAAAIABJREFUFgF352EzpncNYX3th18r53zrnIHq95jYo5x97NkDX0f2VsggE2LtBNyNFwVnGgF3p4DKdALuSsEc4Yjeqi6XgLuj8YbUrr2VoeStKQTcPerpchG9VV0hAXddr73RBNy9CtryCbjbdLNmEXC3KqfPQ2awCLjr++3JQGawCLh7Oq/LJeCu08sbjcxgEXD3dl+ZT8BdKZgjHNlcEXB3NN6QimyuCLgbGm5MIeBuFM6YhmyukEEmxNoJuBsPmTONgLtTQEU6MoRFwF3R6IBQAu4BIiqGIOCuEMsZiuhP6pKRa0eEsAi4Ow+bMb1rCOuy719WPnblxwaq32fnfcq7/vRdA19H9lbIIBNi7QTcjRcFZxoBd6eAynQC7krBHOGI3qoul4C7o/GG1K69laHkrSkE3D3q6XIRvVVdIQF3Xa+90QTcvQra8gm423SzZhFwtyqnz0NmsAi46/vtyUBmsAi4ezqvyyXgrtPLG43MYBFw93ZfmU/AXSmYIxzZXBFwdzTekIpsrgi4GxpuTCHgbhTOmIZsrpBBJsTaCbgbD5kzjYC7U0BFOjKERcBd0eiAUALuASIqhiDgrhDLGYroT+qSkWtHhLAIuDsPmzG9awjrc9d8rlzw3QsGqn/8qseXv/qTvxr4OrK3QgaZEGsn4G68KDjTCLg7BVSmE3BXCuYIR/RWdbkE3B2NN6R27a0MJW9NIeDuUU+Xi+it6goJuOt67Y0m4O5V0JZPwN2mmzWLgLtVOX0eMoNFwF3fb08GMoNFwN3TeV0uAXedXt5oZAaLgLu3+8p8Au5KwRzhyOaKgLuj8YZUZHNFwN3QcGMKAXejcMY0ZHOFDDIh1k7A3XjInGkE3J0CKtKRISwC7opGB4QScA8QUTEEAXeFWM5QRH9Sl4xcOyKERcDdediM6V1DWJ/6x0+VSzdeOlD9IXscUt7wlDcMfB3ZWyGDTIi1E3A3XhScaQTcnQIq0wm4KwVzhCN6q7pcAu6OxhtSu/ZWhpK3phBw96iny0X0VnWFBNx1vfZGE3D3KmjLJ+Bu082aRcDdqpw+D5nBIuCu77cnA5nBIuDu6bwul4C7Ti9vNDKDRcDd231lPgF3pWCOcGRzRcDd0XhDKrK5IuBuaLgxhYC7UThjGrK5QgaZEGsn4G48ZM40Au5OARXpyBAWAXdFowNCCbgHiKgYgoC7QixnKKI/qUtGrh0RwiLg7jxsxvSuIay//Ye/LZf/4PKB6o9Yc0R51R+/auDryN4KGWRCrJ2Au/Gi4Ewj4O4UUJlOwF0pmCMc0VvV5RJwdzTekNq1tzKUvDWFgLtHPV0uoreqKyTgruu1N5qAu1dBWz4Bd5tu1iwC7lbl9HnIDBYBd32/PRnIDBYBd0/ndbkE3HV6eaORGSwC7t7uK/MJuCsFc4QjmysC7o7GG1KRzRUBd0PDjSkE3I3CGdOQzRUyyIRYOwF34yFzphFwdwqoSEeGsAi4KxodEErAPUBExRAE3BViOUMR/UldMnLtiBAWAXfnYTOmdw1hfeDvP1C+ecM3B6p/2n5PKy8+9MUDX0f2VsggE2LtBNyNFwVnGgF3p4DKdALuSsEc4Yjeqi6XgLuj8YbUrr2VoeStKQTcPerpchG9VV0hAXddr73RBNy9CtryCbjbdLNmEXC3KqfPQ2awCLjr++3JQGawCLh7Oq/LJeCu08sbjcxgEXD3dl+ZT8BdKZgjHNlcEXB3NN6QimyuCLgbGm5MIeBuFM6YhmyukEEmxNoJuBsPmTONgLtTQEU6MoRFwF3R6IBQAu4BIiqGIOCuEMsZiuhP6pKRa0eEsAi4Ow+bMb1rCOs9X31PueonVw1U/6wDn1We/4fPH/g6srdCBpkQayfgbrwoONMIuDsFVKYTcFcK5ghH9FZ1uQTcHY03pHbtrQwlb00h4O5RT5eL6K3qCgm463rtjSbg7lXQlk/A3aabNYuAu1U5fR4yg0XAXd9vTwYyg0XA3dN5XS4Bd51e3mhkBouAu7f7ynwC7krBHOHI5oqAu6PxhlRkc0XA3dBwYwoBd6NwxjRkc4UMMiHWTsDdeMicaQTcnQIq0pEhLALuikYHhBJwDxBRMQQBd4VYzlBEf1KXjFw7IoRFwN152IzpXUNYb//S28uG2zYMVH/CE08oxz3huIGvI3srZJAJsXYC7saLgjONgLtTQGU6AXelYI5wRG9Vl0vA3dF4Q2rX3spQ8tYUAu4e9XS5iN6qrpCAu67X3mgC7l4FbfkE3G26WbMIuFuV0+chM1gE3PX99mQgM1gE3D2d1+UScNfp5Y1GZrAIuHu7r8wn4K4UzBGObK4IuDsab0hFNlcE3A0NN6YQcDcKZ0xDNlfIIBNi7QTcjYfMmUbA3SmgIh0ZwiLgrmh0QCgB9wARFUMQcFeI5QxF9Cd1yci1I0JYBNydh82Y3jWE9Zd/95flh//rhwPVn/KfTylP3//pA19H9lbIIBNi7QTcjRcFZxoBd6eAynQC7krBHOGI3qoul4C7o/GG1K69laHkrSkE3D3q6XIRvVVdIQF3Xa+90QTcvQra8gm423SzZhFwtyqnz0NmsAi46/vtyUBmsAi4ezqvyyXgrtPLG43MYA0F3B966KHfy43/cfrIAyv5wW3+/Pll4cKF41Ta0Fpq7fPmzSuLFi0aGt91gHyTl2888lmyZEmZO3du1yU1z49cu9xY3rRpU2+t++yzT9luu+2a191VoAA1cqNT9ojsFaQPcu3y0EegiW222aYsXbp07GUXgyI/ZMpHroFyLUT5yPedq6++ulfubrvtVlasWIFSeq9Oua7IR75vyvfPcf/Ivpb9LZ/ly5ePe7mT6pNroVxX5LNs2bIyZ84cmPoRa9+4cWNP70c96lFlr732gtFaCpUHVuKzUXxhv7i19m233bYsXrx47HUXnaVm+Ui9UjfKB7l2OZtyRuWz9957lx122GHsZUfzVv2C1trl+458/0H6yE0V+Q+pdjRv1b8fxNOKt125cmXZddddx36rIPqTKipy7f33VORnTfmZc9w/yN7q8MMPL1deeWU56qijyrp168Zd6kn1yX1D2S9d+cLXXfK68s/3/POAZi978svKkf/xyIGvI3sruXbLvWVET4tY+y233FLuvPPO3s9ra9euhTqXiN6qClxrl/9HuR8k9zrlnueCBQt6/yF9kGuXFx7I/cOddtqp7L777mMvO6K3qqIiP2tDrL1rb+U5TDfccEO5//77e/ck9ttvP89Q6blozwkRvVVtKvJzQsTab7/99rJ58+bePbeDDz44/Wx5JkR+TthfO8pzwtnAYCHyY9dee22Px0J5xonorabytHxO6Lk6t+Wieav+Vd18883l7rvv7nE1Bx54YNuCO4xC9CdT+UIUjqm/1WjPCZG9ldyjlXu18jnooIMG+OU5P//5z38vPySN00e+wcsBlQcnaDcMa+0CASPA+fLQpwKGAqMiPNCsexW5dnkoK9805bPHHntAgMuyT0Rz2SMIv7zRf01Drl0e+sgPEnJjAgEwlGt3/aUZ+SETDXD/wQ9+0Ns6O++8c+8HTaRPBTtRdBcYSAyWfNB+aaa/djmXaIB71R2ldnlwItfCRzziEWXVqlVIx7IH5ovPRvGF/eKi1S461188EQ+O9EubyLWLx5I3HchHfjkM4Zc20bxV/7mstSN+75TvPfL9E6l2NG/Vv1euu+663j0VgYHkv3H/0Ft10yH5OVOuK/JBuR+E5k/6Oytgu/zyyZFHHlkuvvjibppunLXeU+nK0772715b/uV//8tA9a867FXl4EcPAhzI3qq/drknjvRLm4i133HHHeXee+/t6SwvIEH6IHqrqi9i7dUXyn1OhJdK9O9l5NrlTdHiV3bccceyyy67jP0RRfRWVVTk2hGfE3btrTyHSYADgTzkfv6ee+7pGSo9F+05IaK3qk1Ffk6IWPtdd91V5D95TrX//vunny3PhHxO6FFPnzsbGCxEfkyen8j3IJRnnIjeqp6G/tr5nFB/jdBmoHmr/vXJXz/52c9+1uNR16xZo116ejyiP5kNvlDWgPacENlb3XPPPUXe4i4f+WXqh/PLBNyDLz0E3IMFnWE4ZHNFwD1vn8hMyOYKDcJCNldyw5CAe97ZRDZXhLDy9onMRMA9V+86GxpANltAJrSbbgTcc88nAfdcvdFuXPWrQ8A9b68g+0JEkAnNn/TvRALu9nP58s+9vNz3y/sGBnj9ka8vB64cfMvSbPGFBNzte6Y1k4B7q1KxcQTcY/UcNhoB92EKxf07oreqq0euHfE5IQH3uHOnGQntOSEBd01342IRn3EScI/rv2YkxPtBBNw1HY6LJeAep+WwkQi4D1Mo9t/RvFX/6gm4x+6FmUZD9Fb960F7TojMYA0F3B966KHfy4V+nD6z4c/jyNs8EN5yPVv+xIy8LQDpTZ3yhoNNmzb1jp28IQjhbZfIf2IGuXYxhvLgR347Sf5s/Lh/kP88jtwwlDfqyUfeQrtixYpxl3tSffzzOHntEmNY3xSN8qcHqzqItW/cuLGnN8qf73v4Dz3is1F84VS1yxsxEP6CiOhcf8jknx7Mux7K2ZQzKp+999677LDDDnmTG2dC81b9y6y1yxuZ5PsP0kfgfPkPqXY0b9W/H8TTirdduXJl2XXXXcd+qyD6E2RvVWvvvx8kP2si/EU/+V6P6q0OP/zwcuWVVxYB3detWzf257K/QHkILvulK1/4vI89r/zyd78c0OztT3972XfnfQe+juwL5dot98Xlg+ZpEWuXt9DKn7+Vn9fWrl0LdS4RvVUVuNYu/798+XII3R988MHeX8eRXzxB+4vDyLVfc801vfvi8heJdt9997HfK4jeaipfiPasDfEZZ9feynOY5EUk999/f++ehLxVD+mD9pwQ0VvV/YD8nBCx9ttvv71s3ry5d8/t4IMH/8LVOJ9T+T4v9zuRfGHVs792lOeEs4HBkr+mJC8JQvpce+21Rb73ozzjRPRWU3latHsqiPey0LxV/3Xj5ptvLnfffXfvenLggYMvzxi3awyiP5nKF4reaH8VD+05IbK3knu0cq9WPgcddNAAAzzn93ISxuwjN93kBzfZ2AiQeL98tXa5MY4AA4lBqTCQPNBEgsSRa3/ggQfK97///d7WkT8Xtv3224/ZKRwsR4y3gAeyRxBA6/4VINcuxrAC7gggk3xLqd/k5fqNZFDk+8769et7W0cemiD86dv+fS7XFfmIMUR42CYPNOuNK4Rf8unXWs5kBdzlYazcOET5INYuDzTlOj4xMQHxZ8L694LcMKwQFoIvnKp2AZnk4ea4f0TnCgNJvVI3yge5djmbckbl89jHPrb3p+PH/YPmrfr1rLXL9x0UGKjWL9/zK+COUjuat+rfK+JpxduuWrWqrF69etyPZe/nHXqr/DbJz/dyHZeP/KyJALgje6tDDz209/Pm0UcfXS6//PL8hjtmlPuGFXDvwhcec84xPbD04Z+zjj2r7Dmx58DXkb2VXLvl3rJ85OcHub+M8kGs/Sc/+UnvT9+KzmgwEKK3ergvlP9HuR8k9zor4I4G1CDXLr+0KT5RXkKy556D1/txuz4iequqYX/tfE44+p3VtbfyrPD6668v9913X++exAEHHOAZKj0X7TkhoreqTUV+TohYu7yF9tZbb+09p5KfO5E+yM8J+2tHeU44GxgsRH5sw4YNPR4L5RknMoPVXzufE47+uwGat+pXRP6ywpYtW3o8KsILDxD9yVS+EIVj6t8raM8Jkb2V3KOVe7XyOeSQQwi4j/oyTsB91Ar/+/jI5oqAe94+kZmQzRUahIVsrgi4555LZHNFCCt3rxBwz9W7zlYBMgLuo9cfGcIi4D76/dE/AwH3XL3Rblz1q0PAPW+vIPtCRAiLgHve3u6fqUsI61//77+WZ374mVMu/JwTzikrH7Fy4N+QvRUyyIRYOwH3bq4pFc6X2Qm4j74HBNxHr3GdAdFbTVU7AffR75kuvZV3dQTcvQq25yN6q7o65OeEiLUTcG8/V5GRBNwj1Rw+FjKcT8B9eH+jIgi4RynZNg4yg0XAva3HEVH93oqAe4SiM4+BzGARcB/9/pg0AwH3PMEJuOdpLTMhGxTk2gm45+1zAu55WstMyOYKGWRCrJ2Ae+7ZrLMRcM/THRnCIuCet09kJgLuuXoTcM/TG9GfVHWQa0eEsAi4553L/pm6hLAe/M2D5YTzTphy4R9/4cfLjksH/3oMsrdCBpkQayfg3s01hYB7ru4E3PP0RvRWVR2+wT1vn8hMXXor70oJuHsVbM9H9FZ1dYiQOHLtBNzbz1VkJAH3SDWHj0XAfbhGURHIDBYB96hd0DYOMoNFwL2txxFRBNwjVGwfA5nBIuDe3ueQSALuITI2DYJsrvgG96YWhwUhmysC7mHbYOhABNyHShQagGyukEEmxNoJuIcevebBCLg3S+UORIawCLi7268agIC7Si53MAF3t4TNAyD6k7o45NoRISwC7s3HKjSwSwjr7gfvLqd86pQp13Phiy4sSxcsHfg3ZG+FDDIh1k7APfRS0TwYAfdmqUICCbiHyNg0CKK3qgsj4N7U4rCgLr2VdxEE3L0Ktucjequ6OgLu7X2OiCTgHqGifgwC7nrNPBkE3D3q6XKRGSwC7rpee6ORGSwC7t7ut+cTcG/XKiISmcEi4B6xAxRjEHBXiOUMRTZXBNydzVemI5srAu7KZjvCCbg7xDOkIpsrZJAJsXYC7oYDFpBCwD1AxMYhkCEsAu6NTQ4KI+AeJGTjMATcG4UKCEP0J3XZyLUjQlgE3AMOnGGILiGszfdvLq+48BVTVn3Zyy8rc+bMGfg3ZG+FDDIh1k7A3XBBCEgh4B4gomIIAu4KsZyhiN6qLpmAu7P5yvQuvZWy1IFwAu5eBdvzEb1VXR0B9/Y+R0QScI9QUT8GAXe9Zp4MAu4e9XS5yAwWAXddr73RyAwWAXdv99vzCbi3axURicxgEXCP2AGKMQi4K8RyhiKbKwLuzuYr05HNFQF3ZbMd4QTcHeIZUpHNFTLIhFg7AXfDAQtIIeAeIGLjEMgQFgH3xiYHhRFwDxKycRgC7o1CBYQh+pO6bOTaESEsAu4BB84wRJcQ1o/v+nF5/SWvH6h63tx55dJTL51yNcjeChlkQqydgLvhghCQQsA9QETFEATcFWI5QxG9VV0yAXdn85XpXXorZakD4QTcvQq25yN6q7o6Au7tfY6IJOAeoaJ+DALues08GQTcPerpcpEZLALuul57o5EZLALu3u635xNwb9cqIhKZwSLgHrEDFGMQcFeI5QxFNlcE3J3NV6YjmysC7spmO8IJuDvEM6QimytkkAmxdgLuhgMWkELAPUDExiGQISwC7o1NDgoj4B4kZOMwBNwbhQoIQ/QnddnItSNCWATcAw6cYYguIazrbr+unH7Z6QNVL1u4rFxwyg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T1nVu+U9715XcNVD2xbKKc94Lz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9s//nY5+xtnD1S96yN3LX/z3L+ZcjXI3goZZEKsnYC74YIQkELAPUBExRAE3BViOUMRvVVdMgF3Z/OV6V16K2WpA+EE3L0Ktucjequ6OgLu7X2OiCTgHqGifgwC7nrNPBkE3D3q6XKRGSwC7rpee6ORGSwC7t7ut+cTcG/XKiISmcEi4B6xAxRjEHBXiOUMRTZXBNydzVemI5srAu7KZjvCCbg7xDOkIpsrZJAJsXYC7oYDFpBCwD1AxMYhkCEsAu6NTQ4KI+AeJGTjMATcG4UKCEP0J3XZyLUjQlgE3AMOnGGILiGsr1z/lfLhb394oOq9/mCv8r5nv2/K1SB7K2SQCbF2Au6GC0JACgH3ABEVQxBwV4jlDEX0VnXJBNydzVemd+mtlKUOhBNw9yrYno/orerqCLi39zkikoB7hIr6MQi46zXzZBBw96iny0VmsAi463rtjUZmsAi4e7vfnk/AvV2riEhkBouAe8QOUIxBwF0hljMU2VwRcHc2X5mObK4IuCub7Qgn4O4Qz5CKbK6QQSbE2gm4Gw5YQAoB9wARG4dAhrAIuDc2OSiMgHuQkI3DEHBvFCogDNGf1GUj144IYRFwDzhwhiG6hLC+cO0Xyieu+sRA1fvvsn95xzPeMeVqkL0VMsiEWDsBd8MFISCFgHuAiIohCLgrxHKGInqrumQC7s7mK9O79FbKUgfCCbh7FWzPR/RWdXUE3Nv7HBFJwD1CRf0YBNz1mnkyCLh71NPlIjNYBNx1vfZGIzNYBNy93W/PJ+DerlVEJDKDRcA9YgcoxiDgrhDLGYpsrgi4O5uvTEc2VwTclc12hBNwd4hnSEU2V8ggE2LtBNwNBywghYB7gIiNQyBDWATcG5scFEbAPUjIxmEIuDcKFRCG6E/qspFrR4SwCLgHHDjDEF1CWJ/93meL/PfwzxN3e2J5y1PfMuVqkL0VMsiEWDsBd8MFISCFgHuAiIohCLgrxHKGInqrumQC7s7mK9O79FbKUgfCCbh7FWzPR/RWdXUE3Nv7HBFJwD1CRf0YBNz1mnkyCLh71NPlIjNYBNx1vfZGIzNYBNy93W/PJ+DerlVEJDKDRcA9YgcoxiDgrhDLGYpsrgi4O5uvTEc2VwTclc12hBNwd4hnSEU2V8ggE2LtBNwNBywghYB7gIiNQyBDWATcG5scFEbAPUjIxmEIuDcKFRCG6E/qspFrR4SwCLgHHDjDEF1CWB+/6uPli9d+caDqwx5zWDntyNOmXA2yt0IGmRBrJ+BuuCAEpBBwDxBRMQQBd4VYzlBEb1WXTMDd2XxlepfeSlnqQDgBd6+C7fmI3qqujoB7e58jIgm4R6ioH4OAu14zTwYBd496ulxkBouAu67X3mhkBouAu7f77fkE3Nu1iohEZrAIuEfsAMUYBNwVYjlDkc0VAXdn85XpyOaKgLuy2Y5wAu4O8QypyOYKGWRCrJ2Au+GABaQQcA8QsXEIZAiLgHtjk4PCCLgHCdk4DAH3RqECwhD9SV02cu2IEBYB94ADZxiiSwjrQ9/+UPnq9V8dqPqofY4qpx526pSrQfZWyCATYu0E3A0XhIAUAu4BIiqGIOCuEMsZiuit6pIJuDubr0zv0lspSx0IJ+DuVbA9H9Fb1dURcG/vc0QkAfcIFfVjEHDXa+bJIODuUU+Xi8xgEXDX9dobjcxgEXD3dr89n4B7u1YRkcgMFgH3iB2gGIOAu0IsZyiyuSLg7my+Mh3ZXBFwVzbbEU7A3SGeIRXZXCGDTIi1E3A3HLCAFALuASI2DoEMYRFwb2xyUBgB9yAhG4ch4N4oVEAYoj+py0auHRHCIuAecOAMQ3QJYZ319bPKFTddMVD1Mw54RjnpSSdNuRpkb4UMMiHWTsDdcEEISCHgHiCiYggC7gqxnKGI3qoumYC7s/nK9C69lbLUgXAC7l4F2/MRvVVdHQH39j5HRBJwj1BRPwYBd71mngwC7h71dLnIDBYBd12vvdHIDBYBd2/32/MJuLdrFRGJzGARcI/YAYoxCLgrxHKGIpsrAu7O5ivTkc0VAXdlsx3hBNwd4hlSkc0VMsiEWDsBd8MBC0gh4B4gYuMQyBAWAffGJgeFEXAPErJxGALujUIFhCH6k7ps5NoRISwC7gEHzjBElxDWOy9/Z/neT783UPVz1j6nyH9TfZC9FTLIhFg7AXfDBSEghYB7gIiKIQi4K8RyhiJ6q7pkAu7O5ivTu/RWylIHwgm4exVsz0f0VnV1BNzb+xwRScA9QkX9GATc9Zp5Mgi4e9TT5SIzWATcdb32RiMzWATcvd1vzyfg3q5VRCQyg0XAPWIHKMYg4K4QyxmKbK4IuDubr0xHNlcE3JXNdoQTcHeIZ0hFNlfIIBNi7QTcDQcsIIWAe4CIjUMgQ1gE3BubHBRGwD1IyMZhCLg3ChUQhuhP6rKRa0eEsAi4Bxw4wxBdQlhv+eJbyqY7Ng1ULW9vl7e4T/VB9lbIIBNi7QTcDReEgBQC7gEiKoYg4K4QyxmK6K3qkgm4O5uvTO/SWylLHQgn4O5VsD0f0VvV1RFwb+9zRCQB9wgV9WMQcNdr5skg4O5RT5eLzGARcNf12huNzGARcPd2vz2fgHu7VhGRyAwWAfeIHaAYg4C7QixnKLK5IuDubL4yHdlcEXBXNtsRTsDdIZ4hFdlcIYNMiLUTcDccsIAUAu4BIjYOgQxhEXBvbHJQGAH3ICEbhyHg3ihUQBiiP6nLRq4dEcIi4B5w4AxDdAlhnfb508pP7v7JQNUvO+xl5Sn7PGXK1SB7K2SQCbF2Au6GC0JACgH3ABEVQxBwV4jlDEX0VnXJBNydzVemd+mtlKUOhBNw9yrYno/orerqCLi39zkikoB7hIr6MQi46zXzZBBw96iny0VmsAi463rtjUZmsAi4e7vMEo+fAAAgAElEQVTfnk/AvV2riEhkBouAe8QOUIxBwF0hljMU2VwRcHc2X5mObK4IuCub7Qgn4O4Qz5CKbK6QQSbE2gm4Gw5YQAoB9wARG4dAhrAIuDc2OSiMgHuQkI3DEHBvFCogDNGf1GUj144IYRFwDzhwhiG6hLBedsHLyh0/u2Og6tOOPK0c9pjDplwNsrdCBpkQayfgbrggBKQQcA8QUTEEAXeFWM5QRG9Vl0zA3dl8ZXqX3kpZ6kA4AXevgu35iN6qro6Ae3ufIyIJuEeoqB+DgLteM08GAXePerpcZAaLgLuu195oZAaLgLu3++35BNzbtYqIRGawCLhH7ADFGATcFWI5Q5HNFQF3Z/OV6cjmioC7stmOcALuDvEMqcjmChlkQqydgLvhgAWkEHAPELFxCGQIi4B7Y5ODwgi4BwnZOAwB90ahAsIQ/UldNnLtiBAWAfeAA2cYoksI688/8eflvl/eN1D1W5/61rJ2t7VTrgbZWyGDTIi1E3A3XBACUgi4B4ioGIKAu0IsZyiit6pLJuDubL4yvUtvpSx1IJyAu1fB9nxEb1VXR8C9vc8RkQTcI1TUj0HAXa+ZJ4OAu0c9XS4yg0XAXddrbzQyg0XA3dv99nwC7u1aRUQiM1gE3CN2gGIMAu4KsZyhyOaKgLuz+cp0ZHNFwF3ZbEc4AXeHeIZUZHOFDDIh1k7A3XDAAlIIuAeI2DgEMoRFwL2xyUFhBNyDhGwchoB7o1ABYYj+pC4buXZECIuAe8CBMwzRJYR1/EeOL7/63a8Gqn7nM95Z9ttlvylXg+ytkEEmxNoJuBsuCAEpBNwDRFQMQcBdIZYzFNFb1SUTcHc2X5nepbdSljoQTsDdq2B7PqK3qqsj4N7e54hIAu4RKurHIOCu18yTQcDdo54uF5nBIuCu67U3GpnBIuDu7X57PgH3dq0iIpEZLALuETtAMQYBd4VYzlBkc0XA3dl8ZTqyuSLgrmy2I5yAu0M8QyqyuUIGmRBrJ+BuOGABKQTcA0RsHAIZwiLg3tjkoDAC7kFCNg5DwL1RqIAwRH9Sl41cOyKERcA94MAZhugSwjrmnGOKPAh5+Od9z35f2esP9ppyNcjeChlkQqydgLvhghCQQsA9QETFEATcFWI5QxG9VV0yAXdn85XpXXorZakD4QTcvQq25yN6q7o6Au7tfY6IJOAeoaJ+DALues08GQTcPerpcpEZLALuul57o5EZLALu3u635xNwb9cqIhKZwSLgHrEDFGMQcFeI5QxFNlcE3J3NV6YjmysC7spmO8IJuDvEM6QimytkkAmxdgLuhgMWkELAPUDExiGQISwC7o1NDgoj4B4kZOMwBNwbhQoIQ/QnddnItSNCWATcAw6cYYiuIKzf/p/flmef++wpKz7nhHPKykesnPLfkL0VMsiEWDsBd8MFISCFgHuAiIohCLgrxHKGInqrumQC7s7mK9O78lbKMqcMJ+AeoWLbGIjeqq6MgHtbj6OiCLhHKakbh4C7Ti9vNAF3r4Lt+cgMFgH39j5HRCIzWATcI3ZA2xgE3Nt0iopCZrAIuEftgsZxCLg3ChUQhmyuCLgHbADFEMjmioC7otHOUALuTgGV6cjmChlkQqydgLvycAWFE3APErJhGGQIi4B7Q4MDQwi4B4rZMBQB9waRgkIQ/UldOnLtiBAWAfegQ6ccpisI64FfP1BO/NiJU1b78Rd+vOy4dMcp/w3ZWyGDTIi1E3BXXgyCwgm4BwnZOAwB90ahAsIQvVVdNgH3gA2gGKIrb6UocdpQAu4RKraNgeit6soIuLf1OCqKgHuUkrpxCLjr9PJGE3D3Ktiej8xgEXBv73NEJDKDRcA9Yge0jUHAvU2nqChkBouAe9QuaByHgHujUAFhyOaKgHvABlAMgWyuCLgrGu0MJeDuFFCZjmyukEEmxNoJuCsPV1A4AfcgIRuGQYawCLg3NDgwhIB7oJgNQxFwbxApKATRn9SlI9eOCGERcA86dMphuoKw7nrgrvLiT794ymovfNGFZemCpVP+G7K3QgaZEGsn4K68GASFE3APErJxGALujUIFhCF6q7psAu4BG0AxRFfeSlHitKEE3CNUbBsD0VvVlRFwb+txVBQB9ygldeMQcNfp5Y0m4O5VsD0fmcEi4N7e54hIZAaLgHvEDmgbg4B7m05RUcgMFgH3qF3QOA4B90ahAsKQzRUB94ANoBgC2VwRcFc02hlKwN0poDId2Vwhg0yItRNwVx6uoHAC7kFCNgyDDGERcG9ocGAIAfdAMRuGIuDeIFJQCKI/qUtHrh0RwiLgHnTolMN0BWH99N6flr+46C+mrPayl19W5syZM+W/IXsrZJAJsXYC7sqLQVA4AfcgIRuHIeDeKFRAGKK3qssm4B6wARRDdOWtFCVOG0rAPULFtjEQvVVdGQH3th5HRRFwj1JSNw4Bd51e3mgC7l4F2/ORGSwC7u19johEZrAIuEfsgLYxCLi36RQVhcxgEXCP2gWN4xBwbxQqIAzZXBFwD9gAiiGQzRUBd0WjnaEE3J0CKtORzRUyyIRYOwF35eEKCifgHiRkwzDIEBYB94YGB4YQcA8Us2EoAu4NIgWFIPqTunTk2hEhLALuQYdOOUxXENaP7vxRedOlbxqodt7ceeXSUy+d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tXHzxnLGujMGql22cFm54JQLpl0FsrdCBpkQayfgrrwYBIUTcA8SsnEYAu6NQgWEIXqrumwC7gEbQDFEV95KUeK0oQTcI1RsGwPRW9WVEXBv63FUFAH3KCV14xBw1+nljSbg7lWwPR+ZwSLg3t7niEhkBouAe8QOaBuDgHubTlFRyAwWAfeoXdA4DgH3RqECwpDNFQH3gA2gGALZXBFwVzTaGUrA3SmgMh3ZXCGDTIi1E3BXHq6gcALuQUI2DIMMYRFwb2hwYAgB90AxG4Yi4N4gUlAIoj+pS0euHRHCIuAedOiUw3QFYf3jP/9j+a9f+a8D1U4snyjnPf+8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N+84ZvlA3//gYFqV+2wqnzwOR+c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xWE9aXrvlQ+uv6jA9Xu/R/2Lu995nu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fX7D58tnvvOZgWoft+vjyhlPP2PaVSB7K2SQCbF2Au7Ki0FQOAH3ICEbhyHg3ihUQBiit6rLJuAesAEUQ3TlrRQlThtKwD1CxbYxEL1VXRkB97YeR0URcI9SUjcOAXedXt5oAu5eBdvzkRksAu7tfY6IRGawCLhH7IC2MQi4t+kUFYXMYBFwj9oFjeMQcG8UKiAM2VwRcA/YAIohkM0VAXdFo52hBNydAirTkc0VMsiEWDsBd+XhCgon4B4kZMMwyBAWAfeGBgeGEHAPFLNhKALuDSIFhSD6k7p05NoRISwC7kGHTjlMVxDWp/7xU+XSjZcOVPukPZ5U3viUN067CmRvhQwyIdZOwF15MQgKJ+AeJGTjMATcG4UKCEP0VnXZBNwDNoBiiK68laLEaUMJuEeo2DYGoreqKyPg3tbjqCgC7lFK6sYh4K7TyxtNwN2rYHs+MoNFwL29zxGRyAwWAfeIHdA2BgH3Np2iopAZLALuUbugcRwC7o1CBYQhmysC7gEbQDEEsrki4K5otDOUgLtTQGU6srlCBpkQayfgrjxcQeEE3IOEbBgGGcIi4N7Q4MAQAu6BYjYMRcC9QaSgEER/UpeOXDsihEXAPejQKYfpCsI694pzy5c3fXmg2iPWHFFe9cevmn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PX+b7y/fOvH3xqo9k/2/5Pyov/8om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jv+vK7yndu+c5Atcc94bhywhNPmHYVyN4KGWRCrJ2Au/JiEBROwD1IyMZhCLg3ChUQhuit6rIJuAdsAMUQXXkrRYnThhJwj1CxbQxEb1VXRsC9rcdRUQTco5TUjUPAXaeXN5qAu1fB9nxkBouAe3ufIyKRGSwC7hE7oG0MAu5tOkVFITNYBNyjdkHjOATcG4UKCEM2VwTcAzaAYghkc0XAXdFoZygBd6eAynRkc4UMMiHWTsBdebiCwgm4BwnZMAwyhEXAvaHBgSEE3APFbBiKgHuDSEEhiP6kLh25dkQIi4B70KFTDtMVhHX6F08v191x3UC1Lzz4heXPHvdn064C2Vshg0yItRNwV14MgsIJuAcJ2TgMAfdGoQLCEL1VXTYB94ANoBiiK2+lKHHaUALuESq2jYHorerKCLi39TgqioB7lJK6cQi46/TyRhNw9yrYno/MYBFwb+9zRCQyg0XAPWIHtI1BwL1Np6goZAaLgHvULmgch4B7o1ABYcjmioB7wAZQDIFsrgi4KxrtDCXg7hRQmY5srpBBJsTaCbgrD1dQOAH3ICEbhkGGsAi4NzQ4MISAe6CYDUMRcG8QKSgE0Z/UpSPXjghhEXAPOnTKYbqCsF538evKTVtuGqj21MNOLUftc9S0q0D2VsggE2LtBNyVF4OgcALuQUI2DkPAvVGogDBEb1WXTcA9YAMohujKWylKnDaUgHuEim1jIHqrujIC7m09jooi4B6lpG4cAu46vbzRBNy9CrbnIzNYBNzb+xwRicxgEXCP2AFtYxBwb9MpKgqZwSLgHrULGsch4N4oVEAYsrki4B6wARRDIJsrAu6KRjtDCbg7BVSmI5srZJAJsXYC7srDFRROwD1IyIZhkCEsAu4NDQ4MIeAeKGbDUATcG0QKCkH0J3XpyLUjQlgE3IMOnXKYriCsl1/w8nL7z24fqPa0I08rhz3msGlXgeytkEEmxNoJuCsvBkHhBNyDhGwchoB7o1ABYYjeqi6bgHvABlAM0ZW3UpQ4bSgB9wgV28ZA9FZ1ZQTc23ocFUXAPUpJ3TgE3HV6eaMJuHsVbM9HZrAIuLf3OSISmcEi4B6xA9rGIODeplNUFDKDRcA9ahc0jkPAvVGogDBkc0XAPWADKIZANlcE3BWNdoYScHcKqExHNlfIIBNi7QTclYcrKJyAe5CQDcMgQ1gE3BsaHBhCwD1QzIahCLg3iBQUguhP6tKRa0eEsAi4Bx065TBdQVgnffKkcu8v7h2o9q1PfWtZu9vaaVeB7K2QQSbE2gm4Ky8GQeEE3IOEbByGgHujUAFhiN6qLpuAe8AGUAzRlbdSlDhtKAH3CBXbxkD0VnVlBNzbehwVRcA9SkndOATcdXp5owm4exVsz0dmsAi4t/c5IhKZwSLgHrED2sYg4N6mU1QUMoNFwD1qFzSOQ8C9UaiAMGRzRcA9YAMohkA2VwTcFY12hhJwdwqoTEc2V8ggE2LtBNyVhysonIB7kJANwyBDWATcGxocGELAPVDMhqEIuDeIFBSC6E/q0pFrR4SwCLgHHTrlMF1BWMd/5Pjyq9/9aqDaM59xZtl3l32nXQWyt0IGmRBrJ+CuvBgEhRNwDxKycRgC7o1CBYQhequ6bALuARtAMURX3kpR4rShBNwjVGwbA9Fb1ZURcG/rcVQUAfcoJXXjEHDX6eWNJuDuVbA9H5nBIuDe3ueISGQGi4B7xA5oG4OAe5tOUVHIDBYB96hd0DgOAfdGoQLCkM0VAfeADaAYAtlcEXBXNNoZSsDdKaAyHdlcIYNMiLUTcFcerqBwAu5BQjYMgwxhEXBvaHBgCAH3QDEbhiLg3iBSUAiiP6lLR64dEcIi4B506JTDdAVhHXPOMUUegjz8c/axZ5c9JvaYdhXI3goZZEKsnYC78mIQFE7APUjIxmEIuDcKFRCG6K3qsgm4B2wAxRBdeStFidOGEnCPULFtDERvVVdGwL2tx1FRBNyjlNSNQ8Bdp5c3moC7V8H2fGQGi4B7e58jIpEZLALuETugbQwC7m06RUUhM1gE3KN2QeM4BNwbhQoIQzZXBNwDNoBiCGRzRcBd0WhnKAF3p4DKdGRzhQwyIdZOwF15uILCCbgHCdkwDDKERcC9ocGBIQTcA8VsGIqAe4NIQSGI/qQuHbl2RAiLgHvQoVMO0wWE9bv/+7vyrA8/a8pKP/y8D5edt9952lUgeytkkAmxdgLuyotBUDgB9yAhG4ch4N4oVEAYoreqyybgHrABFEN04a0U5c0YSsA9Ssnh4yB6q7oqAu7D+xsZQcA9Us32sQi4t2sVEUnAPULFtjGQGSwC7m09jopCZrAIuEftguHjEHAfrlFkBDKDNRRwf+ihh34vN/7H6SMPrOQHt/nz55eFCxeOU2lDa6m1z5s3ryxatGhofNcB8k1evvHIZ8mSJWXu3Lldl9Q8P3LtcmN506ZNvbXus88+Zbvttmted1eBAtTIjU7ZI7JXkD7ItctDH4Emttlmm7J06dKxl10MivyQKR+5Bsq1EOUj33euvvrqXrm77bZbWbFiBUrpvTrluiIf+b4p3z/H/SP7Wva3fJYvXz7u5U6qT66Fcl2Rz7Jly8qcOXNg6kesfePGjT29H/WoR5W99toLRmspVB5Yic9G8YX94tbat91227J48eKx1110lprlI/VK3Sgf5NrlbMoZlc/ee+9ddthhh7GXHc1b9Qtaa5fvO/L9B+kjN1XkP6Ta0bxV/34QTyveduXKlWXXXXcd+62C6E+qqMi1999TkZ815WfOcf8ge6vDDz+8XHnlleWoo44q69atG3epJ9Un9w1lv2T6wgd+/UB54SdfOKVOH3v+x8ojlzxyWg2RvZVcu+XeMqKnRaz9lltuKXfeeWfv57W1a9dCnUtEb1UFrrXL/6PcD5J7nXLPc8GCBb3/kD7ItcsLD+T+4U477VR23333sZcd0VtVUZGftSHW3oW3ijpAN9xwQ7n//vt79yT222+/qGFTxkF7TojorWojkZ8TItZ+++23l82bN/fuuR188MEp5ylqEuTnhP21ozwnnA0MFiI/du211/Z4LJRnnIjeaipPy+eEUVfq6cdB81b9K7n55pvL3Xff3eNqDjzwwNGL5ZwB0Z9M5QtROKb+dqE9J0T2VnKPVu7Vyueggw4a4Jfn/PznP/+9/JA0Th/5Bi8HVB6coN0wrLULBIwA58tDnwoYCoyK8ECz7lXk2uWhrHzTlM8ee+wBAS7LPhHNZY8g/PJG/zUNuXZ56CM/SMiNCQTAUK7d9Zdm5IdMNMD9Bz/4QW/r7Lzzzr0fNJE+FexE0V1gIDFY8kH7pZn+2uVcogHuVXeU2uXBiVwLH/GIR5RVq1YhHcsemC8+G8UX9ouLVrvoXH/xRDw40i9tItcuHkvedCAf+eUwhF/aRPNW/eey1o74vVO+98j3T6Ta0bxV/1657rrrevdUBAaS/8b9Q2/VTYfk50y5rsgH5X4Qmj/p76yA7fLLJ0ceeWS5+OKLu2m6cdZ6TyXT0255cEv5i4v/YsqKP3HiJ8qiedO/VATZW/XXLvfEkX5pE7H2O+64o9x77709neUFJEgfRG9V9UWsvfpCuc+J8FKJ/r2MXLu8KVr8yo477lh22WWXsT+iiN6qiopcO+Jzwi68VdQBEuBAIA+5n7/nnntGDZsyDtpzQkRvVRuJ/JwQsfa77rqryH/ynGr//fdPOU9Rk/A5YZSSbePMBgYLkR+T5yfyPQjlGSeit6onoL92Pidsuy54otC8Vf9a5a+f/OxnP+vxqGvWrPHIkJKL6E9mgy+UNaA9J0T2Vvfcc0+Rt7jLR36Z+uH8MgH34MsNAfdgQWcYDtlcEXDP2ycyE7K5QoOwkM2V3DAk4J53NpHNFSGsvH0iMxFwz9W7zoYGkM0WkAntphsB99zzScA9V2+0G1f96hBwz9sryL4QEWRC8yf9O5GAu+5c3nrfreVNl71pyqSLTrpoxsFmiy8k4K7bM5ZoAu4W1fw5BNz9GmpGIOCuUcsXi+it6oqRa0d8TkjA3XfWrNlozwkJuFs77ctDfMZJwN3Xc2s24v0gAu7WbvvyCLj79NNkE3DXqOWPRfNW/Ssm4O7vf+sIiN6qf21ozwmRGayhgPtDDz30e7nQj9NnNvx5HHmbB8JbrmfLn5iRtwUgvalT3nCwadOm3rGTNwQhvO0S+U/MINcuxlAe/MhvJ8mfjR/3D/Kfx5EbhvJGPfnIW2hXrFgx7nJPqo9/HievXWIM65uiUf70YFUHsfaNGzf29Eb5830P/6FHfDaKL5yqdnkjBsJfEBGd6w+Z/NODeddDOZtyRuWz9957lx122CFvcuNMaN6qf5m1dnkjk3z/QfoInC//IdWO5q3694N4WvG2K1euLLvuuuvYbxVEf4LsrWrt/feD5GdNhL/oJ9/rUb3V4YcfXq688soioPu6devG/lz2FygPwWW/ZPrCH/6vH5a3XvbWAZ3kze0XnnLhjPoh+0K5dst9cfmgeVrE2uUttPLnb+XntbVr10KdS0RvVQWutcv/L1++HEL3Bx98sPfXceQXT9D+4jBy7ddcc03vvrj8RaLdd9997PcKoreayheiPWtDfMbZhbeKOkDyIpL777+/d09C3qqH9EF7Tojorep+QH5OiFj77bffXjZv3ty753bwwQcjHcve93m534nkC6vA/bWjPCecDQyW/DUleUkQ0ufaa68t8r0f5RknoreaytOi3VNBvJeF5q36rxs333xzufvuu3vXkwMPPHDsLymI/mQqXyh6o/1VPLTnhMjeSu7Ryr1a+Rx00EEDDPCc38tJGLOP3HSTH9xkYyNA4v3y1drlxjgCDCQGpcJA8kATCRJHrv2BBx4o3//+93tbR/5c2Pbbbz9mp3CwHDHeAh7IHkEArftXgFy7GMMKuCOATPItpX6Tl+s3kkGR7zvr16/vbR15aILwp2/797lcV+QjxhDhYZs80Kw3rhB+yadfazmTFXCXh7Fy4xDlg1i7PNCU6/jExATEnwnr3wtyw7BCWAi+cKraBWSSh5vj/hGdKwwk9UrdKB/k2uVsyhmVz2Mf+9jen44f9w+at+rXs9Yu33dQYKBav3zPr4A7Su1o3qp/r4inFW+7atWqsnr16nE/lr2fd+it8tskP9/LdVw+8rMmAuCO7K0OPfTQ3s+bRx99dLn88svzG+6YUe4bVsA9yxdec+s15R3/4x0DVT9yySPLJ//8kzOuBtlbybVb7i3LR35+kPvLKB/E2n/yk5/0/vSt6IwGAyF6q4f7Qvl/lPtBcq+zAu5oQA1y7fJLm+IT5SUke+6559hfDhG9VRW1v3Y+Jxz9VuvCW0Wt6vrrry/33Xdf757EAQccEDVsyjhozwkRvVVtJPJzQsTa5S20t956a+85lfzcifRBfk7YXzvKc8LZwGAh8mMbNmzo8VgozziRGaz+2vmccPTfDdC8Vb8i8pcVtmzZ0uNREV54gOhPpvKFKBxT/15Be06I7K3kHq3cq5XPIYccQsyAlVsAACAASURBVMB91JdxAu6jVvjfx0c2VwTc8/aJzIRsrtAgLGRzRcA991wimytCWLl7hYB7rt51tgqQEXAfvf7IEBYB99Hvj/4ZCLjn6o1246pfHQLueXsF2RciQlgE3PP2dv9MXUBY/3DTP5T3ff19Awve5RG7lA+d8KEZhUD2VsggE2LtBNy7uaZUOF9mJ+A++h4QcB+9xnUGRG81Ve0E3Ee/Z7rwVlGrIuAepeTwcRC9VV0V8nNCxNoJuA8/T6OIIOA+ClWnHxMZzifgnrdXCLjnaY3OYBFwz9sr/d6KgPvodUdmsAi4j35/TJqBgHue4ATc87RGNygE3PP2CuLNn6oOAfe8fSIzIZsrZJAJsXYC7rlns85GwD1Pd2QIi4B73j6RmQi45+pNwD1Pb0R/UtVBrh0RwiLgnncu+2fqAsL66vVfLR/69iDIvufEnuWsY8+aUQhkb4UMMiHWTsC9m2sKAfdc3Qm45+mN6K2qOnyDe94+kZm68FZRKyTgHqXk8HEQvVVdFfJzQsTaCbgPP0+jiCDgPgpVpx+TgHue3sgMFgH3vH2Czo8RcM/bKwTc87RGZ7AIuOfuld6fkZUfOuVPm8qfkh33z2wxKGhvleAb3HNPBgH3PL0Rb/5UdQi45+0TdHOFDDIh1k7APfds1tkIuOfpjgxhEXDP2ycyEwH3XL0JuOfpjehPqjrItSNCWATc885l/0xdQFhfuPYL5RNXfWJgwfvvsn95xzPeMaMQyN4KGWRCrJ2AezfXFALuuboTcM/TG9FbVXUIuOftE5mpC28VtUIC7lFKDh8H0VvVVSE/J0SsnYD78PM0iggC7qNQdfoxCbjn6T1b+LElS5YU+QvVKB/Ee1nIDBYB97yTQcA9T2t0BouAe+5eIeCeqDeyuSLgnrhRSinI5qqCTNtss01ZtmxZrnCG2RBv/tRlEnA3NNyRwje4O8RzpCJCWATcHQ13pBJwd4inTEW8cVWXSMBd2WxnOAF3p4DKdALuSsEc4Yj+pC4XuXZECIuAu+OgOVK7gLAu/O6F5aJrLhqo+qBHH1TefPSbZ1wNsrdCBpkQayfg7rgwOFIJuDvEM6QScDeIZkxB9FZ1qQTcjU03pnXhrYylDqQRcI9Scvg4iN6qrgr5OSFi7QTch5+nUUQQcB+FqtOPScA9T29kBotvcM/bJzITMoNFwD1vrxBwz9NaZkJmsAi45+4VAu6JeiObKwLuiRsF3FwRcM/bKwTc87RGN1fIIBNi7QTcc89mnY2Ae57uyBAWAfe8fSIzEXDP1ZuAe57eiP6kqoNcOyKERcA971z2z9QFhHXe+vPKuuvWDSz48MccXl5z5GtmFALZWyGDTIi1E3Dv5ppCwD1XdwLueXojequqDgH3vH0iM3XhraJWSMA9Ssnh4yB6q7oqREgcuXYC7sPP0ygiCLiPQtXpxyTgnqc3MoNFwD1vn8hMBNzz9J4t3mrhwoVlwYIFecIFzIT2nJCAe0DTNUMgG5Ra+7x588rixYs1y+4kdrYYlKVLl5a5c+d2oqFlUgLuFtXsOcjmioC7ve/aTALuWsV88cjmChlkQqydgLvvrFmzCbhbldPnIUNYBNz1/fZkEHD3qKfPRbtx1b/C9evXF/G2q1atKqtXr9YvPjkD0Z9UiZBrR4SwCLgnH85/m64LCOuD//OD5Rs/+sbAgp+671PLS578khmFQPZWyCATYu0E3Lu5phBwz9WdgHue3ojeqqpDwD1vn8hMXXirqBUScI9Scvg4iN6qrmq2QFiLFi0q8+fPH96sjiMIuHfTAALuuboj82MbNmzofe+fmJgoa9asyRXOMNts4ceWLFlStt12W4MC3aQg3stCZrD4Bve8fc43uOdpLTMhM1h8g3vuXuEb3BP1RjZXBNwTNwr4bw8ScM/bKwTc87RGN1fIIBNi7QTcc89mnY2Ae57uiDeuqjoE3PP2icxEwD1XbwLueXoj+pOqDnLtiBAWAfe8c9k/UxcQ1nu++p5y1U+uGljwsw58Vnn+Hz5/RiGQvRUyyIRYOwH3bq4pBNxzdSfgnqc3oreq6hBwz9snMlMX3ipqhQTco5QcPg6it6qrIuA+vL+REQTcI9VsH4uAe7tWEZEE3CNUbBsDmcHiG9zbehwVRcA9Ssnh48wWb8U3uA/vtTeCgLtXQWU+skHhG9yVzXaEI5srAu6OxhtSkc0VAXdDw40pBNyNwhnTkM0VMsiEWDsBd+Mhc6YRcHcKqEhHhrAIuCsaHRBKwD1ARMUQBNwVYjlDEf1JXTJy7YgQFgF352EzpncBYZ2x7oyycfPGgYoFbhfIfaYPsrdCBpkQayfgbrwoONMIuDsFVKYTcFcK5ghH9FZ1uQTcHY03pHbhrQxlTplCwD1KyeHjIHqruqrZAmHxDe7D96k3Avk5IQF3b/d1+cj8GN/gruu1J5qAu0c9fS4yg8U3uOv7bc3gG9ytytnykL0V3+Bu67k5i4C7WTp1IgF3tWSuBGSDglw7AXfXtlUlE3BXyeUORjZXyCATYu0E3N3HzTQAAXeTbKYkZAiLgLup5eYkAu5m6UyJBNxNspmSEP1JXShy7YgQFgF30xFzJ3UBYb3p0jeVH935o4HaX/rkl5aj9z16xjUheytkkAmxdgLu7suDaQAC7ibZzEkE3M3SqRMRvVVdJAF3dbtdCV14K1fBfckE3KOUHD4OoreqqyLgPry/kRF8g3ukmu1jEXBv1yoikoB7hIptYyAzWATc23ocFYXMYBFwj9oFw8ch4D5co8gIZAaLgHvkTmgYi4B7g0hBIcjmim9wD9oEjcMgmysC7o1NDggj4B4gomIIZHOFDDIh1k7AXXGwAkMJuAeKOWQoZAiLgHvePpGZCLjn6k3APU9vRH9S1UGuHRHCIuCedy77Z+oCwnrlZ19ZbrvvtoEFv/qIV5c/2vuPZhQC2Vshg0yItRNw7+aaQsA9V3cC7nl6I3qrqg4B97x9IjN14a2iVkjAPUrJ4eMgequ6KgLuw/sbGUHAPVLN9rEIuLdrFRFJwD1CxbYxkBksAu5tPY6KQmawCLhH7YLh4xBwH65RZAQyg0XAPXInNIxFwL1BpKAQZHNFwD1oEzQOg2yuCLg3NjkgjIB7gIiKIZDNFTLIhFg7AXfFwQoMJeAeKOaQoZAhLALueftEZiLgnqs3Afc8vRH9SVUHuXZECIuAe9657J+pCwjr5E+dXO558J6BBb/56DeXgx590IxCIHsrZJAJsXYC7t1cUwi45+pOwD1Pb0RvVdUh4J63T2SmLrxV1AoJuEcpOXwcRG9VV0XAfXh/IyMIuEeq2T4WAfd2rSIiCbhHqNg2BjKDRcC9rcdRUcgMFgH3qF0wfBwC7sM1ioxAZrAIuEfuhIaxCLg3iBQUgmyuCLgHbYLGYZDNFQH3xiYHhBFwDxBRMQSyuUIGmRBrJ+CuOFiBoQTcA8UcMhQyhEXAPW+fyEwE3HP1JuCepzeiP6nqINeOCGERcM87l/0zdQFhPeejzym//O0vBxZ85jPOLPvusu+MQiB7K2SQCbF2Au7dXFMIuOfqTsA9T29Eb1XVIeCet09kpi68VdQKCbhHKTl8HERvVVdFwH14fyMjCLhHqtk+FgH3dq0iIgm4R6jYNgYyg0XAva3HUVHIDBYB96hdMHwcAu7DNYqMQGawCLhH7oSGsQi4N4gUFIJsrgi4B22CxmGQzRUB98YmB4QRcA8QUTEEsrlCBpkQayfgrjhYgaEE3APFHDIUMoRFwD1vn8hMBNxz9Sbgnqc3oj+p6iDXjghhEXDPO5f9M3UBYR1zzjFFHoA8/HP2sWeXPSb2mFEIZG+FDDIh1k7AvZtrCgH3XN0JuOfpjeitqjoE3PP2iczUhbeKWiEB9yglh4+D6K3qqgi4D+9vZAQB90g128ci4N6uVUQkAfcIFdvGQGawCLi39TgqCpnBIuAetQuGj0PAfbhGkRHIDBYB98id0DAWAfcGkYJCkM0VAfegTdA4DLK5IuDe2OSAMALuASIqhkA2V8ggE2LtBNwVByswlIB7oJhDhkKGsAi45+0TmYmAe67eBNzz9Eb0J1Ud5NoRISwC7nnnsn+mbAjrN//6m3Ls3x475WLPfd65ZcX2K2YUAtlbIYNMiLUTcO/mmkLAPVd3Au55eiN6q6oOAfe8fSIzZXuryNURcI9Uc+axEL1VXREB97x9IjMRcM/Vu85GwD1XdwLueXojM1gE3PP2icyEzGARcM/bKwTc87SWmZAZLALuuXulEHDPExzZXBFwz9sn6OaKgHveXiHgnqc1urlCBpkQayfgnns262wE3PN0R4awCLjn7ROZiYB7rt4E3PP0RvQnVR3k2hEhLALueeeyf6ZsCOv+X95fXviJF0652PNPOr9sv3j7GYVA9lbIIBNi7QTcu7mmEHDP1Z2Ae57eiN6qqkPAPW+fyEzZ3ipydQTcI9WceSxEb1VXRMA9b5/ITATcc/WusxFwz9WdgHue3sgMFgH3vH0iMxFwz9N7tnirhQsXlgULFuQJFzAT2nNCAu4BTdcMgWxQCLhrOu2LRTZXBNx9vddmI5srAu7abtvjCbjbtbNkIpsrZJAJsXYC7pYT5s8h4O7XsHUEZAiLgHtrl2PiCLjH6Ng6CtqNq/51rV+/voi3XbVqVVm9enXrkjuLQ/QnVSzk2hEhLALu3RzTbAjrjp/dUV52wcumXOwlL72kzN92/oxCIHsrZJAJsXYC7t1cUwi45+pOwD1Pb0RvVdUh4J63T2SmbG8VuToC7pFqzjwWoreqK5otENaiRYvK/Pkz/+yRtyOmn4mAezddIOCeqzsyP7Zhw4be9/6JiYmyZs2aXOEMsyEzWATcDQ13pCAzWHyDu6PxylS+wV0pmDMcmcHiG9ydzdemE3DXKmaPRzZXBNztfbdkIpsrAu6WjttyCLjbdLNmIZsrZJAJsXYC7tZT5ssj4O7TT5ONDGERcNd02h9LwN2voWYEAu4atXyxiP6krhi5dkQIi4C776xZs7MhrJu23FRed/HrBsqdM2dOuezllw1dBrK3QgaZEGsn4D70OI0kgID7SGSddlAC7nl6I3qrqg4B97x9IjNle6vI1RFwj1Rz5rEQvVVdEQH3vH0iMxFwz9W7zkbAPVd3Au55eiMzWATc8/aJzITMYBFwz9srBNzztJaZkBksAu65e6UQcM8THNlcEXDP2yfo5oqAe95eIeCepzW6uUIGmRBrJ+CeezbrbATc83RHhrAIuOftE5mJgHuu3gTc8/RG9CdVHeTaESEsAu5557J/pmwI67rbryunX3b6wGKXLVxWLjjlgqEiIHsrZJAJsXYC7kOP00gCCLiPRNZpByXgnqc3oreq6hBwz9snMlO2t4pcHQH3SDVnHgvRW9UVEXDP2ycyEwH3XL3rbATcc3Un4J6nNzKDRcA9b5/ITATc8/SeLd5q4cKFZcGCBXnCBcyE9pyQgHtA0zVDIBsUAu6aTvtikc0VAXdf77XZyOaKgLu22/Z4Au527SyZyOYKGWRCrJ2Au+WE+XMIuPs1bB0BGcIi4N7a5Zg4Au4xOraOgnbjqn9d69evL+JtV61aVVavXt265M7iEP1JFQu5dkQIi4B7N8c0G8K6+p+vLu/+yrsHFvsHy/+gfPT5Hx0qArK3QgaZEGsn4D70OI0kgID7SGSddlAC7nl6I3qrqg4B97x9IjNle6vI1RFwj1Rz5rEQvVVd0WyBsBYtWlTmz5+f13TjTATcjcI50wi4OwVUpiPzYxs2bOh975+YmChr1qxRrjw/HJnBIuCeu1+QGSy+wT1vr/AN7nlay0zIDBbf4J67V/gG90S9kc0VAffEjQL+24ME3PP2CgH3PK3RzRUyyIRYOwH33LNZZyPgnqc7MoRFwD1vn8hMBNxz9Sbgnqc3oj+p6iDXjghhEXDPO5f9M2VDWN+84ZvlA3//gYHF7rbjbuW/H//fh4qA7K2QQSbE2gm4Dz1OIwkg4D4SWacdlIB7nt6I3qqqQ8A9b5/ITNneKnJ1BNwj1Zx5LERvVVdEwD1vn8hMBNxz9a6zEXDP1Z2Ae57eyAwWAfe8fSIzEXDP03u2eCu+wX30e4aA++g1njQDskHhG9zzNguyuSLgnrdP0M0VAfe8vULAPU9rmQnZXCGDTIi1E3DPPZt1NgLuebojQ1gE3PP2icxEwD1XbwLueXoj+pOqDnLtiBAWAfe8c9k/UzaE9aXrvlQ+un7wTe2PXfHY8u4/G3yz+8NVQfZWyCATYu0E3Lu5phBwz9WdgHue3ojeqqpDwD1vn8hM2d4qcnUE3CPVnHksRG9VVzRbICy+wX30+x35OSEB99Hvj/4ZkPkxvsE9b68QcM/TGp3B4hvc8/YK3+CepzU6g8U3uOfuFb7BPVFvAu6JYoP/Bh7ybw8ScM/b5wTc87RGN1fIIBNi7QTcc89mnY2Ae57uyBAWAfe8fSIzEXDP1ZuAe57eiP6kqoNcOyKERcA971z2z5QNYX3ums+VC757wcBin7D6CeX0p50+VARkb4UMMiHWTsB96HEaSQAB95HIOu2gBNzz9Eb0VlUdAu55+0RmyvZWkasj4B6p5sxjIXqruiIC7nn7RGbiG9xz9a6zEXDP1Z2Ae57eyAwWAfe8fSIzITNYBNzz9goB9zytZSbkXx4k4J67Vwi4J+qNbK74BvfEjQJurgi45+0VAu55WqObK2SQCbF2Au65Z7PORsA9T3dkCIuAe94+kZkIuOfqTcA9T29Ef1LVQa4dEcIi4J53LvtnyoawPnHVJ8oXrv3CwGKfvNeTy2v/v9cOFQHZWyGDTIi1E3AfepxGEkDAfSSyTjsoAfc8vRG9VVWHgHvePpGZsr1V5OoIuEeqOfNYiN6qroiAe94+kZkIuOfqXWcj4J6rOwH3PL2RGSwC7nn7RGYi4J6n92zxVgsXLiwLFizIEy5gJrTnhATcA5quGQLZoNTa582bVxYvXqxZdiexs8WgLF26tMydO7cTDS2TEnC3qGbPQTZXBNztfddmEnDXKuaLRzZXyCATYu0E3H1nzZpNwN2qnD4PGcIi4K7vtyeDgLtHPX0u2o2r/hWuX7++iLddtWpVWb16tX7xyRmI/qRKhFw7IoRFwD35cP7bdNkQ1jnfOqd87YdfG1jsUfscVU497NShIiB7K2SQCbF2Au5Dj9NIAgi4j0TWaQcl4J6nN6K3quoQcM/bJzJTtreKXB0B90g1Zx4L0VvVFc0WCGvRokVl/vz5eU03zkTA3SicM42Au1NAZToyP7Zhw4be9/6JiYmyZs0a5crzw2cLP7ZkyZKy7bbb5gtonBHxXhYyg8U3uBs3qiGNb3A3iOZIQWaw+AZ3R+MtqQTcLarZcpDNFQF3W8+tWcjmioC7tev6PALues08GcjmChlkQqydgLvnpNlzCbjbtdNmIt64qmsk4K7tti+egLtPP202AXetYvZ4RH9SV4tcOyKERcDdfs48mdkQ1l9/7a/L+pvXD5T8zMc9s7zg4BcMXQqyt0IGmRBrJ+A+9DiNJICA+0hknXZQAu55eiN6q6oOAfe8fSIzZXuryNURcI9Uc+axEL1VXREB97x9IjMRcM/Vu85GwD1XdwLueXojM1h8g3vePpGZkBksAu55e4WAe57WMhMyg0XAPXevFALueYIjmysC7nn7BN1cEXDP2ysE3PO0RjdXyCATYu0E3HPPZp2NgHue7sgQFgH3vH0iMxFwz9WbgHue3oj+pKqDXDsihEXAPe9c9s+UDWGdse6MsnHzxoHFnnjQieXZj3/2UBGQvRUyyIRYOwH3ocdpJAEE3Eci67SDEnDP0xvRW1V1CLjn7ROZKdtbRa6OgHukmjOPheit6ooIuOftE5mJgHuu3nU2Au65uhNwz9MbmcEi4J63T2QmAu55es8Wb7Vw4cKyYMGCPOECZkJ7TkjAPaDpmiGQDQoBd02nfbHI5oqAu6/32mxkc0XAXdttezwBd7t2lkxkc4UMMiHWTsDdcsL8OQTc/Rq2joAMYRFwb+1yTBwB9xgdW0dBu3HVv67169cX8barVq0qq1evbl1yZ3GI/qSKhVw7IoRFwL2bY5oNYb3hkjeUG++6cWCxL3nyS8pT933qUBGQvRUyyIRYOwH3ocdpJAEE3Eci67SDEnDP0xvRW1V1CLjn7ROZKdtbRa6OgHukmjOPheit6opmC4S1aNGiMn/+/LymG2ci4G4UzplGwN0poDIdmR/bsGFD73v/xMREWbNmjXLl+eHIDBYB99z9gsxg8Q3ueXuFb3DP01pmQmaw+Ab33L3CN7gn6o1srgi4J24U8N8eJOCet1cIuOdpjW6ukEEmxNoJuOeezTobAfc83ZEhLALueftEZiLgnqs3Afc8vRH9SVUHuXZECIuAe9657J8pG8J6xYWvKJvv3zyw2Ncc+Zpy+GMOHyoCsrdCBpkQayfgPvQ4jSSAgPtIZJ12UALueXojequqDgH3vH0iM2V7q8jVEXCPVHPmsRC9VV0RAfe8fSIzEXDP1bvORsA9V3cC7nl6IzNYBNzz9onMRMA9T+/Z4q34BvfR7xkC7qPXeNIMyAaFb3DP2yzI5oqAe94+QTdXBNzz9goB9zytZSZkc4UMMiHWTsA992zW2Qi45+mODGERcM/bJzITAfdcvQm45+mN6E+qOsi1I0JYBNzzzmX/TNkQ1kmfPKnc+4t7Bxb7lqe+pTxxtycOFQHZWyGDTIi1E3AfepxGEkDAfSSyTjsoAfc8vRG9VVWHgHvePpGZsr1V5OoIuEeqOfNYiN6qrmi2QFh8g/vo9zvyc0IC7qPfH/0zIPNjfIN73l4h4J6ntcxEwD1P79nirQi4j37PIHsrvsF99Ptj0gwE3PMEJ+CepzW6QUE2VwTc8/Y5Afc8rWUmZHOFDDIh1k7APfds1tkIuOfpjgxhEXDP2ycyEwH3XL0JuOfpjehPqjrItSNCWATc885l/0zZENZxHzmu/Pp3vx5Y7Jl/embZd+d9h4qA7K2QQSbE2gm4Dz1OIwkg4D4SWacdlIB7nt6I3qqqQ8A9b5/ITNneKnJ1BNwj1Zx5LERvVVc0WyAsAu6j3+/IzwkJuI9+f/TPQMA9T29kBouAe94+kZmQGawbb7yxbNmypcj3+rVr1+YKZ5httngrAu6G5itTkL0VAXdls73hBNy9CrbnI5srvsG9vc8RkcjmioB7xA5oG4OAe5tOUVHI5goZZEKsnYB71KnTjUPAXaeXJxoZwiLg7um8PpeAu14zTwYBd496ulxEf1JXiFw7IoRFwF13tqKiMyEseWBzzDnHTFn6+497f9n9UbsPXRayt0IGmRBrJ+A+9DiNJICA+0hknXZQAu55eiN6q6oOAfe8fSIzZXqr6JURcI9WdPrxEL1VXc1sgbAIuI9+vyM/JyTgPvr90T8DAfc8vZEZLALueftEZkJmsAi45+2Vfl9IwH30uiN7KwLuo98fk2Yg4J4nOLK5IuCet0/QzRUB97y9QsA9T2uZCdlcIYNMiLUTcM89m3U2Au55uiNDWATc8/aJzETAPVdvAu55eiP6k6oOcu2IEBYB97xz2T9TJoT1q9/9qhz/keOnXOhHTvxI2Wm7nYaKgOytkEEmxNoJuA89TiMJIOA+ElmnHZSAe57eiN6qqkPAPW+fyEyZ3ip6ZQTcoxWdfjxEb1VXQ8A9b5/ITLfddlu59dZby5w5c8qhhx6aO7lzNuTnhATcnc1XphNwVwrmCEdmsAi4OxpvSCXgbhDNmDJbvBUBd+MGUKQheysC7opGR4QScI9QsW0MZHNFwL2tx1FRyOaKgHvULhg+DgH34RpFRiCbK2SQCbF2Au6RJ699LALu7Vp5I5EhLALu3u7r8gm46/TyRhNw9yrYno/oT+rqkGtHhLAIuLefq8jITAjrngfvKSd/6uQpy//0yZ8u2y3abujSkL0VMsiEWDsB96HHaSQBBNxHIuu0gxJwz9Mb0VtVdQi45+0TmSnTW0WvjIB7tKLTj4forepqZguExTe4j36/Iz8nJOA++v3RPwMB9zy9kRksAu55+0RmQmaw+Ab3vL3CN7jnaS0zIXsrAu65e6UQcM8THNlcEXDP2yfo5oqAe95eIeCepzW6uUIGmRBrJ+CeezbrbATc83RHhrAIuOftE5mJgHuu3gTc8/RG9CdVHeTaESEsAu5557J/pkwI67b7biuv/Owrp1zoZS+/rPdWwmEfZG+FDDIh1k7AfdhpGs2/E3Afja7TjUrAPU9vRG9V1SHgnrdPZKZMbxW9MgLu0YpOPx6it6qrIeCet09kJr7BPVfvOhsB91zdCbjn6Y3MYBFwz9snMhMB9zy9Z4u34hvcR79nCLiPXuNJMyAbFALueZsF2VwRcM/bJ+jmioB73l4h4J6ntcyEbK6QQSbE2gm4557NOhsB9zzdkSEsAu55+0RmIuCeqzcB9zy9Ef1JVQe5dkQIi4B73rnsnykTwrrhzhvKGy9948BC58+dXy459ZImAZC9FTLIhFg7AfemIxUeRMA9XNIZByTgnqc3oreq6hBwz9snMlOmt4peGQH3aEWnHw/RW9XVzBYIi29wH/1+R35OSMB99PujfwZkfmzDhg297/0TExNlzZo1ucIZZkNmsAi4GxruSCHg7hBPmTpbvBUBd2XjDeHI3opvcDc03JNCwN2jni4X2VwRcNf12huNbK4IuHu7355PwL1dq4hIZHOFDDIh1k7APeLE6ccg4K7XzJqBDGERcLd23ZZHwN2mmzWLgLtVOX0eoj+pq0SuHRHCIuCuP18RGZkQ1oZbN5S3/4+3D5S93aLtyqdP/nTTcpC9FTLIhFg7AfemIxUeRMA9XNIZByTgnqc3oreq6hBwz9snMlOmt4peGQH3aEWnHw/RW9XVzBYIi4D76Pc78nNCAu6j3x/9MxBwz9MbmcEi4J63T2QmZAbrxhtvLFu2bCnyvX7t2rW5WlwdGAAAIABJREFUwhlmmy3eioC7ofnKFGRvRcBd2WxvOAF3r4Lt+cjmioB7e58jIpHNFQH3iB3QNgYB9zadoqKQzRUyyIRYOwH3qFOnG4eAu04vTzQyhEXA3dN5fS4Bd71mngwC7h71dLmI/qSuELl2RAiLgLvubEVFZ0JYV9x0RTnr62cNlL5i+xXl3Oed27QkZG+FDDIh1k7AvelIhQcRcA+XdMYBCbjn6Y3orao6BNzz9onMlOmtoldGwD1a0enHQ/RWdTWzBcIi4D76/Y78nJCA++j3R/8MBNzz9EZmsAi45+0TmQmZwSLgnrdX+n0hAffR647srQi4j35/TJqBgHue4MjmioB73j5BN1cE3PP2CgH3PK1lJmRzhQwyIdZOwD33bNbZCLjn6Y4MYRFwz9snMhMB91y9Cbjn6Y3oT6o6yLUjQlgE3PPOZf9MmRDWV67/Svnwtz88sNA9JvYoZx97dpMAyN4KGWRCrJ2Ae9ORCg8i4B4u6YwDEnDP0xvRW1V1CLjn7ROZKdNbRa+MgHu0otOPh+it6moIuOftE5nptttuK7feemuZM2dOOfTQQ3Mnd86G/JyQgLuz+cp0Au5KwRzhyAwWAXdH4w2pBNwNohlTZou3IuBu3ACKNGRvRcBd0eiIUALuESq2jYFsrgi4t/U4KgrZXBFwj9oFw8ch4D5co8gIZHOFDDIh1k7APfLktY9FwL1dK28kMoRFwN3bfV0+AXedXt5oAu5eBdvzEf1JXR1y7YgQFgH39nMVGZkJYV3yT5eU868+f6D8/XfZv7zjGe9oWhayt0IGmRBrJ+DedKTCgwi4h0s644AE3PP0RvRWVR0C7nn7RGbK9FbRKyPgHq3o9OMhequ6mtkCYfEN7qPf78jPCQm4j35/9M9AwD1Pb2QGi4B73j6RmZAZLL7BPW+v8A3ueVrLTMjeioB77l4pBNzzBEc2VwTc8/YJurki4J63Vwi452mNbq6QQSbE2gm4557NOhsB9zzdkSEsAu55+0RmIuCeqzcB9zy9Ef1JVQe5dkQIi4B73rnsnykTwhK4XSD3h38O3v3g8qaj3tQkALK3QgaZEGsn4N50pMKDCLiHSzrjgATc8/RG9FZVHQLueftEZsr0VtErI+Aerej04yF6q7oaAu55+0Rm4hvcc/WusxFwz9WdgHue3sgMFgH3vH0iMxFwz9N7tngrvsF99HuGgPvoNZ40A7JBIeCet1mQzRUB97x9gm6uCLjn7RUC7nlay0zI5goZZEKsnYB77tmssxFwz9MdGcIi4J63T2QmAu65ehNwz9Mb0Z9UdZBrR4SwCLjnncv+mTIhrA9/+8PlK9d/ZWChR/zHI8qr/uhVTQIgeytkkAmxdgLuTUcqPIiAe7ikMw5IwD1Pb0RvVdUh4J63T2SmTG8VvTIC7tGKTj8eoreqq5ktEBbf4D76/Y78nJCA++j3R/8MyPzYhg0bet/7JyYmypo1a3KFM8yGzGARcDc03JFCwN0hnjJ1tngrAu7KxhvCkb0V3+BuaLgnhYC7Rz1dLrK5IuCu67U3GtlcEXD3dr89n4B7u1YRkcjmChlkQqydgHvEidOPQcBdr5k1AxnCIuBu7botj4C7TTdrFgF3q3L6PER/UleJXDsihEXAXX++IjIyIayzvn5WueKmKwbKPuY/HVNOPuTkpuUgeytkkAmxdgLuTUcqPIiAe7ikMw5IwD1Pb0RvVdUh4J63T2SmTG8VvTIC7tGKTj8eoreqq5ktEBYB99Hvd+TnhATcR78/+mcg4J6nNzKDRcA9b5/ITMgM1o033li2bNlS5Hv92rVrc4UzzDZbvBUBd0PzlSnI3moo4P7QQw/9Xm78j9NHHljJD27z588vssGRPrX2efPm9S6G4/6Rb/LyjUc+S5YsKXPnzh33krfWh1y73FjetGlTby377LNP2W677cZedwFq5Ean7BHZK0gf5NrloY9AE9tss01ZunTp2Msu5kp+yJSPXAPlWojyke87V199da/c3XbbraxYsQKl9F6dcl2Rj3zflO+f4/6RfS37Wz7Lly8f93In1SfXQrmuyGfZsmVlzpw5MPUj1r5x48ae3o961KPKXnvtBaO1FCoPrMRno/jCfnFr7dtuu21ZvHjx2OsuOkvN8pF6pW6UD3LtcjbljMpn7733LjvssMPYy47mrfoFrbXL9x35/oP0kZsq8h9S7Wjeqn8/iKcVb7ty5cqy6667jv1WQfQnVVTk2vvvqcjPmvIz57h/kL3V4YcfXq688spy1FFHlXXr1o271JPqk/uGsl8yfOE7v/zO8k+3/dOAPsc/4fhy3OOPa9IN2VvJtVvuLSN6WsTab7nllnLnnXf2fl5DeKDZfwAQvVWtv9Yu/49yP0judco9zwULFvT+Q/og1y4vPJD7hzvttFPZfffdx152RG9VRUV+1oZYe6a3ij44N9xwQ7n//vt79yT222+/6OFHOh7ac8L/x967QEtaVdf+uwUbaKR5CgSQxgsIpKMdAiJBJOgQDQSFoCJIQCNNR4REIUp8a4LGXIkBAhFB1BAhgI9oq319XIJJWv7yugJCFAMK8gjQ8gg+yI2PcMcu/xsL6sDZc65VH2f2mDVGDwfDNXetPde368xT3+9UKWarNkDl+4SKvd96663llltuGb3ntscee0z1HGUvrnyfcLx3lfuEqwODpciPXXXVVSMeS+Uep2K2minT+j5h9iv25Hpq2Wp8BzfccENZtWrViKvZZZddpm9W8BkU88lMuVCFYxofl9p9QuVsVd+jre/V1sfuu+8+wS/P+8EPfvBg/SVpLj3qD/h6QOuNE7U3DFvvFQJWgPPrTZ8GGFYYVeGGZrtWlXuvN2XrD8362G677STA5XqdVM/rNaLwxxvjr2nKvdebPvUXifrGhAJgWF+72x/N1F8y1QD3b3zjG6NLZ8sttxz9oqn0aGCniu8VBqoBqz7U/mhmvPd6LtUA9+a7Su/1xkl9Ldxwww3LokWLlI7lCMyvOVslF46bq9Z79bn94UnN4Ep/tKnce81Y9ZMO6qP+cZjCH22qZavxc9l6V/zZWX/21J+fSr2rZavxa+Waa64ZvadSYaD6b64/nK0enwnV3zPr60p9qLwfpJZPxidbwfb6xyf77LNP+cQnPvH4DJ181vaeyhCZ9l0r3lWuv+sX2WL88crdX1n2/dV9u3agnK3Ge6/viSv90aZi77fddlu5++67Rz7XDyBReihmq+avYu8tF9b3ORU+VGL8WlbuvX5SdM0rm2yySdlqq63m/BFVzFbNVOXeFe8TDpmtsg9OBQ4q5FHfz99+++2zl5/qemr3CRWzVRug8n1Cxd7vvPPOUv/V+1RLliyZ6jnKXtz3CbMdfez1VgcGS5Efq/dP6s8glXucitmqXfnjvfs+4fRfX9Sy1bgj3/ve98p999034lF32mmn6ZsVfAbFfLI65MK6B7X7hMrZ6vvf/36pn+JeH/WPqR/JLxtwD76QPFJuwD3Z0MdYTjlcGXAf7jqpz6QcrtQgLOVwVd8wNOA+3NlUDleGsIa7TuozGXAf1u/2bGoA2eoCMqm96WbAfdjzacB9WL/V3rgad8eA+3DXinIuVASZ1PLJ+JVowL3vXJ7wmRPKLffeMlF89HOOLr+1/W91LbK65EID7l3jDhUZcA/ZR4sNuNPWUUID7pRtlEgxW7WNKveueJ/QgDt1xMIitfuEBtzDI6cWULzHacCdGnVYpPh+kAH38NipBQy4U7ZRIgPulG20SC1bjW/UgDs9dliomK3GN6l2n1CZwZoVcP/v//7vB+sL/Vx6rA5fj1M/zUPhU65Xl6+YqZ8WoPRJnfUTDq699trRsaufEKTwaZfKXzGj3HsNhvXGT/3rpPq18XP9ofz1OPUNw/qJevVRP4V2iy22mOt2P6w/fz3OcOOqwbB9UrTKVw82dxR7//rXvz7yW+Xr+x75S0/N2Sq5cKbe6ydiKHyDSPW5/ZLprx4c7vWwns16Rutjxx13LBtvvPFwT04+k1q2Gt9m671+IlP9+aP0qHB+/afUu1q2Gr8eaqat2fYpT3lK2Xrrref8paKYT5SzVet9/P2g+rumwjf61Z/1qtnquc99bvnqV79aKuj+2c9+ds6fy/EG603wer0MkQuP+thR5e4f3T3hz5t++03lWU99VpdvyrmwvnbX98XrQy3TKvZeP4W2fv1t/X1tt91267q+5kqRYrZq3rXe638vXLhwrlj6mH388Ic/HH07Tv3DE7VvHFbu/Yorrhi9L16/kWjbbbed89eKYraaKReq3WtTvMc5ZLbKPjj1g0juvffe0XsS9VP1lB5q9wkVs1W7HpTvEyr2fuutt5Zbbrll9J7bHnvsoXQsRz/n6/udSrmwGTzeu8p9wtWBwarfplQ/JEjpcdVVV5X6s1/lHqditpop06q9p6L4XpZathp/3bjhhhvKqlWrRq8nu+yyy5x/SVHMJzPlwuq32rfiqd0nVM5W9T3a+l5tfey+++4TDPC8B+tJmGOP+qZb/cWtXtgKkPi4fa33+sa4AgxUA0qDgeoNTSVIXLn3+++/v1x99dWjS6d+XdgGG2wwx07hZDs1eFfwoF4jCqD1+A6Ue6/BsAHuCiBT/ZHSfsjX12+lgFJ/7qxcuXJ06dSbJgpffTt+ndfXlfqowVDhZlu9odneuFL4I59xr+uZbIB7vRlb3zhUeSj2Xm9o1tfxTTfdVOJrwsavhfqGYYOwFHLhTL1XkKne3Jzrj+pzg4Fqv7VvlYdy7/Vs1jNaH4sXLx59dfxcf6hlq3E/W+/1544KDNT6rz/zG+Cu0rtathq/Vmqmrdl20aJFZZtttpnrx3L0+46z1fBjqr/f19fx+qi/ayoA7srZaq+99hr9vrnffvuVFStWDD/wwDPW9w0b4D7tXHjIWYeUB37yi+ty/PGeA99Tnr7V07t2oZyt6mt3fW+5PurvD/X9ZZWHYu833njj6Ktvq89qMJBitnpkLqz/rfJ+UH2vswHuakCNcu/1jzZrTqwfQrL99tvP+ZdDxWzVTB3v3fcJp3+pDZmtsndz3XXXlXvuuWf0nsTOO++cvfxU11O7T6iYrdoAle8TKvZeP4X25ptvHt2nqr93Kj2U7xOO965yn3B1YLAU+bErr7xyxGOp3ONUZrDGe/d9wun/NFDLVuOO1G9WuOuuu0Y8qsIHHijmk5lyoQrHNH6tqN0nVM5W9T3a+l5tfey5554G3Kf9Mm7AfdoO/3J95XBlwH2466Q+k3K4UoOwlMOVAfdhz6VyuDKENey1YsB9WL/bszWAzID79P1XhrAMuE//+hh/BgPuw/qt9sbVuDsG3Ie7VpRzoSKEZcB9uGt7/JmGhLBefPqLZ9zkKS8/pfyPJ/+PLgOUs5UyyKTYuwH3riOVXtTg/LqwAfd0eycWNOA+fY/bMyhmq5l6N+A+/WtmyGyVvRsD7tmOPvp6itmq7Ub5PqFi7wbchzuX489kwH1Y35XhfAPuw10rBtyH87o+kzKDZcB9uGtlPFsZcJ++78oMlgH36V8fD3sGA+7DGW7AfTiv1QOKcrgy4D7cdW7AfTiv6zMphytlkEmxdwPuw57N9mwG3IfzXRnCMuA+3HVSn8mA+7B+G3Afzm/FfNLcUe5dEcIy4D7cuRx/pqEgrPrJ7fUT3Gd6nHXEWWXzhZt3GaCcrZRBJsXeDbh3Han0IgPu6ZY+5oIG3IfzWzFbNXf8Ce7DXSf1mYbKVtPYlQH3abg685qK2artRBESV+7dgPtw53L8mQy4D+u7Affh/FZmsAy4D3ed1GdSZrAMuA93rRhwH87r+kzKDJYB92GvldHXyNZfOutXm9avkp3rj9UloKh9qoQ/wX3Yk6Ecrgy4D3etGHAfzmv1cKUMMin2bsB92LPZns2A+3C+K0NYBtyHu07qMxlwH9ZvA+7D+a2YT5o7yr0rQlgG3Ic7l+PPNBSEteqHq8rSc5bOuMnzlp5X1lt7vS4DlLOVMsik2LsB964jlV5kwD3d0sdc0ID7cH4rZqvmjgH34a6T+kxDZatp7MqA+zRcnXlNxWzVdmLAfbjrpD6TAfdh/W7PZsB9WN8NuA/n9+rCj6277rqlfkO1ykPxvSxlBsuA+3Anw4D7cF7XZzLgPqzfD0Hi8+fPL+uss87Azx57OgPuMf8QtXK4MuCOTDpeqxyuDLjH59+7ggH3Xqdy6pTDlTLIpNi7AfecM4euYsAddYyvV3zjqu3WgDs/d0ZpwJ1xjdcYcOe9Q5WK+aTtUbl3RQjLgDt6unLqh4Kwbrr7pvK6C143Y9PLj11e5pV5XRtSzlbKIJNi7wbcu45UepEB93RLH3NBA+7D+a2YrZo7BtyHu07qMw2VraaxKwPu03B15jUVs1XbiQH34a6T+kwG3If1uz2bAfdhfTfgPpzfygyWP8F9uOukPpMyg2XAfbhrxYD7cF7XZ1JmsPwJ7sNeK/4E9wH9Vg5XBtwHvFDEw5UB9+GuFQPuw3mtHq6UQSbF3g24D3s227MZcB/Od2UIy4D7cNdJfSYD7sP6bcB9OL8V80lzR7l3RQjLgPtw53L8mYaCsK67/brylk+/ZWKT68xfp1y47MLuzStnK2WQSbF3A+7dxyq10IB7qp2zLmbAfVaL0goUs1XbvAH3tMuga6GhslVXM2CRAXfQsEC5YrZq2zXgHhg8ITXgTpiWIDHgnmAisIQBd8CsYKkyg2XAPTh8UG7AHTQsUL66ZKu11167rLXWWgEnhpeq3Sc04D7wNaIcUPwJ7sNdLMrhyoD7cNdJfSblcGXAfbhrxYD7cF7XZ1IOV8ogk2LvBtyHPZvt2Qy4D+e7MoRlwH2466Q+kwH3Yf1We+Nq3J2VK1eWmm0XLVpUttlmm2GNI55NMZ+0bSr3rghhGXAnDliCZCgI67KbLivvWfGeiY43edIm5SOv+kj3TpSzlTLIpNi7AffuY5VaaMA91c5ZFzPgPqtFaQWK2apt3oB72mXQtdBQ2aqrGbDIgDtoWKBcMVu17a4uENY666xT5s+fH5jiMFID7sP4/MhnMeA+rO/K/NiVV145+vaWTTfdtOy0007DGkc8mzKDZcCdGHhAosxg+RPcA4MHpf4Ed9CwYLkyg+VPcA8OH5UbcEcd4+uVw5UBd37ujFI5XBlwZybOaQy4c76xKuVwpQwyKfZuwJ09ZTGdAfeYf4haGcIy4I5MOl5rwD3uIbKCAXfErVitYj5pO1buXRHCMuAeO2useigI6+LrLy6nXHTKRJuLNl5UTjv0tO72lbOVMsik2LsB9+5jlVpowD3VzlkXM+A+q0VpBYrZqm3egHvaZdC10FDZqqsZsMiAO2hYoFwxW7XtGnAPDJ6QGnAnTEuQGHBPMBFYwoA7YFawVJnBMuAeHD4oV2awDLiDww6UG3APmEdIlRksA+7EwCMSA+4R9zCtcrgy4I7NOlqtHK4MuEen36834N7vVUalcrhSBpkUezfgnnHi8DUMuOOesQplCMuAOzt1TmfAnfONVRlwZ53DdYr5pO1SuXdFCMuAO36+MhRDQVifu+Zz5UMrPzTR8uItFpf3HvTe7q0oZytlkEmxdwPu3ccqtdCAe6qdsy5mwH1Wi9IKFLNV27wB97TLoGuhobJVVzNgkQF30LBAuWK2ats14B4YPCE14E6YliAx4J5gIrCEAXfArGCpMoNlwD04fFCuzGAZcAeHHSg34B4wj5AqM1gG3ImBRyQG3CPuYVrlcGXAHZt1tFo5XBlwj06/X2/Avd+rjErlcKUMMin2bsA948Thaxhwxz1jFcoQlgF3duqczoA75xurMuDOOofrFPNJ26Vy74oQlgF3/HxlKIaCsM6//PxS/z3ysdtTdytv+523dW9FOVspg0yKvRtw7z5WqYUG3FPtnHUxA+6zWpRWoJit2uYNuKddBl0LDZWtupoBiwy4g4YFyhWzVduuAffA4AmpAXfCtASJAfcEE4ElDLgDZgVLlRksA+7B4YNyZQbLgDs47EC5AfeAeYRUmcEy4E4MPCIx4B5xD9MqhysD7tiso9XK4cqAe3T6/XoD7v1eZVQqhytlkEmxdwPuGScOX8OAO+4Zq1CGsAy4s1PndAbcOd9YlQF31jlcp5hP2i6Ve1eEsAy44+crQzEUhHX2yrPLZ6/57ETLz93hueW4fY7r3opytlIGmRR7N+DefaxSCw24p9o562IG3Ge1KK1AMVu1zRtwT7sMuhYaKlt1NQMWGXAHDQuUK2artl0D7oHBE1ID7oRpCRID7gkmAksYcAfMCpYqM1gG3IPDB+XKDJYBd3DYgXID7gHzCKkyg2XAnRh4RGLAPeIeplUOVwbcsVlHq5XDlQH36PT79Qbc+73KqFQOV8ogk2LvBtwzThy+hgF33DNWoQxhGXBnp87pDLhzvrEqA+6sc7hOMZ+0XSr3rghhGXDHz1eGYigI69R/PLX847f+caLl/Z+xf1m217LurShnK2WQSbF3A+7dxyq10IB7qp2zLmbAfVaL0goUs1XbvAH3tMuga6GhslVXM2CRAXfQsEC5YrZq2zXgHhg8ITXgTpiWIDHgnmAisIQBd8CsYKkyg2XAPTh8UK7MYBlwB4cdKDfgHjCPkCozWAbciYFHJAbcI+5hWuVwZcAdm3W0WjlcGXCPTr9fb8C936uMSuVwpQwyKfZuwD3jxOFrGHDHPWMVyhCWAXd26pzOgDvnG6sy4M46h+sU80nbpXLvihCWAXf8fGUohoKw/vx//Xm59LuXTrT88me+vBz2rMO6t6KcrZRBJsXeDbh3H6vUQgPuqXbOupgB91ktSitQzFZt8wbc0y6DroWGylZdzYBFBtxBwwLlitmqbdeAe2DwhNSAO2FagsSAe4KJwBIG3AGzgqXKDJYB9+DwQbkyg2XAHRx2oNyAe8A8QqrMYBlwJwYekRhwj7iHaZXDlQF3bNbRauVwZcA9Ov1+vQH3fq8yKpXDlTLIpNi7AfeME4evYcAd94xVKENYBtzZqXM6A+6cb6zKgDvrHK5TzCdtl8q9K0JYBtzx85WhGArCeuun31quvf3aiZZfveery4G/fmD3VpSzlTLIpNi7AffuY5VaaMA91c5ZFzPgPqtFaQWK2apt3oB72mXQtdBQ2aqrGbDIgDtoWKBcMVu17RpwDwyekBpwJ0xLkBhwTzARWMKAO2BWsFSZwTLgHhw+KFdmsAy4g8MOlBtwD5hHSJUZLAPuxMAjEgPuEfcwrXK4MuCOzTparRyuDLhHp9+vN+De71VGpXK4UgaZFHs34J5x4vA1DLjjnrEKZQjLgDs7dU5nwJ3zjVUZcGedw3WK+aTtUrl3RQjLgDt+vjIUQ0FYr7/g9eW7d393ouU/et4flef/6vO7t6KcrZRBJsXeDbh3H6vUQgPuqXbOupgB91ktSitQzFZt8wbc0y6DroWGylZdzYBFBtxBwwLlitmqbdeAe2DwhNSAO2FagsSAe4KJwBIG3AGzgqXKDJYB9+DwQbkyg2XAHRx2oNyAe8A8QqrMYBlwJwYekRhwj7iHaZXDlQF3bNbRauVwZcA9Ov1+vQH3fq8yKpXDlTLIpNi7AfeME4evYcAd94xVKENYBtzZqXM6A+6cb6zKgDvrHK5TzCdtl8q9K0JYBtzx85WhGArCWvp3S8uqH6yaaPnN+765/Oa2v9m9FeVspQwyKfZuwL37WKUWGnBPtXPWxQy4z2pRWoFitmqbN+Cedhl0LTRUtupqBiwy4A4aFihXzFZtuwbcA4MnpAbcCdMSJAbcE0wEljDgDpgVLFVmsAy4B4cPypUZLAPu4LAD5QbcA+YRUmUGy4A7MfCIxIB7xD1MqxyuDLhjs45WK4crA+7R6ffrDbj3e5VRqRyulEEmxd4NuGecOHwNA+64Z6xCGcIy4M5OndMZcOd8Y1UG3FnncJ1iPmm7VO5dEcIy4I6frwzFUBDWoR86tPz4v3480fK7D3x3ecZWz+jeinK2UgaZFHs34N59rFILDbin2jnrYgbcZ7UorUAxW7XNG3BPuwy6FhoqW3U1AxYZcAcNC5QrZqu2XQPugcETUgPuhGkJEgPuCSYCSxhwB8wKliozWAbcg8MH5coMlgF3cNiBcgPuAfMIqTKDZcCdGHhEYsA94h6mVQ5XBtyxWUerlcOVAffo9Pv1Btz7vcqoVA5XyiCTYu8G3DNOHL6GAXfcM1ahDGEZcGenzukMuHO+sSoD7qxzuE4xn7RdKveuCGEZcMfPV4ZiKAjrgNMPKA+WBydaPvnlJ5dtn7xt91aUs5UyyKTYuwH37mOVWmjAPdXOWRcz4D6rRWkFitmqbd6Ae9pl0LXQUNmqqxmwyIA7aFigXDFbte0acA8MnpAacCdMS5AYcE8wEVjCgDtgVrBUmcEy4B4cPihXZrAMuIPDDpQbcA+YR0iVGSwD7sTAIxID7hH3MK1yuDLgjs06Wq0crgy4R6ffrzfg3u9VRqVyuFIGmRR7N+CeceLwNQy4456xCmUIy4A7O3VOZ8Cd841VGXBnncN1ivmk7VK5d0UIy4A7fr4yFENAWA/85IFyyFmHzNjuWUecVTZfuHn3VpSzlTLIpNi7AffuY5VaaMA91c5ZFzPgPqtFaQWK2apt3oB72mXQtdAQ2aqrEaLIgDthGilRzFZtqwbcyaGTMgPupHFBmQH3oIGg3IA7aFigXJnBMuAeGDwhVWawDLgTAyclBtxJ40iZMoNlwJ0cOisz4M46h+uUw5UBd3zeEYVyuDLgHpk8pjXgjvkVrVYOV8ogk2LvBtyjp43TG3DnfGNUyhCWAXdm4rzGgDvvHaM04M64xmkU80nbqXLvihCWAXfujEVVQ0BYq364qiw9Z+mMrZ639Lyy3trrdW9DOVspg0yKvRtw7z5WqYUG3FPtnHUxA+6zWpRWoJit2uYNuKddBl0LDZGtuhohigy4E6aREsVs1bZqwJ0cOikz4E4aF5RUlR/mAAAgAElEQVQZcA8aCMoNuIOGBcqVGSwD7oHBE1JlBsuAOzFwUmLAnTSOlCkzWAbcyaGzMgPurHO4TjlcGXDH5x1RKIcrA+6RyWNaA+6YX9Fq5XClDDIp9m7APXraOL0Bd843RqUMYRlwZybOawy4894xSgPujGucRjGftJ0q964IYRlw585YVDUEhHXT3TeV113wuhlbXX7s8jKvzOvehnK2UgaZFHs34N59rFILDbin2jnrYgbcZ7UorUAxW7XNG3BPuwy6FhoiW3U1QhQZcCdMIyWK2apt1YA7OXRSZsCdNC4oM+AeNBCUG3AHDQuUKzNYBtwDgyekygyWAXdi4KTEgDtpHClTZrAMuJNDZ2UG3FnncJ1yuDLgjs87olAOVwbcI5PHtAbcMb+i1crhShlkUuzdgHv0tHF6A+6cb4xKGcIy4M5MnNcYcOe9Y5QG3BnXOI1iPmk7Ve5dEcIy4M6dsahqCAjrutuvK2/59FsmWl1n/jrlwmUXQltQzlbKIJNi7wbcoaOVVmzAPc3KroUMuHfZlFKkmK3axg24p1wC3YsMka26mwELDbiDhgXKFbNV264B98DgCakBd8K0BIkB9wQTgSUMuANmBUuVGSwD7sHhg3JlBsuAOzjsQLkB94B5hFSZwTLgTgw8IjHgHnEP0yqHKwPu2Kyj1crhyoB7dPr9egPu/V5lVCqHK2WQSbF3A+4ZJw5fw4A77hmrUIawDLizU+d0Btw531iVAXfWOVynmE/aLpV7V4SwDLjj5ytDMQSEddlNl5X3rHjPRLubPGmT8pFXfQTahnK2UgaZFHs34A4drbRiA+5pVnYtZMC9y6aUIsVs1TZuwD3lEuheZIhs1d0MWGjAHTQsUK6Yrdp2DbgHBk9IDbgTpiVIDLgnmAgsYcAdMCtYqsxgGXAPDh+UKzNYBtzBYQfKDbgHzCOkygyWAXdi4BGJAfeIe5hWOVwZcMdmHa1WDlcG3KPT79cbcO/3KqNSOVwpg0yKvRtwzzhx+BoG3HHPWIUyhGXAnZ06pzPgzvnGqgy4s87hOsV80nap3LsihGXAHT9fGYohIKyLr7+4nHLRKRPtLtp4UTnt0NOgbShnK2WQSbF3A+7Q0UorNuCeZmXXQgbcu2xKKVLMVm3jBtxTLoHuRYbIVt3NgIUG3EHDAuWK2apt14B7YPCE1IA7YVqCxIB7gonAEgbcAbOCpcoMlgH34PBBuTKDZcAdHHag3IB7wDxCqsxgGXAnBh6RGHCPuIdplcOVAXds1tFq5XBlwD06/X69Afd+rzIqlcOVMsik2LsB94wTh69hwB33jFUoQ1gG3NmpczoD7pxvrMqAO+scrlPMJ22Xyr0rQlgG3PHzlaEYAsL63DWfKx9a+aGJdhdvsbi896D3QttQzlbKIJNi7wbcoaOVVmzAPc3KroUMuHfZlFKkmK3axg24p1wC3YsMka26mwELDbiDhgXKFbNV264B98DgCakBd8K0BIkB9wQTgSUMuANmBUuVGSwD7sHhg3JlBsuAOzjsQLkB94B5hFSZwTLgTgw8IjHgHnEP0yqHKwPu2Kyj1crhyoB7dPr9egPu/V5lVCqHK2WQSbF3A+4ZJw5fw4A77hmrUIawDLizU+d0Btw531iVAXfWOVynmE/aLpV7V4SwDLjj5ytDMQSEdf7l55f675GP3Z66W3nb77wN2oZytlIGmRR7N+AOHa20YgPuaVZ2LWTAvcumlCLFbNU2bsA95RLoXmSIbNXdDFhowB00LFCumK3adg24BwZPSA24E6YlSAy4J5gILGHAHTArWKrMYBlwDw4flCszWAbcwWEHyg24B8wjpMoMlgF3YuARiQH3iHuYVjlcGXDHZh2tVg5XBtyj0+/XG3Dv9yqjUjlcKYNMir0bcM84cfgaBtxxz1iFMoRlwJ2dOqcz4M75xqoMuLPO4TrFfNJ2qdy7IoRlwB0/XxmKISCs+unt9VPcH/l43o7PK69//uuhbShnK2WQSbF3A+7Q0UorNuCeZmXXQgbcu2xKKVLMVm3jBtxTLoHuRYbIVt3NgIUG3EHDAuWK2apt14B7YPCE1IA7YVqCxIB7gonAEgbcAbOCpcoMlgH34PBBuTKDZcAdHHag3IB7wDxCqsxgGXAnBh6RGHCPuIdplcOVAXds1tFq5XBlwD06/X69Afd+rzIqlcOVMsik2LsB94wTh69hwB33jFUoQ1gG3NmpczoD7pxvrMqAO+scrlPMJ22Xyr0rQlgG3PHzlaEYAsI65aJTysXXXzzR7ouWvKgc9ZyjoG0oZytlkEmxdwPu0NFKKzbgnmZl10IG3LtsSilSzFZt4wbcUy6B7kWGyFbdzYCFBtxBwwLlitmqbdeAe2DwhNSAO2FagsSAe4KJwBIG3AGzgqXKDJYB9+DwQbkyg2XAHRx2oNyAe8A8QqrMYBlwJwYekRhwj7iHaZXDlQF3bNbRauVwZcA9Ov1+vQH3fq8yKpXDlTLIpNi7AfeME4evYcAd94xVKENYBtzZqXM6A+6cb6zKgDvrHK5TzCdtl8q9K0JYBtzx85WhGALCOvHzJ5Yrbr5iot1XPOsV5ZBnHgJtQzlbKYNMir0bcIeOVlqxAfc0K7sWMuDeZVNKkWK2ahs34J5yCXQvMkS26m4GLDTgDhoWKFfMVm27BtwDgyekBtwJ0xIkBtwTTASWMOAOmBUsVWawDLgHhw/KlRksA+7gsAPlBtwD5hFSZQbLgDsx8IjEgHvEPUyrHK4MuGOzjlYrhysD7tHp9+sNuPd7lVGpHK6UQSbF3g24Z5w4fA0D7rhnrEIZwjLgzk6d0xlw53xjVQbcWedwnWI+abtU7l0RwjLgjp+vDMUQENaffOpPyrfu+NZEu8v2Wlb2f8b+0DaUs5UyyKTYuwF36GilFRtwT7OyayED7l02pRQpZqu2cQPuKZdA9yJDZKvuZsBCA+6gYYFyxWzVtmvAPTB4QmrAnTAtQWLAPcFEYAkD7oBZwVJlBsuAe3D4oFyZwTLgDg47UG7APWAeIVVmsAy4EwOPSAy4R9zDtMrhyoA7NutotXK4MuAenX6/3oB7v1cZlcrhShlkUuzdgHvGicPXMOCOe8YqlCEsA+7s1DmdAXfON1ZlwJ11Dtcp5pO2S+XeFSEsA+74+cpQDAFhHfP3x5Rb7711ot3j9zm+7L3D3tA2lLOVMsik2LsBd+hopRUbcE+zsmshA+5dNqUUKWartnED7imXQPciQ2Sr7mbAQgPuoGGBcsVs1bZrwD0weEJqwJ0wLUFiwD3BRGAJA+6AWcFSZQbLgHtw+KBcmcEy4A4OO1BuwD1gHiFVZrAMuBMDj0gMuEfcw7TK4cqAOzbraLVyuDLgHp1+v96Ae79XGZXK4UoZZFLs3YB7xonD1zDgjnvGKpQhLAPu7NQ5nQF3zjdWZcCddQ7XKeaTtkvl3hUhLAPu+PnKUAwBYb3yI68s9z1w30S779j/HWXXbXaFtqGcrZRBJsXeDbhDRyut2IB7mpVdCxlw77IppUgxW7WNG3BPuQS6FxkiW3U3AxYacAcNC5QrZqu2XQPugcETUgPuhGkJEgPuCSYCSxhwB8wKliozWAbcg8MH5coMlgF3cNiBcgPuAfMIqTKDZcCdGHhEYsA94h6mVQ5XBtyxWUerlcOVAffo9Pv1Btz7vcqoVA5XyiCTYu8G3DNOHL6GAXfcM1ahDGEZcGenzukMuHO+sSoD7qxzuE4xn7RdKveuCGEZcMfPV4ZiCAjrJWe8pPz05z+daPd9L3lf2fFXdoS2oZytlEEmxd4NuENHK63YgHualV0LGXDvsimlSDFbtY0bcE+5BLoXGSJbdTcDFhpwBw0LlCtmq7ZdA+6BwRNSA+6EaQkSA+4JJgJLGHAHzAqWKjNYBtyDwwflygyWAXdw2IFyA+4B8wipMoNlwJ0YeERiwD3iHqZVDlcG3LFZR6uVw5UB9+j0+/UG3Pu9yqhUDlfKIJNi7wbcM04cvoYBd9wzVqEMYRlwZ6fO6Qy4c76xKgPurHO4TjGftF0q964IYRlwx89XhmLaENZPfvaT8tIPvnTGVv/msL8pT9nwKdA2lLOVMsik2LsBd+hopRUbcE+zsmshA+5dNqUUKWartnED7imXQPci085W3Y0QhQbcCdNIiWK2als14E4OnZQZcCeNC8oMuAcNBOUG3EHDAuXKDJYB98DgCakyg2XAnRg4KTHgThpHypQZLAPu5NBZmQF31jlcpxyuDLjj844olMOVAffI5DGtAXfMr2i1crhSBpkUezfgHj1tnN6AO+cbo1KGsAy4MxPnNQbcee8YpQF3xjVOo5hP2k6Ve1eEsAy4c2csqpo2hHXvj+8tr/roq2Zs85xXn1M2XLAhtAXlbKUMMin2bsAdOlppxQbc06zsWsiAe5dNKUWK2apt3IB7yiXQvci0s1V3I0ShAXfCNFKimK3aVg24k0MnZQbcSeOCMgPuQQNBuQF30LBAuTKDZcA9MHhCqsxgGXAnBk5KDLiTxpEyZQbLgDs5dFZmwJ11DtcphysD7vi8IwrlcGXAPTJ5TGvAHfMrWq0crpRBJsXeDbhHTxunN+DO+caolCEsA+7MxHmNAXfeO0ZpwJ1xjdMo5pO2U+XeFSEsA+7cGYuqpg1hfe+e75U/PP8PZ2xz+bHLy7wyD9qCcrZSBpkUezfgDh2ttGID7mlWdi1kwL3LppQixWzVNm7APeUS6F5k2tmquxGi0IA7YRopUcxWbasG3MmhkzID7qRxQZkB96CBoNyAO2hYoFyZwTLgHhg8IVVmsAy4EwMnJQbcSeNImTKDZcCdHDorM+DOOofrlMOVAXd83hGFcrgy4B6ZPKY14I75Fa1WDlfKIJNi7wbco6eN0xtw53xjVMoQlgF3ZuK8xoA77x2jNODOuMZpFPNJ26ly74oQlgF37oxFVdOGsP713/+1vPkf3jzR5vw155dPvuaTcPvK2UoZZFLs3YA7fLxSBAbcU2zsXsSAe7dV4ULFbNU2bcA9PH5ogWlnK6gZsNiAO2hYoFwxW7XtGnAPDJ6QGnAnTEuQGHBPMBFYwoA7YFawVJnBMuAeHD4oV2awDLiDww6UG3APmEdIlRksA+7EwCMSA+4R9zCtcrgy4I7NOlqtHK4MuEen36834N7vVUalcrhSBpkUezfgnnHi8DUMuOOesQplCMuAOzt1TmfAnfONVRlwZ53DdYr5pO1SuXdFCMuAO36+MhTThrAuv+ny8u4V755odaN1Nyp/+/t/C29BOVspg0yKvRtwh49XisCAe4qN3YsYcO+2KlyomK3apg24h8cPLTDtbAU1AxYbcAcNC5QrZqu2XQPugcETUgPuhGkJEgPuCSYCSxhwB8wKliozWAbcg8MH5coMlgF3cNiBcgPuAfMIqTKDZcCdGHhEYsA94h6mVQ5XBtyxWUerlcOVAffo9Pv1Btz7vcqoVA5XyiCTYu8G3DNOHL6GAXfcM1ahDGEZcGenzukMuHO+sSoD7qxzuE4xn7RdKveuCGEZcMfPV4Zi2hDWxddfXE656JSJVrfeaOty+itOh7egnK2UQSbF3g24w8crRWDAPcXG7kUMuHdbFS5UzFZt0wbcw+OHFph2toKaAYsNuIOGBcoVs1XbrgH3wOAJqQF3wrQEiQH3BBOBJQy4A2YFS5UZLAPuweGDcmUGy4A7OOxAuQH3gHmEVJnBMuBODDwiMeAecQ/TKocrA+7YrKPVyuHKgHt0+v16A+79XmVUKocrZZBJsXcD7hknDl/DgDvuGatQhrAMuLNT53QG3DnfWJUBd9Y5XKeYT9oulXtXhLAMuOPnK0MxbQhr+dXLy4e/+uGJVhdvsbi896D3wltQzlbKIJNi7wbc4eOVIjDgnmJj9yIG3LutChcqZqu2aQPu4fFDC0w7W0HNgMUG3EHDAuWK2apt14B7YPCE1IA7YVqCxIB7gonAEgbcAbOCpcoMlgH34PBBuTKDZcAdHHag3IB7wDxCqsxgGXAnBh6RGHCPuIdplcOVAXds1tFq5XBlwD06/X69Afd+rzIqlcOVMsik2LsB94wTh69hwB33jFUoQ1gG3NmpczoD7pxvrMqAO+scrlPMJ22Xyr0rQlgG3PHzlaGYNoR13mXnlQuvuHCi1d2eult52++8Dd6CcrZSBpkUezfgDh+vFIEB9xQbuxcx4N5tVbhQMVu1TRtwD48fWmDa2QpqBiw24A4aFihXzFZtuwbcA4MnpAbcCdMSJAbcE0wEljDgDpgVLFVmsAy4B4cPypUZLAPu4LAD5QbcA+YRUmUGa1bA/ac//emD9Y3/elHNlUf95b7+4jZ//vyy1lprzZW2uvpovT/xiU8sa6+9dpfm8Syqs68/eOpj3XXXLU94whMez3ag51buvYbwb37zm6P97rTTTmXhwoXQ3h+P4nrzob7RucYaa5QFCxY8Hi3Qz6nce/0BVKGJejbrGVV41Ou7PuprYH0tVHnUn4OXX375qN1FixaVzTffXKX1UZ/N9/pzs/78nOuPel3X67s+1ltvvbne7sP6q6+F9XXFvQ8ztm984xulQp0bb7xx2W677YZ50qRnqRmr5hWVXDi+7db7mmuuWdZZZ50kR6a3TP3doebw+qg5peYVlYdy7/W18JprrhlZ/bSnPa1suOGGc952xWzVTG29z5s3rzzpSU+a816PN6jYu1q2Gve7/nFYfW3Zcssty1ZbbTXnrxVnq8dnRPWmT81Y9VFfU+pry1x/KGer5z//+eWSSy4pL3zhC8tnPvOZuW71w/qr10m9XqaVCz98yYfLF/71CxOe7P20vcuxex8Le6Wcrer7EvUPOeqjZvDqucpDsfcKA915550jn3fZZRcVq0d9KmarR2ba+t8q7wfVc1mvccX7Vcq9f/3rXx/dj9hss83KNttsM+fPqGK2aqaO9+77hNO/1Kadraa5g3/7t38r99133+j3h8WLF0/zqdLXVrtPqJitxoemep+w7kGt9woD3XbbbaPf6Xfbbbf0szPNBZXvEyr2vjowWIp5/Nprrx3xWCr3OJUZrPHefZ9wmq/ev1hbLVuNO/Kd73yn3H333SOeacmSJdM3K+EZ1PLJTLlQhWNS7l0xnzS/77rrrnLzzTeP/vOZz3zmBL887/77739wLsHttdH6A772VN9cVgPcW+8VqlEB3BukV2+cqAHuqr3XXyBuuOGG0cGssJ4CoFK9rqGwXiMKoNv4Dx3l3usNq/oGc31jQuEPC+prd/ujmfpLphLgXm+CV5C2PioM9OQnPzkhag63RAM7VXyvN6hqwKoPlT/eaNMc772eSwUYSLn3b33rW6Ob9xWcrX98ovSoN6zqa4tKLhz3Vq336nOD9GoGVwPcVXuvGat+0kF9PPWpTy3rr7/+nD+iatlq3NDWu+LPzvozv/78VOpdLVuNXyv1D09qLq9/sKnwR5vOVo/PS2f9PbP9wanK+0Fq+WR8svvuu2/52te+VvbZZ5/yiU984vEZOvms7T2VaWXa0//59PLV73x1orv9Fu9XjnjWEXDXq0surO+JKwHu476r9F5BoHpDs/r8a7/2a/C19ngKFLNV80ux95YL6/ucCh8qMX5tKvdePym65pVNNtlE4o82FbNVu1aUe6/3rNTuE047W03z59N3v/vdUr8Zor6fv/3220/zqdLXVrtPqJit2tCU7xMq9l7/YLP+q/epVCC9me5X+T5h+svexIKrA4OlyI/V+yf1Z5DKPU7FbNUu9vHefZ9w+q8patlq3JH6gQf1jzbr+1f1A2nn+kMxn6wOubDuQe0+oTKD9f3vf7/UP9ysj2c84xmTgPuPf/zjB9uN5rlyaFeHcDWtmz7ZM1pdAorKzdg2PwPu2VfyY6+nHK7UICzlcGXAfdhzqRyuDGENe60YcB/W7/ZsagDZ6gIyqb3pZsB92PNpwH1Yv9XeuBp3x4D7cNeKci5UBJnU8sn4lWjA/dHP5V98+S/K1bddPVHwst94WXnJr78EPtCrSy5UgcTbgBQhLAPu8PFKERhwT7GxexED7t1WhQsVs1XbtHLvivc4DbiHjxu1gNp9QsVstTqATIr3OA24Uy8JYZHi+0GrA4NlwD186c66gGK2apsy4D7reFML1LLV+OYNuKdeCo+5mGK2Gt+Q2n1CZQZrVsB9zn18+///1U/1F7f6aRhqnxRdvxai9l4/zUPh05brG1ftQNZPEVf6tEvl3u+///5y9dW/uHlX/5p6gw02GO4nCPlM9Zee+mJYrxGFT5wf36Zy7/UGfr3xUz85X+Fre2tAqZ/gUR/19VvpU43qa/fKlStHvW+77bYSnww0fp3X15X6qHCkwrefVEivfbqOwif+jntdz2T7tOWFCxdKfYK7Yu9XXHHF6JshNt10U4m/oh6/VupXgdc3VFRy4Uy91zcMFT49pfpc/a6P2q/Sp10q917PZj2j9VG/mrp+st5cf6hlq3E/W+/1E5nqzx+lR/2ZX3/2K/Wulq3Gr4eaaWu2rd98ss0228z5S0UxnzRTlXuvv9+3b9+qv2sqfKOfcrbaa6+9Rr9v7rfffmXFihVz/lw+8o38+h7ctHLhGz/5xvLtO7894cmyvZaV/Z+xP+yVcraqr93tK4fr+8pq34qn1vuNN944+mSg6vMee+wBX2uPp0AxWzW/Wu/1v1XeD6rvddb3POv7bQrf2jt+bSr3Xr/5pGatLbbYQuKTohWzVbtWxnv3fcLpv7rXe7LTzFbT3EH9ZoV77rln9J7EzjvvPM2nSl9b7T6hci5Uvk+o2HuF9G6++ebRe271906lh/J9wvHeVe4TNo5JmcFS7P3KK68c8Vgq9ziVGazx3n2fcPo/DdSy1bgj9ZsV7rrrrhHPtNtuu03frOAzKOaTtuXx3lU4pvFxqd0nVM5W9T3a+l5tfey5554T/PI8A+7BV5JHyA245/r5WKsphysD7sNdJ/WZlMOVGoSlHK4MuA97LpXDlTLIpNi7Afdhz2Z7tgaQTQtkyt6VMsik3LsB9+wr+bHXM+A+rN9qb1yNu2PAfbhrRTFbzQQyGXCf/jVjwP3RPT76vKPL7ff94utHxx/H73N82XuHveHhKGcrZZBJsXcD7vDxShEYcE+xsXsRA+7dVoULDbiHLaQWULxPaMCdGnVYpHafUDFbtSEp3ydU7N2Ae/jlgVrAgDtlGy1ShvMNuNNjh4UG3GHLQgK1bDW+WQPuodFDYgPukF3hYmUGy4B7ePzYAgbcMb8i1YpvXLX9GnCPTB7XKocrA+74vFmFAXfWOU6nHK6UQSbF3g24c2csqjLgHnWwX68MYRlw759zRqUB9wwX+9cw4N7vVbRSMZ+0PSv3rghh+RPco6eN008bwjriI0eU/3jgPyaae8eL3lF2XbQr3LRytlIGmRR7N+AOH68UgQH3FBu7FzHg3m1VuFAxW7VN+xPcw+OHFph2toKaAYv9Ce6gYYFyxWzVtqsIiSv3bsA9cNACUgPuAfMIqQF3wjRSosxgGXAnh07KlBksA+7k0AmZAXfCtIBEmcEy4B4YPCM14M64xmmUw5UBd27mrEo5XBlwZ6eO6wy4455FFMrhShlkUuzdgHvkpPFaA+68d6hSGcIy4I5OO1ZvwD3mH6o24I46xtcr5pO2W+XeFSEsA+78OYsopw1hHXD6AeXB8uBEi+97yfvKjr+yI9y6crZSBpkUezfgDh+vFIEB9xQbuxcx4N5tVbhQMVu1TRtwD48fWmDa2QpqBiw24A4aFihXzFZtuwbcA4MnpAbcCdMSJAbcE0wEljDgDpgVLFVmsAy4B4cPypUZLAPu4LAD5QbcA+YRUmUGy4A7MfCIxIB7xD1MqxyuDLhjs45WK4crA+7R6ffrDbj3e5VRqRyulEEmxd4NuGecOHwNA+64Z6xCGcIy4M5OndMZcOd8Y1UG3FnncJ1iPmm7VO5dEcIy4I6frwzFNCGsB37yQDnkrENmbPOMw84oW264JbwF5WylDDIp9m7AHT5eKQID7ik2di9iwL3bqnChYrZqmzbgHh4/tMA0sxXUCFFswJ0wjZQoZqu2VQPu5NBJmQF30rigzIB70EBQbsAdNCxQrsxgGXAPDJ6QKjNYBtyJgZMSA+6kcaRMmcEy4E4OnZUZcGedw3XK4cqAOz7viEI5XBlwj0we0xpwx/yKViuHK2WQSbF3A+7R08bpDbhzvjEqZQjLgDszcV5jwJ33jlEacGdc4zSK+aTtVLl3RQjLgDt3xqKqaUJYq36wqiz9u6UztvixIz9W1l9nfbh95WylDDIp9m7AHT5eKQID7ik2di9iwL3bqnChYrZqmzbgHh4/tMA0sxXUCFFswJ0wjZQoZqu2VQPu5NBJmQF30rigzIB70EBQbsAdNCxQrsxgGXAPDJ6QKjNYBtyJgZMSA+6kcaRMmcEy4E4OnZUZcGedw3XK4cqAOz7viEI5XBlwj0we0xpwx/yKViuHK2WQSbF3A+7R08bpDbhzvjEqZQjLgDszcV5jwJ33jlEacGdc4zSK+aTtVLl3RQjLgDt3xqKqaUJY3/n+d8pxFx43Y4vLj11e5pV5cPvK2UoZZFLs3YA7fLxSBAbcU2zsXsSAe7dV4ULFbNU2bcA9PH5ogWlmK6gRotiAO2EaKVHMVm2rBtzJoZMyA+6kcUGZAfeggaDcgDtoWKBcmcEy4B4YPCFVZrAMuBMDJyUG3EnjSJkyg2XAnRw6KzPgzjqH65TDlQF3fN4RhXK4MuAemTymNeCO+RWtVg5XyiCTYu8G3KOnjdMbcOd8Y1TKEJYBd2bivMaAO+8dozTgzrjGaRTzSdupcu+KEJYBd+6MRVXThLCuvvXq8o7l75hoccH8BeWCZRdQrStnK2WQSbF3A+7UEQuLDLiHLYQWMOAO2RUqVsxWbcMG3EOjh8XTzFZwM6DAgDtoWKBcMVu17RpwDwyekBpwJ0xLkBhwTzARWMKAO2BWsBtrOgAAACAASURBVFSZwTLgHhw+KFdmsAy4g8MOlBtwD5hHSJUZLAPuxMAjEgPuEfcwrXK4MuCOzTparRyuDLhHp9+vN+De71VGpXK4UgaZFHs34J5x4vA1DLjjnrEKZQjLgDs7dU5nwJ3zjVUZcGedw3WK+aTtUrl3RQjLgDt+vjIU04SwVt6wspz0pZMm2txs4WblQ0d8iGpfOVspg0yKvRtwp45YWGTAPWwhtIABd8iuULFitmobNuAeGj0snma2gpsBBQbcQcMC5YrZqm3XgHtg8ITUgDthWoLEgHuCicASBtwBs4KlygyWAffg8EG5MoNlwB0cdqDcgHvAPEKqzGAZcCcGHpEYcI+4h2mVw5UBd2zW0WrlcGXAPTr9fr0B936vMiqVw5UyyKTYuwH3jBOHr2HAHfeMVShDWAbc2alzOgPunG+syoA76xyuU8wnbZfKvStCWAbc8fOVoZgmhPWF675QzvinMyba3G7T7cpfHfxXVPvK2UoZZFLs3YA7dcTCIgPuYQuhBQy4Q3aFihWzVduwAffQ6GHxNLMV3AwoMOAOGhYoV8xWbbsG3AODJ6QG3AnTEiQG3BNMBJYw4A6YFSxVZrAMuAeHD8qVGSwD7uCwA+UG3APmEVJlBsuAOzHwiMSAe8Q9TKscrgy4Y7OOViuHKwPu0en36w2493uVUakcrpRBJsXeDbhnnDh8DQPuuGesQhnCMuDOTp3TGXDnfGNVBtxZ53CdYj5pu1TuXRHCMuCOn68MxTQhrAuvuLCcd9l5E23uvPXO5U9f/KdU+8rZShlkUuzdgDt1xMIiA+5hC6EFDLhDdoWKFbNV27AB99DoYfE0sxXcDCgw4A4aFihXzFZtuwbcA4MnpAbcCdMSJAbcE0wEljDgDpgVLFVmsAy4B4cPypUZLAPu4LAD5QbcA+YRUmUGy4A7MfCIxIB7xD1MqxyuDLhjs45WK4crA+7R6ffrDbj3e5VRqRyulEEmxd4NuGecOHwNA+64Z6xCGcIy4M5OndMZcOd8Y1UG3FnncJ1iPmm7VO5dEcIy4I6frwzFNCGsD3/1w2X51csn2nzO9s8pb3zhG6n2lbOVMsik2LsBd+qIhUUG3MMWQgsYcIfsChUrZqu2YQPuodHD4mlmK7gZUGDAHTQsUK6Yrdp2DbgHBk9IDbgTpiVIDLgnmAgsYcAdMCtYqsxgGXAPDh+UKzNYBtzBYQfKDbgHzCOkygyWAXdi4BGJAfeIe5hWOVwZcMdmHa1WDlcG3KPT79cbcO/3KqNSOVwpg0yKvRtwzzhx+BoG3HHPWIUyhGXAnZ06pzPgzvnGqgy4s87hOsV80nap3LsihGXAHT9fGYppQlinXHRKufj6iyfa3O/p+5XX/NZrqPaVs5UyyKTYuwF36oiFRQbcwxZCCxhwh+wKFStmq7ZhA+6h0cPiaWYruBlQYMAdNCxQrpit2nYNuAcGT0gNuBOmJUgMuCeYCCxhwB0wK1iqzGAZcA8OH5QrM1gG3MFhB8oNuAfMI6TKDJYBd2LgEYkB94h7mFY5XBlwx2YdrVYOVwbco9Pv1xtw7/cqo1I5XCmDTIq9G3DPOHH4Ggbccc9YhTKEZcCdnTqnM+DO+caqDLizzuE6xXzSdqncuyKEZcAdP18ZimlCWCd+/sRyxc1XTLT58me+vBz2rMOo9pWzlTLIpNi7AXfqiIVFBtzDFkILGHCH7AoVK2artmED7qHRw+JpZiu4GVBgwB00LFCumK3adg24BwZPSA24E6YlSAy4J5gILGHAHTArWKrMYBlwDw4flCszWAbcwWEHyg24B8wjpMoMlgF3YuARiQH3iHuYVjlcGXDHZh2tVg5XBtyj0+/XG3Dv9yqjUjlcKYNMir0bcM84cfgaBtxxz1iFMoRlwJ2dOqcz4M75xqoMuLPO4TrFfNJ2qdy7IoRlwB0/XxmKaUJYJ3zqhHL9HddPtLn0OUvLi5e8mGpfOVspg0yKvRtwp45YWGTAPWwhtIABd8iuULFitmobNuAeGj0snma2gpsBBQbcQcMC5YrZqm3XgHtg8ITUgDthWoLEgHuCicASBtwBs4KlygyWAffg8EG5MoNlwB0cdqDcgHvAPEKqzGAZcCcGHpEYcI+4h2mVw5UBd2zW0WrlcGXAPTr9fr0B936vMiqVw5UyyKTYuwH3jBOHr2HAHfeMVShDWAbc2alzOgPunG+syoA76xyuU8wnbZfKvStCWAbc8fOVoZgmhHX0eUeX2++7faLN1z//9eV5Oz6Pal85WymDTIq9G3CnjlhYZMA9bCG0gAF3yK5QsWK2ahs24B4aPSyeZraCmwEFBtxBwwLlitmqbdeAe2DwhNSAO2FagsSAe4KJwBIG3AGzgqXKDJYB9+DwQbkyg2XAHRx2oNyAe8A8QqrMYBlwJwYekRhwj7iHaZXDlQF3bNbRauVwZcA9Ov1+vQH3fq8yKpXDlTLIpNi7AfeME4evYcAd94xVKENYBtzZqXM6A+6cb6zKgDvrHK5TzCdtl8q9K0JYBtzx85WhmCaEdfiHDy/3/+f9E22+Y/93lF232ZVqXzlbKYNMir0bcKeOWFhkwD1sIbSAAXfIrlCxYrZqGzbgHho9LJ5mtoKbAQUG3EHDAuWK2apt14B7YPCE1IA7YVqCxIB7gonAEgbcAbOCpcoMlgH34PBBuTKDZcAdHHag3IB7wDxCqsxgGXAnBh6RGHCPuIdplcOVAXds1tFq5XBlwD06/X69Afd+rzIqlcOVMsik2LsB94wTh69hwB33jFUoQ1gG3NmpczoD7pxvrMqAO+scrlPMJ22Xyr0rQlgG3PHzlaGYJoR1wOkHlAfLgxNtvu+l7ys7br4j1b5ytlIGmRR7N+BOHbGwyIB72EJoAQPukF2hYsVs1TZswD00elg8zWwFNwMKDLiDhgXKFbNV264B98DgCakBd8K0BIkB9wQTgSUMuANmBUuVGSwD7sHhg3JlBsuAOzjsQLkB94B5hFSZwTLgTgw8IjHgHnEP0yqHKwPu2Kyj1crhyoB7dPr9egPu/V5lVCqHK2WQSbF3A+4ZJw5fw4A77hmrUIawDLizU+d0Btw531iVAXfWOVynmE/aLpV7V4SwDLjj5ytDMS0I64GfPFAOOeuQGVs847AzypYbbkm1r5ytlEEmxd4NuFNHLCwy4B62EFrAgDtkV6hYMVu1DRtwD40eFk8rW8GNEAID7oRppEQxW7WtGnAnh07KDLiTxgVlBtyDBoJyA+6gYYFyZQbLgHtg8IRUmcEy4E4MnJQYcCeNI2XKDJYBd3LorMyAO+scrlMOVwbc8XlHFMrhyoB7ZPKY1oA75le0WjlcKYNMir0bcI+eNk5vwJ3zjVEpQ1gG3JmJ8xoD7rx3jNKAO+Map1HMJ22nyr0rQlgG3LkzFlVNC8K66wd3laP+7qgZ2zt36bll4doLqdaVs5UyyKTYuwF36oiFRQbcwxZCCxhwh+wKFStmq7ZhA+6h0cPiaWUruBFCYMCdMI2UKGartlUD7uTQSZkBd9K4oMyAe9BAUG7AHTQsUK7MYBlwDwyekCozWAbciYGTEgPupHGkTJnBMuBODp2VGXBnncN1yuHKgDs+74hCOVwZcI9MHtMacMf8ilYrhytlkEmxdwPu0dPG6Q24c74xKmUIy4A7M3FeY8Cd945RGnBnXOM0ivmk7VS5d0UIy4A7d8aiqmlBWDeuurEc//HjZ2xv+bHLy7wyj2pdOVspg0yKvRtwp45YWGTAPWwhtIABd8iuULFitmobNuAeGj0snla2ghshBAbcCdNIiWK2als14E4OnZQZcCeNC8oMuAcNBOUG3EHDAuXKDJYB98DgCakyg2XAnRg4KTHgThpHypQZLAPu5NBZmQF31jlcpxyuDLjj844olMOVAffI5DGtAXfMr2i1crhSBpkUezfgHj1tnN6AO+cbo1KGsAy4MxPnNQbcee8YpQF3xjVOo5hP2k6Ve1eEsAy4c2csqpoWhHXVLVeVd372nRPtLZi/oFyw7AK6beVspQwyKfZuwJ0+ZiGhAfeQfbDYgDtsGS1QzFZtswbc6bFTwmllK6oZUGTAHTQsUK6Yrdp2DbgHBk9IDbgTpiVIDLgnmAgsYcAdMCtYqsxgGXAPDh+UKzNYBtzBYQfKDbgHzCOkygyWAXdi4BGJAfeIe5hWOVwZcMdmHa1WDlcG3KPT79cbcO/3KqNSOVwpg0yKvRtwzzhx+BoG3HHPWIUyhGXAnZ06pzPgzvnGqgy4s87hOsV80nap3LsihGXAHT9fGYppQVgrb1hZTvrSSRMtbr7+5uWsw8+iW1fOVsogk2LvBtzpYxYSGnAP2QeLDbjDltECxWzVNmvAnR47JZxWtqKaAUUG3EHDAuWK2apt14B7YPCE1IA7YVqCxIB7gonAEgbcAbOCpcoMlgH34PBBuTKDZcAdHHag3IB7wDxCqsxgGXAnBh6RGHCPuIdplcOVAXds1tFq5XBlwD06/X69Afd+rzIqlcOVMsik2LsB94wTh69hwB33jFUoQ1gG3NmpczoD7pxvrMqAO+scrlPMJ22Xyr0rQlgG3PHzlaGYFoT1heu+UM74pzMmWtx+0+3L+w9+P926crZSBpkUezfgTh+zkNCAe8g+WGzAHbaMFihmq7ZZA+702CnhtLIV1QwoMuAOGhYoV8xWbbsG3AODJ6QG3AnTEiQG3BNMBJYw4A6YFSxVZrAMuAeHD8qVGSwD7uCwA+UG3APmEVJlBsuAOzHwiMSAe8Q9TKscrgy4Y7OOViuHKwPu0en36w2493uVUakcrpRBJsXeDbhnnDh8DQPuuGesQhnCMuDOTp3TGXDnfGNVBtxZ53CdYj5pu1TuXRHCMuCOn68MxbQgrAuvuLCcd9l5Ey3+xta/Ud714nfRrStnK2WQSbF3A+70MQsJDbiH7IPFBtxhy2iBYrZqmzXgTo+dEk4rW1HNgCID7qBhgXLFbNW2a8A9MHhCasCdMC1BYsA9wURgCQPugFnBUmUGy4B7cPigXJnBMuAODjtQbsA9YB4hVWawDLgTA49IDLhH3MO0yuHKgDs262i1crgy4B6dfr/egHu/VxmVyuFKGWRS7N2Ae8aJw9cw4I57xiqUISwD7uzUOZ0Bd843VmXAnXUO1ynmk7ZL5d4VISwD7vj5ylBMC8L60MoPlc9d87mJFvfeYe9y/D7H060rZytlkEmxdwPu9DELCQ24h+yDxQbcYctogWK2aps14E6PnRJOK1tRzYAiA+6gYYFyxWzVtmvAPTB4QmrAnTAtQWLAPcFEYAkD7oBZwVJlBsuAe3D4oFyZwTLgDg47UG7APWAeIVVmsAy4EwOPSAy4R9zDtMrhyoA7NutotXK4MuAenX6/3oB7v1cZlcrhShlkUuzdgHvGicPXMOCOe8YqlCEsA+7s1DmdAXfON1ZlwJ11Dtcp5pO2S+XeFSEsA+74+cpQTAvCev+X31/++d/+eaLFFy95cVn6nKV068rZShlkUuzdgDt9zEJCA+4h+2CxAXfYMlqgmK3aZg2402OnhNPKVlQzoMiAO2hYoFwxW7XtGnAPDJ6QGnAnTEuQGHBPMBFYwoA7YFawVJnBMuAeHD4oV2awDLiDww6UG3APmEdIlRksA+7EwCMSA+4R9zCtcrgy4I7NOlqtHK4MuEen36834N7vVUalcrhSBpkUezfgnnHi8DUMuOOesQplCMuAOzt1TmfAnfONVRlwZ53DdYr5pO1SuXdFCMuAO36+MhTTgrDe+dl3lqtuuWqixd/b/ffKwbseTLeunK2UQSbF3g2408csJDTgHrIPFhtwhy2jBYrZqm3WgDs9dko4rWxFNQOKDLiDhgXKFbNV264B98DgCakBd8K0BIkB9wQTgSUMuANmBUuVGSwD7sHhg3JlBsuAOzjsQLkB94B5hFSZwTLgTgw8IjHgHnEP0yqHKwPu2Kyj1crhyoB7dPr9egPu/V5lVCqHK2WQSbF3A+4ZJw5fw4A77hmrUIawDLizU+d0Btw531iVAXfWOVynmE/aLpV7V4SwDLjj5ytDMS0I6/iPH19uXHXjRItH73102ffX9qVbV85WyiCTYu8G3OljFhIacA/ZB4sNuMOW0QLFbNU2a8CdHjslnFa2opoBRQbcQcMC5YrZqm3XgHtg8ITUgDthWoLEgHuCicASBtwBs4KlygyWAffg8EG5MoNlwB0cdqDcgHvAPEKqzGAZcCcGHpEYcI+4h2mVw5UBd2zW0WrlcGXAPTr9fr0B936vMiqVw5UyyKTYuwH3jBOHr2HAHfeMVShDWAbc2alzOgPunG+syoA76xyuU8wnbZfKvStCWAbc8fOVoZgWhLX0nKVl1Q9XTbT4J7/9J+XZ2z2bbl05WymDTIq9G3Cnj1lIaMA9ZB8sNuAOW0YLFLNV26wBd3rslHBa2YpqBhQZcAcNC5QrZqu2XQPugcETUgPuhGkJEgPuCSYCSxhwB8wKliozWAbcg8MH5coMlgF3cNiBcgPuAfMIqTKDZcCdGHhEYsA94h6mVQ5XBtyxWUerlcOVAffo9Pv1Btz7vcqoVA5XyiCTYu8G3DNOHL6GAXfcM1ahDGEZcGenzukMuHO+sSoD7qxzuE4xn7RdKveuCGEZcMfPV4ZiWhDWwWceXP7vT//vRIvv+d33lKdv+XS6deVspQwyKfZuwJ0+ZiGhAfeQfbDYgDtsGS1QzFZtswbc6bFTwmllK6oZUGTAHTQsUK6Yrdp2DbgHBk9IDbgTpiVIDLgnmAgsYcAdMCtYqsxgGXAPDh+UKzNYBtzBYQfKDbgHzCOkygyWAXdi4BGJAfeIe5hWOVwZcMdmHa1WDlcG3KPT79cbcO/3KqNSOVwpg0yKvRtwzzhx+BoG3HHPWIUyhGXAnZ06pzPgzvnGqgy4s87hOsV80nap3LsihGXAHT9fGYppQFg/+/nPykFnHDRje6cdelpZtPEiunXlbKUMMin2bsCdPmYhoQH3kH2w2IA7bBktUMxWbbMG3OmxU8JpZCuqEUJkwJ0wjZQoZqu2VQPu5NBJmQF30rigzIB70EBQbsAdNCxQrsxgGXAPDJ6QKjNYBtyJgZMSA+6kcaRMmcEy4E4OnZUZcGedw3XK4cqAOz7viEI5XBlwj0we0xpwx/yKViuHK2WQSbF3A+7R08bpDbhzvjEqZQjLgDszcV5jwJ33jlEacGdc4zSK+aTtVLl3RQjLgDt3xqKqaUBY9/z4nvL7H/39GVs759XnlA0XbEi3rZytlEEmxd4NuNPHLCQ04B6yDxYbcIctowWK2apt1oA7PXZKOI1sRTVCiAy4E6aREsVs1bZqwJ0cOikz4E4aF5QZcA8aCMoNuIOGBcqVGSwD7oHBE1JlBsuAOzFwUmLAnTSOlCkzWAbcyaGzMgPurHO4TjlcGXDH5x1RKIcrA+6RyWNaA+6YX9Fq5XClDDIp9m7APXraOL0Bd843RqUMYRlwZybOawy4894xSgPujGucRjGftJ0q964IYRlw585YVDUNCOumu28qr7vgdTO2tvzY5WVemUe3rZytlEEmxd4NuNPHLCQ04B6yDxYbcIctowWK2apt1oA7PXZKOI1sRTVCiAy4E6aREsVs1bZqwJ0cOikz4E4aF5QZcA8aCMoNuIOGBcqVGSwD7oHBE1JlBsuAOzFwUmLAnTSOlCkzWAbcyaGzMgPurHO4TjlcGXDH5x1RKIcrA+6RyWNaA+6YX9Fq5XClDDIp9m7APXraOL0Bd843RqUMYRlwZybOawy4894xSgPujGucRjGftJ0q964IYRlw585YVDUNCOua264pb//M2ydaWzB/Qblg2QWhlpWzlTLIpNi7AffQUaPFBtxp6yihAXfKNkqkmK3aRg24UyOnRdPIVnQzoNCAO2hYoFwxW7XtGnAPDJ6QGnAnTEuQGHBPMBFYwoA7YFawVJnBMuAeHD4oV2awDLiDww6UG3APmEdIlRksA+7EwCMSA+4R9zCtcrgy4I7NOlqtHK4MuEen36834N7vVUalcrhSBpkUezfgnnHi8DUMuOOesQplCMuAOzt1TmfAnfONVRlwZ53DdYr5pO1SuXdFCCsKuNc31OsNjLPPPrt85StfKVdddVXZaKONyh577FEOPfTQcsABB5R1110Xv4g7FHvttVdZuXJl2W+//cqKFSs6FHOnZBoQ1sobVpaTvnTSxCY3X7h5OeuIs0KbV85WyiCTYu8G3ENHjRYbcKeto4QG3CnbKJFitmobNeBOjZwWTSNb0c2AQgPuoGGBcsVs1bZrwD0weEJqwJ0wLUFiwD3BRGAJA+6AWcFSZQbLgHtw+KBcmcEy4A4OO1BuwD1gHiFVZrAMuBMDj0gMuEfcw7TK4cqAOzbraLVyuDLgHp1+v96Ae79XGZXK4UoZZFLs3YB7xonD1zDgjnvGKpQhLAPu7NQ5nQF3zjdWZcCddQ7XKeaTtkvl3hUhrAjgXt9D+uAHP1je8pa3lPre3UyPF7zgBeX0008v22+/PX4hz6Iw4P5wg1Zcu6Kc+c9nTrj2tM2eVv7yZX8Z8l85WymDTIq9G3APHTVabMCdto4SGnCnbKNEitmqbdSAOzVyWmTAnbYuJFS7T6iYrdqADLiHLlVYbMAdtixFYMA9xcbuRQy4d1sVLlRmsAy4h8cPLaCWrcY3Z8AdGnWo2IB7yD5YrMxgGXCHxx0TGHCP+YeolcOVAXdk0vFa5XBlwD0+/94VDLj3OpVTpxyulEEmxd4NuOecOXQVA+6oY3y9MoRlwJ2fO6M04M64xmsMuPPeoUrFfNL2qNy7IoQVAdwvuOCCsmzZshHcvvfee5cTTjih7LrrrqWueeGFF5aTTjqp3HvvvaNPcT/zzDPLZptthl7Kj1lvwP3h9lxwxQXl7y/7+wnPdlm0S3nni94Z8l45WymDTIq9G3APHTVabMCdto4SGnCnbKNEitmqbdSAOzVyWmTAnbYuJFS7T6iYrdqADLiHLlVYbMAdtixFYMA9xcbuRQy4d1sVLlRmsAy4h8cPLaCWrcY3Z8AdGnWo2IB7yD5YrMxgGXCHxx0TGHCP+YeolcOVAXdk0vFa5XBlwD0+/94VDLj3OpVTpxyulEEmxd4NuOecOXQVA+6oY3y9MoRlwJ2fO6M04M64xmsMuPPeoUrFfNL2qNy7IoTFAu533HFHOeKII8pFF100I8Be32g///zzy2te85oRAH/22WeXI488Er2UH7PegPvD7TnrX84qn//G5yc8e+4Ozy3H7XNcyHvlbKUMMin2bsA9dNRosQF32jpKaMCdso0SKWartlED7tTIaZEBd9q6kFDtPqFitmoDMuAeulRhsQF32LIUgQH3FBu7FzHg3m1VuFCZwTLgHh4/tIBathrfnAF3aNShYgPuIftgsTKDZcAdHndMYMA95h+iVg5XBtyRScdrlcOVAff4/HtXMODe61ROnXK4UgaZFHs34J5z5tBVDLijjvH1yhCWAXd+7ozSgDvjGq8x4M57hyoV80nbo3LvihAWC7hfeuml5QUveMEIXv/Upz5VDjrooInLtP5/xxxzTPnYxz5Wli5dWk499dSyYMEC9HJ+1HoD7g+35i+//JflX/7tXyb8OuDXDyhH7hn74wLlbKUMMin2bsA97SUOWsiAO2RXuNiAe9jC7gUUs1XbnAH37jGnFBpwT7ERXkTtPqFitmpDMeAOX54hgQH3kH202IA7bR0lNOBO2UaJlBksA+7UyGmRWrYa36gBd3rssNCAO2xZSKDMYBlwD40eFxtwxz1jFcrhyoA7O3VOpxyuDLhzM2dUBtwZ13iNcrhSBpkUezfgzp+ziNKAe8Q9TKsMYRlwx2YdrTbgHnUQ0xtwx/yKVCvmk7Zf5d4VISwWcF+xYkXZf//9R2P76le/Wp797GdPXLL1zfY//dM/Hf174QtfWM4777yy8cYbRy7th2kNuD/cyncsf0e5+tarJ/w9fPfDy8t2fVnId+VspQwyKfZuwD101GixAXfaOkpowJ2yjRIpZqu2UQPu1MhpkQF32rqQUO0+oWK2agMy4B66VGGxAXfYshSBAfcUG7sXMeDebVW4UJnBMuAeHj+0gFq2Gt+cAXdo1KFiA+4h+2CxMoNlwB0ed0xgwD3mH6JWDlcG3JFJx2uVw5UB9/j8e1cw4N7rVE6dcrhSBpkUezfgnnPm0FUMuKOO8fXKEJYBd37ujNKAO+MarzHgznuHKhXzSdujcu+KEBYLuF9yySVlzz33HI3ty1/+ctlnn30mLtP6GnvccceVM888s7z0pS8tZ599dll//fXRy/lR6w24P9ya4y48rnzn+9+Z8OuY5x5TXrj4hSHflbOVMsik2LsB99BRo8UG3GnrKKEBd8o2SqSYrdpGDbhTI6dFBtxp60JCtfuEitmqDciAe+hShcUG3GHLUgQG3FNs7F7EgHu3VeFCZQbLgHt4/NACatlqfHMG3KFRh4oNuIfsg8XKDJYBd3jcMYEB95h/iFo5XBlwRyYdr1UOVwbc4/PvXcGAe69TOXXK4UoZZFLs3YB7zplDVzHgjjrG1ytDWAbc+bkzSgPujGu8xoA77x2qVMwnbY/KvStCWCzgfscdd5QjjjiiXHTRReWoo44qJ598cll33XUfdqleeeWVI7C9wgHvf//7R7D7vHnz0Mv5UesNuD/cmqXnLC2rfrhqwq837/vm8pvb/mbId+VspQwyKfZuwD101GixAXfaOkpowJ2yjRIpZqu2UQPu1MhpkQF32rqQUO0+oWK2agMy4B66VGGxAXfYshSBAfcUG7sXMeDebVW4UJnBMuAeHj+0gFq2Gt+cAXdo1KFiA+4h+2CxMoNlwB0ed0xgwD3mH6JWDlcG3JFJx2uVw5UB9/j8e1cw4N7rVE6dcrhSBpkUezfgnnPm0FUMuKOO8fXKEJYBd37ujNKAO+MarzHgznuHKhXzSdujcu+KEBYLjyDZYwAAIABJREFUuNc30s8///zymte8ptT37d7whjeU17/+9WWLLbYo1YeLL764vOlNbyrXXHNNOeCAA0af4r7ZZpuhl/Jj1htwf7g9B51xUPnZz3824dl7D3pvWbzF4pD3ytlKGWRS7N2Ae+io0WID7rR1lNCAO2UbJVLMVm2jBtypkdMiA+60dSGh2n1CxWzVBmTAPXSpwmID7rBlKQID7ik2di9iwL3bqnChMoNlwD08fmgBtWw1vjkD7tCoQ8UG3EP2wWJlBmtWwP2OO+54sL6pOJce9QZhvcjXWGONsuaaa86l1mbtRa33+gtyffOqPubPn5/66VSzmhUsUO69vqjceeedIwfqTdO111476Mb05TUQ1puE9RPM6rWi9HDvw06rXt/18cQnPrE84QlPGPbJg89W3wiqjw033LAsXLgwuNqw8uZ7/blZf37O9Ud9Palnsz7WWmutud7uw/ob//nj3qc/un//938fZZX6KZubbLLJ9J8w8RnUcuH41lvv9XW8vp7P9Uf93aH2rPjzR7n3+jpef+Gsjyc/+cllwYIFc/1SGf3scaYdfkyKvqtlq/Gp3nLLLaP3VNZff/2ywQYbDD9w8BmdrUDDksoVfUeyVf25NP4p7fVMfOUrXynvete7ysqVKydcXG+99cprX/va8sd//Mejn2ntUV+/brvttrDrBx98cKl/uLn33nuXj370o+H1hlygZvF6vWTlwv/62X+VY/7hmBm38Ge//Wdli4VbhLannK3qxpXfU1Hr/d577x390Ut9D2WrrbYKXXdDixWz1fjras3j9aHyngry82foa2G251Puvf78rddK/Rm90UYbzbbVx/3/V8xWzTTle22KvWdnqyEv/lWrVpX6x/f19XvzzTcf8qnDz6X4s1MtW40Pyb2HL9nuBeoHNPzHf/zH6P791ltv3a2bC4XK9wkVe1fOhcq9q93jVMxWM2VaNU5F8b0sxWzVrpW777671D86rddJ/QAUhcfqkK1UOKaZMq1K74r5pPld36Ot79XWR820j/x23XmXXnrpnAPcFV483KMdsAN2wA7YATtgB+yAHbADdsAO2AE7YAfsgB2wA3PPgZ122qlsuummDzVWbwJ8/vOfL6eeeuqMgHsF5w4//PDRJ7tvs802D+nqh4Jcdtll4Q3+0R/9UfnGN75Rdt999/IXf/EX4fWUF7jv/95XTrr0pBm38NZnv7Ws+8R1lbfn3u2AHbADdsAO2AE7YAfsgB2wA3bADtgBO2AH7IAdsAN2wA7YgSQH5l1//fUPtk+STlrTy9gBO2AH7IAdsAN2wA7YATtgB+yAHbADdsAO2AE7YAceFwf23HPPh77Zqn4iz1vf+tYR3F4fRxxxRDnmmGPKtttuW37wgx+UL3/5y+Xkk08u3/72t8sOO+xQzjrrrLLXXns91Pett95avvvd74b2YcD9l/bd9sPbygf+zwcm/JxX5pV37/3uUv/XDztgB+yAHbADdsAO2AE7YAfsgB2wA3bADtgBO2AH7IAdsAN2wA7Me7B+18Uce9SPna9ffTJ//vyyzjrrzLHuHrud1nv9KosFCxbM+d7r14bUG3318aQnPemhm39zvvFSinLv9evCrr766pHNS5Yskfja+AceeKDUr06sX9tbrxWlh3Lv9ese69du1a8Cr1/HOtcf9UdKBQTqo75+19dxlUf9udO+qr6CDmpfT11fV+pj7bXXlviK5/oJivXTEOtj/fXXV7lMRn3WM1nPZn0sXLhw4utx5vJmFHu/4oorSn0dr5/AWT+JU+nxox/9aPR12iq5cNzb1nv9yq111537n6JZfa4910ftt/at8lDuvZ7NekbrY/HixWWTTTaZ87arZatxQ1vv9WvZ6s8fpUf9mV9/9iv1rpatxq+Hmmlrtl20aNHDPol6rl4zivmkeance/39vr6O10f9XbP+zjnXH0y2qr+jnn322WXZsmWjfVaQ/ZWvfOVEVrj99ttH0Pvy5cvLs5/97HLuueemnp8KzNezud9++5UVK1bMdasf1l9937C+B5eVC6/83pXlzz73ZxMeLFx7YTl36blhb5SzVX3tru8t10d9X7n+HqHyUOz9xhtvLPXsV5/32GMPFatHfSpmq2Zw673+t8r7QfW9zvrzZK211hq976b0UO79a1/72ug9uPqV8dtvv/2ct10xWzVTx3v3fcLpX2rZ2Wr6Hf/yGa677rpyzz33jN6T2HnnnYd86vBzqd0nVMxWbUjK9wkVe//e975Xbr755tF7buN/qB0+NAMsoHyfcLx3lfuEqwODpciPXXnllSMeS+UepzKDNd677xNO/0VcLVuNO3L99deXu+66a8Qz7bbbbtM3K/gMivlkplyowjGNj0vtPqFytqrv0db3autj/MOL2jwMuAdfSB4pN+CebOhjLKccrgy4D3ed1GdSDldqEJZyuDLgPuy5VA5XyiCTYu8G3Ic9m+3ZDLgP57syhGXAfbjrpD6TAfdh/VZ742rcHQPuw10ritmquaMIYTGA+913310OP/zw8sUvfnH0ye2nnXbao/6R0OWXX14OPPDAcscdd4yg+COPPDLtYjLg/ksrL77+4nLKRadMePuUDZ9S/uawvwl7rpytlEEmxd4NuIePG7WAAXfKNlpkwJ22DhYqZquZcqEBd3j0sMCAO2xZikDtPqFitmqDUr5PqNi7AfeUlwh4EQPusGUhgTKcb8A9NHpIbMAdsitcrJatxjdswD08/u4FxrOVAfdu2+hCZQbLgDs9dk5owJ3zjVEZcGdc4zXKAUW5dwPu/DWLKg24o47F6pXDlTLIpNi7AffYWWPVBtxZ53CdMoRlwB2fd0RhwD3iHq414I57xioU80nbq3LvihAWA7jXGxYHH3xwufbaa8s555wzgtwf7VHP/dKlS8snP/nJ8trXvra8//3vT/ukXgPuv3T9M1d9pnzkko9MjGHxFovLew96L/tS8pBOOVspg0yKvRtwDx83agED7pRttMiAO20dLFTMVm2T/gR3eNwhgQH3kH20WO0+oWK2asNRhMSVezfgTr8shIQG3EP2wWID7rBltECZwTLgTo+dEqplq/FNGnCnRk6JDLhTttEiZQbLgDs9dk5owJ3zjVEphyt/gjszcV6jHK4MuPNzR5UG3FHHYvXK4UoZZFLs3YB77KyxagPurHO4ThnCMuCOzzuiMOAecQ/XGnDHPWMVivmk7VW5d0UIiwHcL7nkktFXWtbHueeeWw477LBHvVTr6+xxxx1XzjzzzPIHf/AH5eSTTx59VW3Gw4D7L1085/87p3zq65+asHWPbfcob9r3TWG7lbOVMsik2LsB9/BxoxYw4E7ZRosMuNPWwULFbNU2acAdHndIYMA9ZB8tVrtPqJit2nAMuNOXKSU04E7ZFhYZcA9bCC1gwB2yK1SszGAZcA+NHharZavxDRpwh8dNCwy409ZRQmUGy4A7NXJeZMCd9w5VKocrA+7otGP1yuHKgHts9ojagDviVrxWOVwpg0yKvRtwj583ZgUD7oxrnEYZwjLgzs2cVRlwZ53jdAbcOd8YlWI+aftU7l0RwmIA9/FPcP/gBz84Atcf7eFPcJ/ZmWwI668v/uty0TcvmniyfX9t33L03kczLyMP0yhnK2WQSbF3A+7h40YtYMCdso0WGXCnrYOFitmqbdKAOzzukCA7W4WaAcXXXXddueeee8rChQvLzjvvDKof33K1+4SK2apN2ID7sNe6Afdh/W7PZsB9WN8NuA/ntzKDZcB9uOukPpNathp3x4D7cNeKAffhvK7PpMxgGXAf9lopBtyHM1w5XBlwH+46UQ9XBtyHu1YMuA/ntXq4UgaZFHs34D7s2WzPZsB9ON+VISwD7sNdJ/WZDLgP67cB9+H8VswnzR3l3hUhLAZwv++++8qRRx5ZPv3pT5cjjjiinHbaaSMgZ6bH5ZdfXg488MByxx13lNlgePSE+BPcf+nYu1e8u1x+0+UTFr78mS8vhz3r0T9hv9dz5WylDDIp9m7AvfdU5dYZcM/1c7bVDLjP5lDe/6+YrdruDbjnXQc9Kxlw73Epv0YNwlLMVm1qBtzzr9/HWtGA+7B+t2cz4D6s7wbch/NbmcEy4D7cdVKfSS1bjbtjwH24a8WA+3Be12cy4D6s3w9B4vPnz0/7KuChtmDAfSinS1EOVwbch7tO1MOVAffhrhUD7sN5rR6ulEEmxd4NuA97NtuzGXAfzndlCMuA+3DXSX0mA+7D+m3AfTi/FfNJc0e5d0UIiwHc65voZ599dlm2bNlobKeeemp57WtfW9Zcc82HXeR33XXX6NPdly9fXpYsWVIuvPDCssMOO6QdBAPuv7TyjZ98Y/n2nd+e8Pao5xxVXrTkRWHPlbOVMsik2LsB9/BxoxYw4E7ZRosMuNPWwULFbNU2acAdHndIYMA9ZB8tVoOwFLNVG44Bd/oypYQG3CnbwiID7mELoQUMuEN2hYqVGSwD7qHRw2K1bDW+QQPu8LhpgQF32jpKaMCdso0XKQcUA+783FGlcrgy4I5OO1avHK4MuMdmj6gNuCNuxWuVw5UyyKTYuwH3+HljVjDgzrjGaZQhLAPu3MxZlQF31jlOZ8Cd841RKeaTtk/l3hUhLAZwr7OqENEJJ5xQPvCBD4xGd+ihh46A98WLF48+1eQrX/nK6JPda+5cb731Rp/eXmvmzZvHXNIzagy4/9KWZR9bVu68/84Jn97wgjeUvZ62V9hz5WylDDIp9m7APXzcqAUMuFO20SID7rR1sFAxW7VNGnCHxx0SGHAP2UeL1e4TKmarNhwD7vRlSgkNuFO2hUUG3MMWQgso82NXXnnl6H2pTTfdtOy0007Qvh+PYmUGy4D7sFeMWrYad8eA+3DXigH34byuz6TMYN1+++2lvldbH3vuuWdZY401HmbevAfr1TTHHsoBxYD7cBeTcrgy4D7cdVKfSTlcGXAf7lox4D6c1+rhShlkUuzdgPuwZ7M9mwH34XxXhrAMuA93ndRnMuA+rN8G3IfzWzGfNHeUe1eEsFjAvc7r3nvvLW9/+9sfgtxnusIXLVpUTjrppPKSl7ykPOEJT0g9BAbcf2nnIWcdUh74yQMT/p54wIllyVOWhH1XzlbKIJNi7wbcw8eNWsCAO2UbLTLgTlsHCxWzVdukAXd43CGBAfeQfbRY7T6hYrZqwzHgTl+mlNCAO2VbWGTAPWwhtIAyP2bAHRp1qNiAe8g+WKyWrcY3aMAdHjctMOBOW0cJDbhTtvEi5YBiwJ2fO6o04I46FqtXDijKvRtwj123iNqAO+JWvFY5XCmDTIq9G3CPnzdmBQPujGucRhnCMuDOzZxVGXBnneN0Btw53xiVYj5p+1TuXRHCigDudWb1d77LLrusXHDBBeVLX/pS+fa3vz36xPbddtut7LvvvuUVr3hF+ZVf+RXmMp5VY8D9Fxb97Oc/KwedcdCMfp16yKnlqZs8dVYvZytQzlbKIJNi7wbcZztN0/n/DbhPx9dHW9WA+3B+K2ar5o4B9+Guk/pMBtyH9bs9m9p9QsVs1bw24D7sNW7AfVi/27MZcB/Wd2V+zID7cNeKAffhvK7PpJatxt0x4D7ctWLAfTiv6zMpM1j+BPdhr5ViwH04ww24D+e1ekBRDlcG3Ie7zg24D+e1erhSBpkUezfgPuzZbM9mwH0435UhLAPuw10n9ZkMuA/rtwH34fxWzCfNHeXeFSGsKOA+3FU9+UwG3H/hyb0/vre86qOvmnEUf/v7f1s2Wnej8JiUs5UyyKTYuwH38HGjFjDgTtlGiwy409bBQsVs1TZpwB0ed0hgwD1kHy1Wu0+omK3acAy405cpJTTgTtkWFhlwD1sILWDAHbIrVKzMYBlwD40eFqtlq/ENGnCHx00LDLjT1lFCA+6UbbxIOaAYcOfnjiqVw1WFJa6++urRlpcsWVI22GADdPuD1ysHFOXeDbgPd6kbcB/O6/pMyuFKGWRS7N2A+7Bnsz2bAffhfFeGsAy4D3ed1Gcy4D6s3wbch/NbMZ80d5R7V4SwDLgPdy7HnykTwrrp7pvK6y543Ywb+Yej/6Gsucaa4U0qZytlkEmxdwPu4eNGLWDAnbKNFhlwp62DhYrZqm3SgDs87pAgM1uFGiHE1113XbnnnnvKwoULy84770ys8PhJ1O4TKmarNl0D7sNe5wbch/W7PZsB92F9V+bH/Anuw10rBtyH87o+k1q2GnfHgPtw14oB9+G8rs+kzGD5E9yHvVb8Ce4D+m3AfUCzxQOKcrgy4D7cdW7AfTiv1cOVMsik2LsB92HPZns2A+7D+a4MYRlwH+46qc9kwH1Yvw24D+e3Yj5p7ij3rghhGXAf7lyOP1MmhHXNbdeUt3/m7RMbWTB/Qblg2QUpG1TOVsogk2LvBtxTjhy8iAF32LKQwIB7yD5IrJit2gYNuEOjDhdnZqtwM+ACBtxBwwLlitmqbdeAe2DwhNSAO2FagsSAe4KJwBIG3AGzgqXKDJYB9+DwQbkyg2XAHRx2oNyAe8A8QmrAnTAtIlEOKP4E98jkMa1yuPInuGOzjlYrhysD7tHp9+sNuPd7lVGpHK6UQSbF3g24Z5w4fA0D7rhnrEIZwjLgzk6d0xlw53xjVQbcWedwnWI+abtU7l0RwjLgjp+vDEUmhLXyhpXlpC+dNNHWFhtsUT74ex/MaLcoZytlkEmxdwPuKUcOXsSAO2xZSGDAPWQfJFbMVm2DBtyhUYeLM7NVuBlwAQPuoGGBcsVs1bZrwD0weEJqwJ0wLUFiwD3BRGAJZX7Mn+AODDpYasA9aCAoV2awDLiDww6UG3APmEdIlRksf4I7MfCIxIB7xD1Ma8Ad8ytarRxQlHs34B69cvv1Btz7vcqoVA5XyiCTYu8G3DNOHL6GAXfcM1ahDGEZcGenzukMuHO+sSoD7qxzuE4xn7RdKveuCGEZcMfPV4YiE8L67DWfLWevPHuirR0337G876Xvy2jXgHuKi/giihCWAXd8zhkKA+4ZLvavYcC936topWK2ans24B6dPqbPzFbYM8erDbjHPexdQTFbtb0ZcO+dck6dAfccH9FVDLijjsXqDbjH/EPUygyWAXdk0vFaZQbLgHt8/r0rGHDvdSqnTpnBMuCecw10r2LAvduqcKFyuPInuIfHDy2gHK4MuEOjDhUbcA/ZB4uVw5UyyKTYuwF3+HilCAy4p9jYtYgB9y6b0orUstX4xg24p10GXQsZcO+yKaVIMZ+0jSv3rghhGXBPOXLwIpkQ1t997e/KJ//PJyd6eNZTn1Xe+jtvhXubSaCcrZRBJsXeDbinHDl4EQPusGUhgQH3kH2QWDFbtQ0acIdGHS7OzFbhZsAFDLiDhgXKFbNV264B98DgCakBd8K0BIkB9wQTgSUMuANmBUuVGSwD7sHhg3JlBsuAOzjsQLkB94B5hFSZwTLgTgw8IjHgHnEP0yqHKwPu2Kyj1crhSg3CUn7jyoB79KRheuVwpQwyKfZuwB07W1nVBtyznJx9HWUIy5/gPvt8MysMuGe6OftaBtxn9yirQjGftL0r964IYRlwzzp12DqZENZfX/zX5aJvXjTRwAsWv6Ac+9xjscYepVo5WymDTIq9G3BPOXLwIgbcYctCAgPuIfsgsWK2ahs04A6NOlycma3CzYALGHAHDQuUK2artl3l+4SKvRtwDxy0gNSAe8A8QmrAnTCNlCgzWAbcyaGTMmUGy4A7OXRCZsCdMC0gUWawDLgHBs9IDbgzrnEa5XBlwJ2bOatSDlcG3Nmp4zoD7rhnEYVyuFIGmRR7N+AeOWm81oA77x2qVIawDLij047VG3CP+YeqDbijjvH1ivmk7Va5d0UIy4A7f84iykwI68TPn1iuuPmKiXYO3vXg8nu7/16kzYe0ytlKGWRS7N2Ae8qRgxcx4A5bFhIYcA/ZB4kVs1XboAF3aNTh4sxsFW4GXMCAO2hYoFwxW7XtKkLiyr0bcA8ctIDUgHvAPEJqwJ0wjZQoM1gG3MmhkzJlBsuAOzl0QmbAnTAtIFFmsAy4BwbPSA24M65xGuVwZcCdmzmrUg5XBtzZqeM6A+64ZxGFcrhSBpkUezfgHjlpvNaAO+8dqlSGsAy4o9OO1Rtwj/mHqg24o47x9Yr5pO1WuXdFCMuAO3/OIspMCOuPP/7H5YZVN0y0s2yvZWX/Z+wfafMhrXK2UgaZFHs34J5y5OBFDLjDloUEBtxD9kFixWzVNmjAHRp1uDgzW4WbARcw4A4aFihXzFZtuwbcA4MnpAbcCdMSJAbcE0wEljDgDpgVLFVmsAy4B4cPypUZLAPu4LAD5QbcA+YRUmUGy4A7MfCIxIB7xD1MqxyuDLhjs45WK4crA+7R6ffrDbj3e5VRqRyulEEmxd4NuGecOHwNA+64Z6xCGcIy4M5OndMZcOd8Y1UG3FnncJ1iPmm7VO5dEcIy4I6frwxFJoS19JylZdUPV0209cYXvrE8Z/vnZLRblLOVMsik2LsB95QjBy9iwB22LCQw4B6yDxIrZqu2QQPu0KjDxZnZKtwMuIABd9CwQLlitmrbNeAeGDwhNeBOmJYgMeCeYCKwhAF3wKxgqTKDZcA9OHxQrsxgGXAHhx0oN+AeMI+QKjNYBtyJgUckBtwj7mFa5XBlwB2bdbRaOVwZcI9Ov19vwL3fq4xK5XClDDIp9m7APePE4WsYcMc9YxXKEJYBd3bqnM6AO+cbqzLgzjqH6xTzSdulcu+KEJYBd/x8ZSgyIazf/cDvlp//988n2nrPge8pT9/q6RntGnBPcRFfRBHCMuCOzzlDYcA9w8X+NQy493sVrVTMVm3PBtyj08f0mdkKe+Z4tQH3uIe9Kyhmq7Y3A+69U86pM+Ce4yO6igF31LFYvQH3mH+IWpnBMuCOTDpeq8xgGXCPz793BQPuvU7l1CkzWAbcc66B7lUMuHdbFS5UDlcG3MPjhxZQDlcG3KFRh4oNuIfsg8XK4UoZZFLs3YA7fLxSBAbcU2zsWsSAe5dNaUVq2Wp84wbc0y6DroUMuHfZlFKkmE/axpV7V4SwDLinHDl4kSwI6z9/8p/l5We9fMbnP/0Vp5etN9oa7m0mgXK2UgaZFHs34J5y5OBFDLjDloUEBtxD9kFixWzVNmjAHRp1uDgrW4UbIRYw4E6YRkoUs1XbqgF3cuikzIA7aVxQZsA9aCAoN+AOGhYoV2awDLgHBk9IlRksA+7EwEmJAXfSOFKmzGAZcCeHzsoMuLPO4TrlcGXAHZ93RKEcrtQgLOU3rgy4R04ZrlUOV8ogk2LvBtzx85WhMOCe4WLfGsoQlj/BvW/GWVUG3LOc7FvHgHufTxlVivmk7Vu5d0UIy4B7xonD18iCsO68/86y7GPLZmzgY0d+rKy/zvp4czMolLOVMsik2LsB95QjBy9iwB22LCQw4B6yDxIrZqu2QQPu0KjDxVnZKtwIsYABd8I0UqKYrdpWle8TKvZuwJ08ZEGZAfeggaDcgDtoWKBcmcEy4B4YPCFVZrAMuBMDJyUG3EnjSJkyg2XAnRw6KzPgzjqH65TDlQF3fN4RhXK4MuAemTymNeCO+RWtVg5XyiCTYu8G3KOnjdMbcOd8Y1TKEJYBd2bivMaAO+8dozTgzrjGaRTzSdupcu+KEJYBd+6MRVVZENb1d1xfTvjUCRPtzCvzymeO/Uyp/5vxUM5WyiCTYu8G3DNOHL6GAXfcs4jCgHvEPUyrmK3aDg24Y7OOVmdlq2gfjN6AO+Map1HMVm2nipC4cu8G3LkzFlUZcI86iOkNuGN+RaqVGSwD7pHJ41plBsuAOz5vVmHAnXWO0ykzWAbcuZnTKgPutHWwUDlcGXCHxx0SKIcrA+6h0UNiA+6QXeFi5XClDDIp9m7APXzcqAUMuFO2USJlCMuAOzVyWmTAnbaOEhpwp2yjRIr5pG1UuXdFCMuAO3XEwqIsCOvS715a/vx//flEP/WT2+snuGc9lLOVMsik2LsB96xTh61jwB3zK1ptwD3qYL9eMVu13Rlw759zRmVWtsroBV3DgDvqGF+vmK3abg2483NnlAbcGdfiGgPucQ+RFQy4I27FapUZLAPusdmjamUGy4A7Om2+3oA77x2jVGawDLgzEw9oDLgHzAOlyuHKgDs47GC5crgy4B4cPiA34A6YlVCqHK6UQSbF3g24Jxw4YgkD7oRppEQZwjLgTg6dlBlwJ40jZQbcSeMImWI+adtU7l0RwjLgThywBEkWhPXF675YPvBPH5joaNHGi8pph56W0OkvllDOVsogk2LvBtzTjh20kAF3yK5wsQH3sIXdCyhmq7Y5A+7dY04pzMpWKc2AixhwBw0LlCtmq7ZdA+6BwRNSA+6EaQkSA+4JJgJLGHAHzAqWKjNYBtyDwwflygyWAXdw2IFyA+4B8wipMoNlwJ0YeERiwD3iHqZVDlcG3LFZR6uVw5UB9+j0+/UG3Pu9yqhUDlfKIJNi7wbcM04cvoYBd9wzVqEMYRlwZ6fO6Qy4c76xKgPurHO4TjGftF0q964IYRlwx89XhiILwrrwigvLeZedN9HSkq2WlBMPPDGj1dEaytlKGWRS7N2Ae9qxgxYy4A7ZFS424B62sHsBxWzVNmfAvXvMKYVZ2SqlGXARA+6gYYFyxWzVtmvAPTB4QmrAnTAtQWLAPcFEYAkD7oBZwVJlBsuAe3D4oFyZwTLgDg47UG7APWAeIVVmsAy4EwOPSAy4R9zDtMrhyoA7NutotXK4MuAenX6/3oB7v1cZlcrhShlkUuzdgHvGicPXMOCOe8YqlCEsA+7s1DmdAXfON1ZlwJ11Dtcp5pO2S+XeFSEsA+74+cpQZEFYZ/7zmWXFtSsmWtrraXuVN7zgDRmtjtZQzlbKIJNi7wbc044dtJABd8iucLEB97CF3QsoZqu2OQPu3WNOKczKVinNgIsYcAcNC5QrZquV6cgeAAAgAElEQVS2XQPugcETUgPuhGkJEgPuCSYCSxhwB8wKliozWAbcg8MH5coMlgF3cNiBcgPuAfMIqTKDZcCdGHhEYsA94h6mVQ5XBtyxWUerlcOVAffo9Pv1Btz7vcqoVA5XyiCTYu8G3DNOHL6GAXfcM1ahDGEZcGenzukMuHO+sSoD7qxzuE4xn7RdKveuCGEZcMfPV4YiC8L6n1/8n+WSGy+ZaOlFS15UjnrOURmtjtZQzlbKIJNi7wbc044dtJABd8iucLEB97CF3QsoZqu2OQPu3WNOKczKVinNgIsYcAcNC5QrZqu2XQPugcETUgPuhGkJEgPuCSYCSxhwB8wKliozWAbcg8MH5coMlgF3cNiBcgPuAfMIqTKDZcCdGHhEYsA94h6mVQ5XBtyxWUerlcOVAffo9Pv1Btz7vcqoVA5XyiCTYu8G3DNOHL6GAXfcM1ahDGEZcGenzukMuHO+sSoD7qxzuE4xn7RdKveuCGEZcMfPV4YiC8J666ffWq69/dqJlg7f/fDysl1fltHqaA3lbKUMMin2bsA97dhBCxlwh+wKFxtwD1vYvYBitmqbM+DePeaUwqxsldIMuIgBd9CwQLlitmrbNeAeGDwhNeBOmJYgMeCeYCKwhAF3wKxgqTKDZcA9OHxQrsxgGXAHhx0oN+AeMI+QKjNYBtyJgUckBtwj7mFa5XBlwB2bdbRaOVwZcI9Ov19vwL3fq4xK5XClDDIp9m7APePE4WsYcMc9YxXKEJYBd3bqnM6AO+cbqzLgzjqH6xTzSdulcu+KEJYBd/x8ZSiyIKxj/v6Ycuu9t0609IfP+8Oyz6/uk9HqaA3lbKUMMin2bsA97dhBCxlwh+wKFxtwD1vYvYBitmqbM+DePeaUwqxsldIMuIgBd9CwQLlitmrbNeAeGDwhNeBOmJYgMeCeYCKwhAF3wKxgqTKDZcA9OHxQrsxgGXAHhx0oN+AeMI+QKjNYBtyJgUckBtwj7mFa5XBlwB2bdbRaOVwZcI9Ov19vwL3fq4xK5XClDDIp9m7APePE4WsYcMc9YxXKEJYBd3bqnM6AO+cbqzLgzjqH6xTzSdulcu+KEJYBd/x8ZSiyIKxXfOgV5Uf/9aOJlt6+/9vLM7d5ZkarozWUs5UyyKTYuwH3tGMHLWTAHbIrXGzAPWxh9wKK2aptzoB795hTCrOyVUoz4CIG3EHDAuWK2apt14B7YPCE1IA7YVqCxIB7gonAEgbcAbOCpcoMlgH34PBBuTKDZcAdHHag3IB7wDxCqsxgGXAnBh6RGHCPuIdplcOVAXds1tFq5XBlwD06/X69Afd+rzIqlcOVMsik2LsB94wTh69hwB33jFUoQ1gG3NmpczoD7pxvrMqAO+scrlPMJ22Xyr0rQlgG3PHzlaHIgLB+/t8/L7/7gd+dsZ2/OvivynabbpfR6mgN5WylDDIp9m7APe3YQQsZcIfsChcbcA9b2L2AYrZqmzPg3j3mlMKMbJXSCLGIAXfCNFKimK3aVg24k0MnZQbcSeOCMgPuQQNBuQF30LBAuTKDZcA9MHhCqsxgGXAnBk5KDLiTxpEyZQbLgDs5dFZmwJ11DtcphysD7vi8IwrlcGXAPTJ5TGvAHfMrWq0crpRBJsXeDbhHTxunN+DO+caolCEsA+7MxHmNAXfeO0ZpwJ1xjdMo5pO2U+XeFSEsA+7cGYuqMiCsu390d3n13756xlY+8qqPlE2etEm0zYf0ytlKGWRS7N2Ae9qxgxYy4A7ZFS424B62sHsBxWzVNmfAvXvMKYUZ2SqlEWIRA+6EaaREMVu1rRpwJ4dOygy4k8YFZQbcgwaCcgPuoGGBcmUGy4B7YPCEVJnBMuBODJyUGHAnjSNlygyWAXdy6KzMgDvrHK5TDlcG3PF5RxTK4cqAe2TymNaAO+ZXtFo5XCmDTIq9G3CPnjZOb8Cd841RKUNYBtyZifMaA+68d4zSgDvjGqdRzCdtp8q9K0JYBty5MxZVZUBYN666sRz/8eNnbOXTr/10WeMJa0TbfEivnK2UQSbF3g24px07aCED7pBd4WID7mELuxdQzFZtcwbcu8ecUpiRrVIaIRYx4E6YRkoUs1XbqgF3cuikzIA7aVxQZsA9aCAoN+AOGhYoV2awDLgHBk9IlRksA+7EwEmJAXfSOFKmzGAZcCeHzsoMuLPO4TrlcGXAHZ93RKEcrgy4RyaPaQ24Y35Fq5XDlTLIpNi7AffoaeP0Btw53xiVMoRlwJ2ZOK8x4M57xygNuDOucRrFfNJ2qty7IoRlwJ07Y1FVBoR1xc1XlBM/f+JEK+utvV45b+l50RYfplfOVsogk2LvBtxTj173Ygbcu61KKTTgnmJj1yKK2aptzIB714jTijKyVVoz4EIG3EHDAuWK2apt14B7YPCE1IA7YVqCxIB7gonAEgbcAbOCpcoMlgH34PBBuTKDZcAdHHag3IB7wDxCqsxgGXAnBh6RGHCPuIdplcOVAXds1tFq5XBlwD06/X69Afd+rzIqlcOVMsik2LsB94wTh69hwB33jFUoQ1gG3NmpczoD7pxvrMqAO+scrlPMJ22Xyr0rQlgG3PHzlaHIgLD+9zf/dznt4tMm2tl6o63L6a84PaPNh9ZQzlbKIJNi7wbcU49e92IG3LutSik04J5iY9ciitmqbcyAe9eI04oyslVaM+BCBtxBwwLlitmqbdeAe2DwhNSAO2FagsSAe4KJwBIG3AGzgqXKDJYB9+DwQbkyg2XAHRx2oNyAe8A8QqrMYBlwJwYekRhwj7iHaZXDlQF3bNbRauVwZcA9Ov1+vQH3fq8yKpXDlTLIpNi7AfeME4evYcAd94xVKENYBtzZqXM6A+6cb6zKgDvrHK5TzCdtl8q9K0JYBtzx85WhyICwPn7lx8u5l5470c6SrZaUEw+c/GT3SN/K2UoZZFLs3YB75KTxWgPuvHeM0oA74xqnUcxWbacG3LmZs6qMbMU+d1RnwD3qYL9eMVu13Rlw759zRqUB9wwX8TUMuOOeRRQG3CPuYVplBsuAOzbraLUyg2XAPTr9fr0B9//H3ttA21lV5/4rCTnJgUCgwIECmiAfkkJBRPKvFFPrBblQP1CxVWmR4keLxQ4/brWoVXu1o5Vq6ycMUSlVa1U0RS2X1mprTTEtnCICQgoEg0VLLqFILzh65UL+Y+7rYrzJPjl7fb1zn2ff3x6D4Ug755rzfdZcez9nv7/znnStWkQqM1gA7i0mIGMNAPcMsSpDlc0VgHvl5memK5srAPfMza4IB3CvEK8gVdlcKYNMir0DuBccsAYpAO4NRExcQhnCAnBP3ORGYQDujYRMXAbAPVGoBmGK/iRetnLvihAWgHuDA1ewRAsI69KvXxr+8sa/HKr+c0f+XHj9M19f0NWuU5S9lTLIpNg7gHvTo5e8GIB7slRNAgHcm8iYtIiit4oXBuCetMXNglp4q2bNZC4E4J4pWEW4oreKlwvgXrHxBakA7gWiNUgBcG8gYsYSAO4ZYlWGKjNYAO6Vm5+ZrsxgAbhnbnZFOIB7hXgFqcoMFoB7wYbXpAC416iXl6tsrgDc8/a6NlrZXAG41+5+ej6Ae7pWLSKVzZUyyKTYO4B7ixOXvwaAe75mpRnKEBaAe+mul+UBuJfpVpoF4F6qXH6eoj+JV6ncuyKEBeCef75aZLSAsN71V+8K19xxzVA7Zz7pzHDeyee1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C5cf2H49ve/PdTOuSedG57/5Oe3aPOxNZS9lTLIpNg7gHvTo5e8GIB7slRNAgHcm8iYtIiit4oXBuCetMXNglp4q2bNZC4E4J4pWEW4oreKlwvgXrHxBakA7gWiNUgBcG8gYsYSAO4ZYlWGKjNYAO6Vm5+ZrsxgAbhnbnZFOIB7hXgFqcoMFoB7wYbXpAC416iXl6tsrgDc8/a6NlrZXAG41+5+ej6Ae7pWLSKVzZUyyKTYO4B7ixOXvwaAe75mpRnKEBaAe+mul+UBuJfpVpoF4F6qXH6eoj+JV6ncuyKEBeCef75aZLSAsM7/5Pnhez/43lA7rz31teHnn/jzLdp8bA1lb6UMMin2DuDe9OglLwbgnixVk0AA9yYyJi2i6K3ihQG4J21xs6AW3qpZM5kLAbhnClYRruit4uUCuFdsfEEqgHuBaA1SANwbiJixBIB7hliVocoMFoB75eZnpiszWADumZtdEQ7gXiFeQaoygwXgXrDhNSkA7jXq5eUqmysA97y9ro1WNlcA7rW7n54P4J6uVYtIZXOlDDIp9g7g3uLE5a8B4J6vWWmGMoQF4F6662V5AO5lupVmAbiXKpefp+hP4lUq964IYQG455+vFhktIKwXXfqi8MMf/XConf/+3P8envS4J7Vo87E1lL2VMsik2DuAe9Ojl7wYgHuyVE0CAdybyJi0iKK3ihcG4J60xc2CWnirZs1kLgTgnilYRbiit4qXC+BesfEFqQDuBaI1SAFwbyBixhIA7hliVYYqM1gA7pWbn5muzGABuGdudkU4gHuFeAWpygwWgHvBhtekALjXqJeXq2yuANzz9ro2WtlcAbjX7n56PoB7ulYtIpXNlTLIpNg7gHuLE5e/BoB7vmalGcoQFoB76a6X5QG4l+lWmgXgXqpcfp6iP4lXqdy7IoQF4J5/vlpk1EJYjzz6SHjexc+bs5UPvPgDYdW+q1q0+dgayt5KGWRS7B3AvenRS14MwD1ZqiaBAO5NZExaRNFbxQsDcE/a4mZBtd6qWSMFCwG4F4hWmKLoreKlArgXbnphGoB7oXCVaQDulQJmpgO4ZwpWEa7MYAG4V2x8QaoygwXgXrDhhSkA7oXCFaYpM1gjAfeHH354u33xb0O1UF72w7394DY1NRWWLVu2UNpK6iP2vnTp0rB8+fKknHEG2d7bB4+99thjj7B48eJxtpNVW7l3M+G33HLL4HrXrFkT9tprr6xrH0ew3XywLzqXLFkSdt9993G0UFxTuXf7ADJows6mnVGFl823vew90N4LVV72OXjttdcO2l21alU48MADVVof9Bl1t89N+/xc6C+ba5tve+25554Lvd0d+rP3QntfoXefbbvxxhuDQZ377rtvOPzww32KNqpiHsv8ioov7F527H233XYL09PTjRTpbxn72cF8uL3Mp5hfUXkp927vhd/61rcGUh955JFhn332WfCyK3qrKGrsfdGiRWHFihULXutug4q9q3mrrt72y2H23nLwwQeHQw45ZMHPCt5qPFtkN33MY9nL3lPsvWWhv5S91SmnnBKuueaacNppp4Urr7xyoUu9Q382JzYvpb7w3gfvDed/6vw5r/mycy4Ley1v+52Ysrey7yXsFznsZR7cNFd5KfZuMNA999wz0PmEE05QkXrQp6K32tnT2r9Vvg+yc2kzrni/Srn366+/fnA/4oADDgirV69e8GdU0VtFUbu9c5+w/1Gr9Vb9d7jrCrfddlu4//77Bz8/HH300eNsJbu22n1CRW/V3RTV+4R2DWq9Gwx09913D36mX7t2bfbZGGeC8n1Cxd4ngcFS9OM33XTTgMdSucepzGB1e+c+Yf/v7mreqqvI5s2bw7Zt2wY803HHHde/WA0qqPmTuXyhCsek3LuiP4l6b926NWzZsmXwzxNPPHGIX170wAMPbF9IcLs1ah/w1pN9uawGuMfeDapRAdwjpGc3TtQAd9Xe7QeI22+/fXAwDdZTAFRMazOFNiMKoFv3Q0e5d7thZV8w2xcTCr9YYO/d8Zdm7IdMJcDdboIbSGsvg4H233//BlbTb4kIdqrobjeozGDZS+WXN+Judnu3c6kAAyn3fuuttw5u3hs4a798ovSyG1b23qLiC7vaqvVuOkdIzzy4GuCu2rt5LHvSgb0OPfTQsHLlygV/RNW8VVfQ2LviZ6d95tvnp1Lvat6qOyv2iyfmy+0XNhV+aRNvNZ63Tvs5M/7Cqcr3QWr+pLuzp59+eti4cWM49dRTwxVXXDGeTS+sGr9TKfW0m+/dHN78pTfPWf3T5326sKtdp02KL7TvxJUA967uKr0bCGQ3NE3nY445pvks9rmgoreKeij2Hn2hfc+p8FCJ7uwp925Pija/st9++0n80qait4qzoty73bNSu09Y6636/HwZtfadd94Z7C9D2Pf5RxxxxKjwBfX/V7tPqOit4oYr3ydU7N1+YdP+s/tUKpDeXPeruE/Y/1vmJDBYivyY3T+xzyCVe5yK3iqenm7v3Cfs/z1FzVt1FbEHHtgvbdr3V/ZA2oX+UvQnk+AL7RrU7hMqM1j33ntvsF/ctNexxx47DLg/9NBD2+ON5oVyaCfBXJXe9PHeg0kxKCo3Y+P+Arj7TrqyuVKDsJTNFYC777lUNldAWL6zAuDuq3espgaQTQrIpPalG4C77/kEcPfVW+2Lq646AO5+s6LsCxVBJjV/0p3E/5cB99nvzoZ3f+XdQwdzn933CZe86JLmB3ZSfKEKJB43UBHCAnBvfvySFgRwT5KpWRCAezMpRy6k6K3iRSn3rniPE8B95HHqJUDtPqGit5oEkEnxHieAey9vGSMXVfw+aBIYLAD3kaNZHaDoreJFA7hXb3/WAmreqntxAO5ZW10VrOituhesdp9QmcEaCbgvuMe3//hPP9kPbvY0DLUnRdufhbDe7WkeCk9bti+u4oG0p4grPe1SufcHHngg3HDDDYP3Rftt6r333rvqQ8Ej2X7osTdDmxGFJ853NVHu3W7g240fe3K+wp/tNYNiT/Cwl71/Kz3VyN67N2zYMOj9sMMOk3gyUHfO7X3FXgZHKvz1E4P04tN1FJ7429XazmR82vJee+0l9QR3xd6vu+66wV+GmJmZkfgt6u6s2J8Cty9UVHzhXL3bF4YKT08xnU1ve1m/Sk+7VO7dzqadUXvZn6a2J+st9Jeat+rqGXu3JzLZ54/Syz7z7bNfqXc1b9WdB/O05m3tL5+sXr16wY+Koj+Joir3bj/fx7++ZT9rKvxFP2VvtW7dusHPm2eccUa46qqrFvy53PmLfPsOrtQXXn3z1eGSrw2D7Iftf1j441/64+ZaKHsre++Of3LYvldW+6t4ar3fcccdgycDmc4nnXRS81nsc0FFbxX1iL3bv1W+D7LvOu07T/u+TeGv9nZnT7l3+8sn5rUOOuggiSdFK3qrOCvd3rlP2Oe79/9d2+7J1nir/jvcdQX7ywr33Xff4DuJ448/fpytZNdWu0+o7AuV7xMq9m6Q3pYtWwbfudnPnUov5fuE3d5V7hNGjkmZwVLsfXZ2dvDZr3KPU5nB6vbOfcL+Pw3UvFVXEfvLClu3bh3wTGvXru1frMoKiv4kXnK3dxWOqbtdavcJlb2VfUdr39Xa6+STTx7ilxcBuFe+k+yUDuDeVs/5VlM2VwDufnNilZTNlRqEpWyuANx9z6WyuVIGmRR7B3D3PZuxWgTISkEm766VQSbl3gHcfScdwN1Xb7UvrrrqALj7zYqit4rqKEJYAO5+s92tVAthfeqfPhU+fd2nh5p/yuqnhLc+663NL0rZWymDTIq9A7g3P35JCwK4J8nULAjAvZmUIxdS9FZz+UIA95FbXR1Q662qG6hYAMC9QrzMVEVvFS9R+T6hYu8A7pmHq1E4gHsjIROXUYbzAdwTN7lBGIB7AxEzllBmsADcMza6MhTAvVLAzHRlBgvAPXOza8MB3GsVTM8HcE/XqkWkskFR7h3AvcX0pq0B4J6mU6soZXOlDDIp9g7g3urU5a0D4J6nV020MoQF4F6z8/m5AO75mtVkALjXqJeXq+hP4hUq964IYQG4552tVtG1ENYH/+6D4cvf/vJQO8/8qWeGC55xQas2H1tH2Vspg0yKvQO4Nz9+SQsCuCfJ1CwIwL2ZlCMXUvRW8aJ4gvvI7W0aUOutmjaTuRiAe6ZgFeGK3iperiIkrtw7gHvFQatIBXCvEK8gFcC9QLTCFGUGC8C9cNML05QZLAD3wk0vSANwLxCtIkWZwQJwr9j4klQA9xLVynKUzRVPcC/b89IsZXMF4F666/l5AO75mtVkKJsrZZBJsXcA95qTVp4L4F6uXW6mMoQF4J6723XxAO51+uVmA7jnKlYer+hP4tUq964IYQG4l5+zmsxaCOsdf/mOcN2W64Za+KUTfymc/f+dXdPanLnK3koZZFLsHcC9+fFLWhDAPUmmZkEA7s2kHLmQoreKFwXgPnJ7mwbUequmzWQuBuCeKVhFuKK3ipcL4F6x8QWpAO4FojVIAXBvIGLGEgDuGWJVhiozWADulZufma7MYAG4Z252RTiAe4V4BanKDBaAe8GG16QAuNeol5erbK4A3PP2ujZa2VwBuNfufno+gHu6Vi0ilc2VMsik2DuAe4sTl78GgHu+ZqUZyhAWgHvprpflAbiX6VaaBeBeqlx+nqI/iVep3LsihAXgnn++WmTUQliv++zrwh3/846hVs5/+vnh9GNOb9HiDmsoeytlkEmxdwD35scvaUEA9ySZmgUBuDeTcuRCit4qXhSA+8jtbRpQ662aNpO5GIB7pmAV4YreKl4ugHvFxhekArgXiNYgBcC9gYgZSwC4Z4hVGarMYAG4V25+ZroygwXgnrnZFeEA7hXiFaQqM1gA7gUbXpMC4F6jXl6usrkCcM/b69poZXMF4F67++n5AO7pWrWIVDZXyiCTYu8A7i1OXP4aAO75mpVmKENYAO6lu16WB+BepltpFoB7qXL5eYr+JF6lcu+KEBaAe/75apFRC2Gd+yfnhn9/6N+HWnnTGW8KP/OEn2nR4g5rKHsrZZBJsXcA9+bHL2lBAPckmZoFAbg3k3LkQoreKl4UgPvI7W0aUOutmjaTuRiAe6ZgFeGK3ipeLoB7xcYXpAK4F4jWIAXAvYGIGUsAuGeIVRmqzGABuFdufma6MoMF4J652RXhAO4V4hWkKjNYAO4FG16TAuBeo15errK5AnDP2+vaaGVzBeBeu/vp+QDu6Vq1iFQ2V8ogk2LvAO4tTlz+GgDu+ZqVZihDWADupbtelgfgXqZbaRaAe6ly+XmK/iRepXLvihAWgHv++WqRUQNhbQ/bw5kfPDPY/+78evcL3x2OPODIFi3usIayt1IGmRR7B3BvfvySFgRwT5KpWRCAezMpRy6k6K3iRQG4j9zepgE13qppIwWLAbgXiFaYouit4qUCuBduemEagHuhcJVpAO6VAmamA7hnClYRrsxgAbhXbHxBqjKDBeBesOGFKQDuhcIVpikzWADuhZtemgbgXqpcfp6yuQJwz9/vmgxlcwXgXrPzebkA7nl61UYrmytlkEmxdwD32tNWlg/gXqZbSZYyhAXgXrLj5TkA7uXalWQCuJeoVpaj6E/ilSr3rghhAbiXnbHarBoI6wc//EE457Jz5mzhsnMvC/ut2K+2vaF8ZW+lDDIp9g7g3vz4JS0I4J4kU7MgAPdmUo5cSNFbxYsCcB+5vU0DarxV00YKFgNwLxCtMEXRW8VLBXAv3PTCNAD3QuEq0wDcKwXMTAdwzxSsIlyZwQJwr9j4glRlBgvAvWDDC1MA3AuFK0xTZrAA3As3vTQNwL1Uufw8ZXMF4J6/3zUZyuYKwL1m5/NyAdzz9KqNVjZXyiCTYu8A7rWnrSwfwL1Mt5IsZQgLwL1kx8tzANzLtSvJBHAvUa0sR9GfxCtV7l0RwgJwLztjtVk1ENad2+4Mr/n0a+Zs4S9e9RdhyeIlte0N5St7K2WQSbF3APfmxy9pQQD3JJmaBQG4N5Ny5EKK3ipeFID7yO1tGlDjrZo2UrAYgHuBaIUpit4qXiqAe+GmF6YBuBcKV5kG4F4pYGY6gHumYBXhygwWgHvFxhekKjNYAO4FG16YAuBeKFxhmjKDBeBeuOmlaQDupcrl5ymbKwD3/P2uyVA2VwDuNTuflwvgnqdXbbSyuVIGmRR7B3CvPW1l+QDuZbqVZClDWADuJTtengPgXq5dSSaAe4lqZTmK/iReqXLvihAWgHvZGavNqoGw/vmufw6/+6XfHWphr+V7hU++/JO1rc2Zr+ytlEEmxd4B3Hs5giMXBXAfKVHTAAD3pnLOu5iit4oXBODuNydWqcZb+XY6XA3A3W8HFL1VVAfA3W9OrBKAu6/esRqAu6/uAO5+eiszWADufnNilZQZLAB3v1kBcPfT2iopM1gA7r6zEgDc/QRXNlcA7n5zom6uANz9ZgXA3U9rdXOlDDIp9g7g7ns2YzUAdz/dlSEsAHe/ObFKAO6+egO4++mt6E+iOsq9K0JYAO5+57JbqQbC+sotXwnv/9v3DzW+at9V4QMv/kAvF6TsrZRBJsXeAdx7OYIjFwVwHylR0wAA96ZyzruYoreKFwTg7jcnVqnGW/l2OlwNwN1vBxS9VVQHwN1vTqwSgLuv3rEagLuv7gDufnorM1gA7n5zYpUA3P30nhRvtXz58rBs2TI/4RpUUrtPCODeYNNzllA2KADuOTtdF6tsrgDc6/Y+N1vZXAG45+52eTyAe7l2JZnK5koZZFLsHcC95ITV5wC412uYuoIyhAXgnrrLbeIA3NvomLqK2hdX3evasGFDMG+7atWqsHr16tRLHlucoj+JYin3rghhAbiP55jWQFifnf1s+OQ/Dj+p/fjHHx9+9znDT3ZvcYXK3koZZFLsHcC9xYnLXwPAPV+zmgwA9xr18nIVvf4fhZwAACAASURBVFW8QgD3vL2uja7xVrW1a/MB3GsVTM9X9Fbx6iYFwpqeng5TU1PpmzamSAD38QgP4O6ruzI/Njs7O/jltpmZmbBmzRpf4QqqKTNYAO4FG16Rosxg8QT3io3PTOUJ7pmCVYYrM1g8wb1y83PTAdxzFSuPVzZXAO7l+16SqWyuANxLdrwsB8C9TLfSLGVzpQwyKfYO4F56yuryANzr9MvJVoawANxzdro+FsC9XsOcFQDcc9Sqi1X0J/GKlXtXhLAA3OvOWml2DYT14b//cLjqpquGSj/jqGeE15zymtKW5s1T9lbKIJNi7wDuvRzBkYsCuI+UqGkAgHtTOeddTNFbxQsCcPebE6tU4618Ox2uBuDutwOK3iqqA+DuNydWCcDdV+9YDcDdV3cAdz+9lRksAHe/ObFKygwWgLvfrAC4+2ltlZQZLAB331kJAO5+giubKwB3vzlRN1cA7n6zAuDup7W6uVIGmRR7B3D3PZuxGoC7n+7KEBaAu9+cWCUAd1+9Adz99Fb0J1Ed5d4VISwAd79z2a1UA2H9wdV/EL6x+RtDjZ91wlnhnKee08sFKXsrZZBJsXcA916O4MhFAdxHStQ0AMC9qZzzLqboreIFAbj7zYlVqvFWvp0OVwNw99sBRW8V1QFw95sTqwTg7qt3rAbg7qs7gLuf3soMFoC735xYJQB3P70nxVstX748LFu2zE+4BpXU7hMCuDfY9JwllA0KgHvOTtfFKpsrAPe6vc/NVjZXAO65u10eD+Berl1JprK5UgaZFHsHcC85YfU5AO71GqauoAxhAbin7nKbOAD3NjqmrqL2xVX3ujZs2BDM265atSqsXr069ZLHFqfoT6JYyr0rQlgA7uM5pjUQ1hs+94aw6Z5NQ42/ct0rw7OOfVYvF6TsrZRBJsXeAdx7OYIjFwVwHylR0wAA96ZyzruYoreKFwTg7jcnVqnGW/l2OlwNwN1vBxS9VVRnUiCs6enpMDU15bfphZUA3AuFq0wDcK8UMDNdmR+bnZ0dfPbPzMyENWvWZF65f7gygwXg7jsvygwWT3D3mxWe4O6ntVVSZrB4grvvrPAEd0e9lc0VgLvjoIj/9iCAu9+sALj7aa1urpRBJsXeAdx9z2asBuDup7syhAXg7jcnVgnA3VdvAHc/vRX9SVRHuXdFCAvA3e9cdivVQFgv+9OXhXv/171Djf/26b8dTjrspF4uSNlbKYNMir0DuPdyBEcuCuA+UqKmAQDuTeWcdzFFbxUvCMDdb06sUo238u10uBqAu98OKHqrqA6Au9+cWCUAd1+9YzUAd1/dAdz99FZmsADc/ebEKgG4++k9Kd6KJ7j3PzMA7v1rvEMFZYPCE9z9hkXZXAG4+82JurkCcPebFQB3P62tkrK5UgaZFHsHcPc9m7EagLuf7soQFoC735xYJQB3X70B3P30VvQnUR3l3hUhLAB3v3PZrVQKYW0P28PzL35+eOTRR4Yav+isi8JRBx7VywUpeytlkEmxdwD3Xo7gyEUB3EdK1DQAwL2pnPMupuit4gUBuPvNiVUq9Va+Xc5dDcDdbxcUvVVUZ1IgLJ7g3v+8K98nBHDvfz66FZT5MZ7g7jcrAO5+WlslAHc/vSfFWwG49z8zyt6KJ7j3Px87VABw9xMcwN1Pa3WDomyuANz95hzA3U9rq6RsrpRBJsXeAdx9z2asBuDup7syhAXg7jcnVgnA3VdvAHc/vRX9SVRHuXdFCAvA3e9cdiuVQlg/+OEPwjmXnTNn0x976cfC/nvu38sFKXsrZZBJsXcA916O4MhFAdxHStQ0AMC9qZzzLqboreIFAbj7zYlVKvVWvl3OXQ3A3W8XFL1VVGdSICwA9/7nXfk+IYB7//PRrQDg7qe3MoMF4O43J1ZJmcHatGlT2Lp1a7DP+rVr1/oKV1BtUrwVgHvB5memKHsrAPfMza4NB3CvVTA9X9lc8QT39H1uEalsrgDcW0xA2hoA7mk6tYpSNlfKIJNi7wDurU5d3joA7nl61UQrQ1gA7jU7n58L4J6vWU0GgHuNenm5iv4kXqFy74oQFoB73tlqFV0KYW2+d3N47WdeO9TGorAorH/V+rBk8ZJWLe6wjrK3UgaZFHsHcO/lCI5cFMB9pERNAwDcm8o572KK3ipeEIC735xYpVJv5dvl3NUA3P12QdFbRXUmBcICcO9/3pXvEwK49z8f3QoA7n56KzNYAO5+c2KVlBksAHe/Wen6QgD3/nVX9lYA7v3Pxw4VANz9BFc2VwDufnOibq4A3P1mBcDdT2urpGyulEEmxd4B3H3PZqwG4O6nuzKEBeDuNydWCcDdV28Adz+9Ff1JVEe5d0UIC8Dd71x2K5VCWNd+59rwzqveOdT0yumV4RMv+0RvF6PsrZRBJsXeAdx7O4bzLgzg7qs7gLuf3oreKqoD4O43J1ap1Fv5djl3NQB3v11Q9FZRHQB3vzmxSnfddVfYsmVLWLRoUVi3bp1v8cpqyvcJAdwrNz8zHcA9U7CKcGUGC8C9YuMLUgHcC0QrTJkUbwXgXjgAGWnK3grAPWOjW4QCuLdQMW0NZXMF4J62x62ilM0VgHurKRi9DoD7aI1aRiibK2WQSbF3APeWJy99LQD3dK1qI5UhLAD32t3Pywdwz9OrNhrAvVbB9HxFfxKvTrl3RQgLwD39XLWMLIWwrr756nDJ1y4ZauUJ+z0hvPdF723Z4g5rKXsrZZBJsXcA996O4bwLA7j76g7g7qe3oreK6gC4+82JVSr1Vr5dzl0NwN1vFxS9VVRnUiAsnuDe/7wr3ycEcO9/ProVANz99FZmsADc/ebEKikzWDzB3W9WeIK7n9ZWSdlbAbj7zkoAcPcTXNlcAbj7zYm6uQJw95sVAHc/rdXNlTLIpNg7gLvv2YzVANz9dFeGsADc/ebEKgG4++oN4O6nt6I/ieoo964IYQG4+53LbqVSCOvP/unPwmeu+8xQ009Z9ZTw1me/tbeLUfZWyiCTYu8A7r0dw3kXBnD31R3A3U9vRW8V1QFw95sTq1TqrXy7nLsagLvfLih6q6gOgLvfnFglnuDuq3esBuDuqzuAu5/eygwWgLvfnFglAHc/vSfFW/EE9/5nBsC9f413qKBsUADc/YZF2VwBuPvNibq5AnD3mxUAdz+trZKyuVIGmRR7B3D3PZuxGoC7n+7KEBaAu9+cWCUAd1+9Adz99Fb0J1Ed5d4VISwAd79z2a1UCmG9/2/fH75yy1eGmn7m0c8MF/z8Bb1djLK3UgaZFHsHcO/tGM67MIC7r+4A7n56K3qrqA6Au9+cWKVSb+Xb5dzVANz9dkHRW0V1JgXC4gnu/c+78n1CAPf+56NbQZkfm52dHXz2z8zMhDVr1vgKV1BNmcECcC/Y8IoUAPcK8TJTJ8VbAbhnbnxBuLK34gnuBRtekwLgXqNeXq6yuQJwz9vr2mhlcwXgXrv76fkA7ulatYhUNlfKIJNi7wDuLU5c/hoA7vmalWYoQ1gA7qW7XpYH4F6mW2kWgHupcvl5iv4kXqVy74oQFoB7/vlqkVEKYb39i28P13/3+qEWXrz2xcH+6+ul7K2UQSbF3gHc+zqF868L4O6rO4C7n96K3iqqA+DuNydWqdRb+XY5dzUAd79dUPRWUZ1JgbAA3Pufd+X7hADu/c9HtwKAu5/eygwWgLvfnFglZQZr06ZNYevWrcE+69euXesrXEG1SfFWAO4Fm5+ZouytANwzN7s2HMC9VsH0fGVzBeCevs8tIpXNFYB7iwlIWwPAPU2nVlHK5koZZFLsHcC91anLWwfAPU+vmmhlCAvAvWbn83MB3PM1q8kAcK9RLy9X0Z/EK1TuXRHCAnDPO1utokshrFf/+avDXffdNdTGb/z8b4TTjj6tVXtD6yh7K2WQSbF3APfejuG8CwO4++oO4O6nt6K3iuoAuPvNiVUq9Va+Xc5dDcDdbxcUvVVUZ1IgLAD3/udd+T4hgHv/89GtAODup7cygwXg7jcnVkmZwQJw95uVri8EcO9fd2VvBeDe/3zsUAHA3U9wZXMF4O43J+rmCsDdb1YA3P20tkrK5koZZFLsHcDd92zGagDufrorQ1gA7n5zYpUA3H31BnD301vRn0R1lHtXhLAA3P3OZbdSKYT1ko+8JDz4vx8cavqtz3preMrqp/R2McreShlkUuwdwL23YzjvwgDuvroDuPvpreitojoA7n5zYpVKvZVvl3NXA3D32wVFbxXVAXD3mxOrdNddd4UtW7aERYsWhXXr1vkWr6ymfJ8QwL1y8zPTAdwzBasIV2awANwrNr4gFcC9QLTClEnxVgDuhQOQkabsrQDcMza6RSiAewsV09ZQNlcA7ml73CpK2VwBuLeagtHrALiP1qhlhLK5UgaZFHsHcG958tLXAnBP16o2UhnCAnCv3f28fAD3PL1qowHcaxVMz1f0J/HqlHtXhLAA3NPPVcvIEgjrkUcfCc+7+HlztvHeX3pveML+T2jZ4g5rKXsrZZBJsXcA996O4bwLA7j76g7g7qe3oreK6gC4+82JVSrxVr4d7roagLvfTih6q6jOpEBYPMG9/3lXvk8I4N7/fHQrALj76a3MYAG4+82JVVJmsHiCu9+s8AR3P62tkrK3AnD3nZUA4O4nuLK5AnD3mxN1cwXg7jcrAO5+WqubK2WQSbF3AHffsxmrAbj76a4MYQG4+82JVQJw99UbwN1Pb0V/EtVR7l0RwgJw9zuX3UolENY9/3FPeOXHXzlnw5942SfCyumVvV2MsrdSBpkUewdw7+0YzrswgLuv7gDufnorequoDoC735xYpRJv5dvhrqsBuPvthKK3iuoAuPvNiVXiCe6+esdqAO6+ugO4++mtzGABuPvNiVUCcPfTe1K8FU9w739mANz713iHCsoGBcDdb1iUzRWAu9+cqJsrAHe/WQFw99PaKimbK2WQSbF3AHffsxmrAbj76a4MYQG4+82JVQJw99UbwN1Pb0V/EtVR7l0RwgJw9zuX3UolENa3v//tcOH6C+ds+IsXfLHXC1H2Vsogk2LvAO69HsVdLg7g7qs7gLuf3oreKqoD4O43J1apxFv5drjragDufjuh6K2iOpMCYfEE9/7nXfk+IYB7//PRraDMj83Ozg4++2dmZsKaNWt8hSuopsxgAbgXbHhFCoB7hXiZqZPirQDcMze+IFzZW/EE94INr0kBcK9RLy9X2VwBuOftdW20srkCcK/d/fR8APd0rVpEKpsrZZBJsXcA9xYnLn8NAPd8zUozlCEsAPfSXS/LA3Av0600C8C9VLn8PEV/Eq9SuXdFCAvAPf98tcgogbD+/ra/D+/58nuGyu+/5/7hYy/9WIu2drmGsrdSBpkUewdw7/Uo7nJxAHdf3QHc/fRW9FZRHQB3vzmxSiXeyrfDXVcDcPfbCUVvFdWZFAgLwL3/eVe+Twjg3v98dCsAuPvprcxgAbj7zYlVUmawNm3aFLZu3Rrss37t2rW+whVUmxRvBeBesPmZKcreCsA9c7NrwwHcaxVMz1c2VwDu6fvcIlLZXAG4t5iAtDUA3NN0ahWlbK6UQSbF3gHcW526vHUA3PP0qolWhrAA3Gt2Pj8XwD1fs5oMAPca9fJyFf1JvELl3hUhLAD3vLPVKroEwlp//fpw+TcuH2rhqJ88Klz0gotatTbnOsreShlkUuwdwL3Xo7jLxQHcfXUHcPfTW9FbRXUA3P3mxCqVeCvfDnddDcDdbycUvVVUZ1IgLAD3/udd+T4hgHv/89GtAODup7cygwXg7jcnVkmZwQJw95uVri8EcO9fd2VvBeDe/3zsUAHA3U9wZXMF4O43J+rmCsDdb1YA3P20tkrK5koZZFLsHcDd92zGagDufrorQ1gA7n5zYpUA3H31BnD301vRn0R1lHtXhLAA3P3OZbdSCYR16dcvDX95418ONXzy4SeHN/zXN/R6IcreShlkUuwdwL3Xo7jLxQHcfXUHcPfTW9FbRXUA3P3mxCqVeCvfDnddDcDdbycUvVVUB8Ddb06s0l133RW2bNkSFi1aFNatW+dbvLKa8n1CAPfKzc9MB3DPFKwiXJnBAnCv2PiCVAD3AtEKUybFWwG4Fw5ARpqytwJwz9joFqEA7i1UTFtD2VwBuKftcasoZXMF4N5qCkavA+A+WqOWEcrmShlkUuwdwL3lyUtfC8A9XavaSGUIC8C9dvfz8gHc8/SqjQZwr1UwPV/Rn8SrU+5dEcICcE8/Vy0jSyCs3/8fvx823rlxqI0zn3RmOO/k81q2N7SWsrdSBpkUewdw7/Uo7nJxAHdf3QHc/fRW9FZRHQB3vzmxSiXeyrfDXVcDcPfbCUVvFdWZFAiLJ7j3P+/K9wkB3Pufj24FAHc/vZUZLAB3vzmxSsoMFk9w95sVnuDup7VVUvZWAO6+sxIA3P0EVzZXAO5+c6JurgDc/WYFwN1Pa3VzpQwyKfYO4O57NmM1AHc/3ZUhLAB3vzmxSgDuvnoDuPvprehPojrKvStCWADufueyW6kEwnr9Z18fbv+ftw81/LKTXxae+6Tn9nohyt5KGWRS7B3AvdejuMvFAdx9dQdw99Nb0VtFdQDc/ebEKpV4K98Od10NwN1vJxS9VVQHwN1vTqwST3D31TtWA3D31R3A3U9vZQYLwN1vTqwSgLuf3pPirXiCe/8zA+Dev8Y7VFA2KADufsOibK4A3P3mRN1cAbj7zQqAu5/WVknZXCmDTIq9A7j7ns1YDcDdT3dlCAvA3W9OrBKAu6/eAO5+eiv6k6iOcu+KEBaAu9+57FYqgbDO/ZNzw78/9O9DDb/xv74x/OzhP9vrhSh7K2WQSbF3APdej+IuFwdw99UdwN1Pb0VvFdUBcPebE6tU4q18O9x1NQB3v51Q9FZRnUmBsHiCe//zrnyfEMC9//noVlDmx2ZnZwef/TMzM2HNmjW+whVUU2awANwLNrwiBcC9QrzM1EnxVgDumRtfEK7srXiCe8GG16QAuNeol5erbK4A3PP2ujZa2VwBuNfufno+gHu6Vi0ilc2VMsik2DuAe4sTl78GgHu+ZqUZyhAWgHvprpflAbiX6VaaBeBeqlx+nqI/iVep3LsihAXgnn++WmTkQljbw/Zw5gfPDPa/O78uesFF4aifPKpFW7tcQ9lbKYNMir0DuPd6FHe5OIC7r+4A7n56K3qrqA6Au9+cWKVcb+Xb3fzVANz9dkPRW0V1JgXCAnDvf96V7xMCuPc/H90KAO5+eiszWADufnNilZQZrE2bNoWtW7cG+6xfu3atr3AF1SbFWwG4F2x+ZoqytwJwz9zs2nAA91oF0/OVzRWAe/o+t4hUNlcA7i0mIG0NAPc0nVpFKZsrZZBJsXcA91anLm8dAPc8vWqilSEsAPeanc/PBXDP16wmA8C9Rr28XEV/Eq9QuXdFCAvAPe9stYrOhbC2PbgtnHf5eXOW/9hLPxb233P/Vq3NuY6yt1IGmRR7B3Dv9SjucnEAd1/dAdz99Fb0VlEdAHe/ObFKud7Kt7v5qwG4++2GoreK6kwKhAXg3v+8K98nBHDvfz66FQDc/fRWZrAA3P3mxCopM1gA7n6z0vWFAO79667srQDc+5+PHSoAuPsJrmyuANz95kTdXAG4+80KgLuf1lZJ2Vwpg0yKvQO4+57NWA3A3U93ZQgLwN1vTqwSgLuv3gDufnor+pOojnLvihAWgLvfuexWyoWwNt2zKbzhc28YanZRWBTWv2p9WLJ4Sa8XouytlEEmxd4B3Hs9irtcHMDdV3cAdz+9Fb1VVAfA3W9OrFKut/Ltbv5qAO5+u6HoraI6AO5+c2KV7rrrrrBly5awaNGisG7dOt/ildWU7xMCuFdufmY6gHumYBXhygwWgHvFxhekArgXiFaYMineCsC9cAAy0pS9FYB7xka3CAVwb6Fi2hrK5grAPW2PW0UpmysA91ZTMHodAPfRGrWMUDZXyiCTYu8A7i1PXvpaAO7pWtVGKkNYAO61u5+XD+Cep1dtNIB7rYLp+Yr+JF6dcu+KEBaAe/q5ahmZC2Fdc8c14V1/9a6hFvbZY5/wp7/6py1bm3MtZW+lDDIp9g7g3vtxnLMAgLuv7gDufnorequoDoC735xYpVxv5dvd/NUA3P12Q9FbRXUmBcLiCe79z7vyfUIA9/7no1sBwN1Pb2UGC8Ddb06skjKDxRPc/WaFJ7j7aW2VlL0VgLvvrAQAdz/Blc0VgLvfnKibKwB3v1kBcPfTWt1cKYNMir0DuPuezVgNwN1Pd2UIC8Ddb06sEoC7r94A7n56K/qTqI5y74oQFoC737nsVsqFsL5wwxfCx/7hY0PNHjFzRHjPL76n94tQ9lbKIJNi7wDuvR/HOQsAuPvqDuDup7eit4rqALj7zYlVyvVWvt3NXw3A3W83FL1VVAfA3W9OrBJPcPfVO1YDcPfVHcDdT29lBgvA3W9OrBKAu5/ek+KteIJ7/zMD4N6/xjtUUDYoAO5+w6JsrgDc/eZE3VwBuPvNCoC7n9ZWSdlcKYNMir0DuPuezVgNwN1Pd2UIC8Ddb06sEoC7r94A7n56K/qTqI5y74oQFoC737nsVsqFsC77h8vClTdcOdTsU5/w1HDhGRf2fhHK3koZZFLsHcC99+M4ZwEAd1/dAdz99Fb0VlEdAHe/ObFKud7Kt7v5qwG4++2GoreK6kwKhMUT3Pufd+X7hADu/c9Ht4IyPzY7Ozv47J+ZmQlr1qzxFa6gmjKDBeBesOEVKQDuFeJlpk6KtwJwz9z4gnBlb8UT3As2vCYFwL1GvbxcZXMF4J6317XRyuYKwL1299PzAdzTtWoRqWyulEEmxd4B3FucuPw1ANzzNSvNUIawANxLd70sD8C9TLfSLAD3UuXy8xT9SbxK5d4VISwA9/zz1SIjF8J695ffHb5+29eHSj/r2GeFV657ZYuW5l1D2Vspg0yKvQO4934c5ywA4O6rO4C7n96K3iqqA+DuNydWKddb+XY3fzUAd7/dUPRWUZ1JgbAA3Pufd+X7hADu/c9HtwKAu5/eygwWgLvfnFglZQZr06ZNYevWrcE+69euXesrXEG1SfFWAO4Fm5+ZouytRgLuDz300Hb78mIhveyN0A7obrvtFpYtW7aQWhvZS+x9yZIlwQ7nQn/ZTR/7Utle9ua9ePHihd7yY/0p925fYN1+++2Dazn88MPDihUrFrzuNiemuc2IzYrSS7l3+wAyM75o0aKw++67L3jZ7b3b3gftNTU1FZYuXbrge44N2heGN9544+CfBx98cNh///1lerdG7X1FSXfzHgYE2WuPPfaQ0rrbu51LO58qL8Xeb7311sET//fZZ5+watUqFakHfRqMau8tKr6wK65a76az9Wwv8+CmucpLuXfzWPZFkL0OPfTQsHLlygUvu5q36goae1f87LTP/Pi9g8rnvpq36s7Kt771rcF3KgceeODgv4X+UvQnUVPl3u3nTHtfsZfK90Fq/qR79k4//fSwcePGcOqpp4YrrrhioR/LHfqL36mketq3XfW28C9b/2XoGs8+8ezw7J9+du/Xruytur3bd+L23bjKS7H3u+++O2zbtm2g8zHHHKMi9aBPRW8VBVbsPfpC+57Tvu9Uein3biCt+ZX99tsvHHLIIQtedkVvFUVV7l3xPmGut1pIw3/nnXcG+8UZ+7n+iCOOWEitjexF7T6horeKm6B8n1Cx93vuuSfYf3af6rjjjht5FhZSAPcJfXdjEhgsRX7M7p/YZ5DKPU5FbxVPUrd37hP2//6i5q26itx1113h/vvvH/CoCn9ZQdGfTIIvtGtQu0+o7K3uvffeYJC7vY499tghfnnRAw88sN0Ow0J6TYK5Sr3pM27dJ8WgqNyMjfsN4O47+crmSg3CUjZXAO6+51LZXCmDTIq9A7j7ns1YTQ0gmxSQSe1LNwB33/MJ4O6rt9oXV111ANz9ZkXRWymDTGr+pDuJ/y8B7hd89oKw7cFtQwfxN5/+m+GkJ5zU+wGdFF8I4N77qAQA9/41nqsCgLuv7gDufnorQ+LKvSve4wRw9zuX3Upq9wkB3MczJ4r3OAHcxzMrit8HTQKDBeDe/7wrequoCoB7//Oh7K26vQO4+82KorfqqqN2n1CZwRoJuD/88MPb7Y1+IUHuNiD2g5s9DUPtCe6xd3uah8oT3OPTlu037tWe4K7au/0ZpVtuuWXwvmi/EbbXXnv5fYIUVrIvf+zN0H55Q+FJ4jubK9XeDWSyGz92NlWedmnzbS97D1R6grt9Dl577bWD3u0p0QpPu+zOedTdPjcVniZlcx2fGLnnnnsWvjONJ83eT+JfP6H3/vfA/rKCwUz77rvv4K+eKL3Mp5jPVvGFXW1j7/aFocJfbrGfHeIPmeZT1J7grtq7vRcaSGuvI488cvAUkoX+UvRWUdPYuz2RSeEvQHVnQbF3NW/V1fu6664bfKdif5VI4WmXeKvxvHMayBT/+om9pyj8VSJlb3XKKaeEa665Jpx22mnhyiuvHM+mF1a1ObF5SfGF28P28MJLXzhnpd977u+FJx7wxMIu0tOUfaF9L/Hggw8OLtY8uNIT3BV7txuaBgSZzieccEL6kC2ASEVvtbOntX+rfKdi59JmXPF+lXLv119//eB+xAEHHBBWr169AE7e/C0oeqt4Rd3euU/Y/6jleKv+u8mrcNtttw2edmk/Pxx99NF5yWOOVrvHqeitulusep/QrkGtd3vSpf3ipv1Mv3bt2jGftLzyyvcJFXufBAZL0Y/fdNNNwb7PUrnHafc0VRmsbu/cJ8x7Py6JVvNW3WvcvHnz4C/6Gc+k8tdP1PzJXL5QhWNS7l3Rn0S9t27dGrZs2TL454knnjj8BPcF9/j2H//gEAF3BaBm5+G23g1kUoCA7YurCNTYFxJKMJBy7w888EC44YYbBqNjH5h77713iWdwzTEjDDpNpgAAIABJREFUGyFxNaBGuXf7sjMC7go3fexLN/sTlfFmrAJoHQ+SvXdv2LBh8M/DDjtMAgbqvgnY+4q9zIgr/HKY3YyNkPjKlStd389qi9mZjDCQ/YKSAgwUr1mxd4P07H18ZmZG4s+EdefLbiRHwF3BF87Vu8EeCr9gZTpHGMj6VYKBlHu3s2ln1F52Y9P+dPxCf6l5q66esXf73FH4Bdlu7/aZb5/9Sr2reauu3uZpzdvaL20qwECK/kTZW8Xe7ef7eMPKftZUeOCBsrdat27d4OfNM844I1x11VUL/eNyh/7se8MIuI/yhfbk9vMuP2/O67vs3MvCfiv69wrK3sreu+MNK/v5QemhAYq933HHHYM/fWs6n3RS/39doOXBV/RW8fpj7/Zvle+D7LtO+87Tvm9TeKhRd9aUe9+4cePge/GDDjooHHHEES2PUC9rKXqruXwh9wl7GY9ib9V/N3kVbr755nDfffcNvpM4/vjj85LHHK12n1DRW8UtVr5PqNi7/dKmwUD2nZv93Kn0Ur5P2O1d5T6h/aypzmAZd6DGj83Ozg54LJV7nMoMVrd37hP2/2mg5q26imzatCkYTGvvJwq/HKboT+byhSocU3dW1O4TKnsr+47Wvqu118knnzzELy8CcG/7xh6NIYB7W13nWk3ZXAG49z8f3QrK5koNwlI2VwDuvudS2VwBYfnOCoC7r96xWgTIANz7118ZwgJw738+uhUA3H31VvviqqsOgLvfrCj7QkUIC8Ddb7a7lXIA91v/7dbwxs+/cajRRWFRuPKCK4P9b98vZW+lDDIp9g7g3vdpnHt9AHdf3QHc/fRW9FZRnW7vAO79z0yOt+q/m7wKAO55etVEK3qreL3K9wkVewdwrzlp5bkA7uXalWQqw/kA7iU7XpYD4F6mW2mWMoMF4F666/l5XW8F4J6vX26GMoMF4J6725XxAO6VAmakA7hniNUgVNmgKPcO4N5geBOXAHBPFKpRmLK5UgaZFHsHcG906DKXAXDPFKwiXBnCAnCv2PiCVAD3AtEqUgDcK8TLTFX0J/ESlXtXhLAA3DMPV6PwHAhrw+0bwh/+9R8OVbYnt9sT3D1eyt5KGWRS7B3A3eNEDtcAcPfVHcDdT29FbxXVAXD3mxOrlOOtfDsbXQ3AfbRGrSIUvVW8dkVIXLl3APdWpy5vHQD3PL1qowHcaxVMz1dmsADc0/e5RaQygwXg3mIC0tYAcE/TqVWUMoMF4N5qChLXAXBPFKpBmLK54gnuDQYgYwllcwXgnrHRlaEA7pUCZqYrmytlkEmxdwD3zMPVKBzAvZGQCcsoQ1gA7gkb3DAEwL2hmAlLAbgniNQoRNGfxEtX7l0RwgJwb3ToMpfJgbDWX78+XP6Ny4cqrPnJNeFdL3hXZuWycGVvpQwyKfYO4F52xmqzANxrFczLB3DP06smWtFbxesFcK/Z+fzcHG+Vv3q/GQDu/erbXV3RW8X+Adz95sQqAbj76h2rAbj76g7g7qe3MoMF4O43J1ZJmcECcPebFQB3P62tkjKDBeDuOysBwN1PcGVzBeDuNyfq5grA3W9WANz9tFY3V8ogk2LvAO6+ZzNWA3D3010ZwgJw95sTqwTg7qs3gLuf3or+JKqj3LsihAXg7ncuu5VyIKwPf/3D4aobrxpq9GlHPC381mm/5XIByt5KGWRS7B3A3eVIDhUBcPfVHcDdT29FbxXVAXD3mxOrlOOtfDsbXQ3AfbRGrSIUvVW8dgD3VlOQtg6Ae5pOraMA3FsrOv96AO5+eiszWADufnNilQDc/fSeFG+1fPnysGzZMj/hGlRSu08I4N5g03OWUDYoAO45O10Xq2yuANzr9j43W9lcAbjn7nZ5PIB7uXYlmcrmShlkUuwdwL3khNXnALjXa5i6gjKEBeCeustt4gDc2+iYuoraF1fd69qwYUMwb7tq1aqwevXq1EseW5yiP4liKfeuCGEBuI/nmOZAWO+86p3h2u9cO9To85/8/HDuSee6XICyt1IGmRR7B3B3OZJDRQDcfXUHcPfTW9FbRXUA3P3mxCrleCvfzkZXA3AfrVGrCEVvFa99UiCs6enpMDU11WpLe1sHwL03aeddGMDdV3dlfmx2dnbw2T8zMxPWrFnjK1xBNWUGC8C9YMMrUpQZLJ7gXrHxmak8wT1TsMpwZQaLJ7hXbn5uOoB7rmLl8crmCsC9fN9LMpXNFYB7yY6X5QC4l+lWmqVsrpRBJsXeAdxLT1ldHoB7nX452coQFoB7zk7XxwK412uYswKAe45adbGK/iResXLvihAWgHvdWSvNzoGwXvOZ14Q7771zqNSvrfu18AvH/kJpC1l5yt5KGWRS7B3APetoNQsGcG8mZdJCAO5JMjUJUvRW8cIB3JuMQPIiOd4qeVGnQAB3J6FDGPzSujEH9tp9993D0qVL/YpXVgJwrxQwMx3APVOwRuEA7o2ETFwGwD1RqAZhygwWgHuDAchYQpnBAnDP2OjKUAD3SgEz05UZLAD3zM2uDQdwr1UwPV/ZXAG4p+9zi0hlcwXg3mIC0tYAcE/TqVWUsrlSBpkUewdwb3Xq8tYBcM/TqyZaGcICcK/Z+fxcAPd8zWoyANxr1MvLVfQn8QqVe1eEsADc885Wq+gcCOvsj54d/td//l8Qp/t6yy+8Jaw9dG2rluZdR9lbKYNMir0DuLscyaEiAO6+ugO4++mt6K2iOgDufnNilXK8lW9no6sBuI/WqFWEoreK1w7g3moK0tYBcE/TqXUUgHtrRedfD8DdT29lBgvA3W9OrJIygwXg7jcrAO5+WlslZQYLwN13Vga/TW0/dNpvUttvVC/016QYlBUrVoQlS5YsdLkf6w/A3XerlM0VgLvfrAC4+2mtbq6UQSbF3gHcfc9mrAbg7qe7MoQF4O43J1YJwN1XbwB3P70V/UlUR7l3RQgLwN3vXHYrpUJYP3rkR+GsS86as8n3vui94Qn7PcHlApS9lTLIpNg7gLvLkRwqAuDuqzuAu5/eit4qqgPg7jcnVinVW/l2lVYNwD1NpxZRit4qXjeAe4sJSF8DwD1dq5aRAO4t1Ry9FoD7aI1aRUwKP7bHHnuE3XbbrZUsva+j+F2WMoMF4N77SD9WAMDdT2urBODuq/djkPjU1FSYnp52rl5XDsC9Tr+cbGVzBeCes9P1scrmCsC9fv9TVwBwT1WqTZyyuVIGmRR7B3Bvc+ZyVwFwz1WsPF7xi6t4tQDu5ftekgngXqJaeQ6Ae7l2uZmK/iReo3LvihAWgHvu6WoTnwphfe8H3wvnf/L8OYv+2cv/LOy5fM82DY1YRdlbKYNMir0DuLscyaEiAO6+ugO4++mt6K2iOgDufnNilVK9lW9XadUA3NN0ahGl6K3idQO4t5iA9DUA3NO1ahkJ4N5SzdFrAbiP1qhVhDKDxRPcW01B2jrKDBaAe9oet4gCcG+hYvoaygwWT3BP3+cmkQDuTWRMWkTZXAG4J21xsyBlcwXg3mwMRi4E4D5SoqYByuZKGWRS7B3AvenRS14MwD1ZqupAZQgLwL16+7MWAHDPkqs6GMC9WsLkBRT9Sbw45d4VISwA9+Rj1TQwFcL65ne/Gd72xbcN1Z7abSp87tc/17Sn+RZT9lbKIJNi7wDubsdyh0IA7r66A7j76a3oraI6AO5+c2KVUr2Vb1dp1QDc03RqEaXoreJ1A7i3mID0NQDc07VqGQng3lLN0WsBuI/WqFWEMoMF4N5qCtLWUWawANzT9rhFFIB7CxXT11BmsADc0/e5SSSAexMZkxZRNlcA7klb3CxI2VwBuDcbg5ELAbiPlKhpgLK5UgaZFHsHcG969JIXA3BPlqo6UBnCAnCv3v6sBQDcs+SqDgZwr5YweQFFfxIvTrl3RQgLwD35WDUNTIWw/vrbfx0+9HcfGqr9uH0eFz509vD/vWmTncWUvZUyyKTYO4B7X6dw/nUB3H11B3D301vRW0V1ANz95sQqpXor367SqgG4p+nUIkrRW8XrBnBvMQHpawC4p2vVMhLAvaWao9cCcB+tUasIZQYLwL3VFKSto8xgAbin7XGLKAD3Fiqmr6HMYAG4p+9zk0gA9yYyJi2ibK4A3JO2uFmQsrkCcG82BiMXAnAfKVHTAGVzpQwyKfYO4N706CUvBuCeLFV1oDKEBeBevf1ZCwC4Z8lVHQzgXi1h8gKK/iRenHLvihAWgHvysWoamAphfeIfPxGumL1iqPaTH//k8PbnvL1pT/MtpuytlEEmxd4B3N2O5Q6FANx9dQdw99Nb0VtFdQDc/ebEKqV6K9+u0qoBuKfp1CJK0VvF6wZwbzEB6WsAuKdr1TISwL2lmqPXAnAfrVGrCGUGC8C91RSkraPMYAG4p+1xiygA9xYqpq+hzGABuKfvc5NIAPcmMiYtomyuANyTtrhZkLK5AnBvNgYjFwJwHylR0wBlc6UMMin2DuDe9OglLwbgnixVdaAyhAXgXr39WQsAuGfJVR0M4F4tYfICiv4kXpxy74oQFoB78rFqGpgKYf3R3/xR+Nq/fG2o9unHnB7Of/r5TXuabzFlb6UMMin2DuDudix3KATg7qs7gLuf3oreKqoD4O43J1Yp1Vv5dpVWDcA9TacWUYreKl43gHuLCUhfA8A9XauWkQDuLdUcvRaA+2iNWkUoM1gA7q2mIG0dZQYLwD1tj1tEAbi3UDF9DWUGC8A9fZ+bRAK4N5ExaRFlcwXgnrTFzYKUzRWAe7MxGLkQgPtIiZoGKJsrZZBJsXcA96ZHL3kxAPdkqaoDlSEsAPfq7c9aAMA9S67qYAD3agmTF1D0J/HilHtXhLAA3JOPVdPAVAjrjZ9/Y7j1324dqn3OU88JZ51wVtOe5ltM2Vspg0yKvQO4ux3LHQoBuPvqDuDup7eit4rqALj7zYlVSvVWvl2lVQNwT9OpRZSit4rXDeDeYgLS1wBwT9eqZSSAe0s1R68F4D5ao1YRygwWgHurKUhbR5nBAnBP2+MWUQDuLVRMX0OZwQJwT9/nJpEA7k1kTFpE2VwBuCdtcbMgZXMF4N5sDEYuBOA+UqKmAcrmShlkUuwdwL3p0UteDMA9WarqQGUIC8C9evuzFgBwz5KrOhjAvVrC5AUU/Um8OOXeFSEsAPfkY9U0MBXCOu/y88K2B7cN1f5vz/xvYd2R65r2NN9iyt5KGWRS7B3A3e1Y7lAIwN1XdwB3P70VvVVUB8Ddb06sUqq38u0qrRqAe5pOLaIUvVW8bgD3FhOQvgaAe7pWLSMB3FuqOXotAPfRGrWKUGawANxbTUHaOsoMFoB72h63iAJwb6Fi+hrKDBaAe/o+N4kEcG8iY9IiyuYKwD1pi5sFKZsrAPdmYzByIQD3kRI1DVA2V8ogk2LvAO5Nj17yYgDuyVJVBypDWADu1duftQCAe5Zc1cEA7tUSJi+g6E/ixSn3rghhAbgnH6umgSkQ1iOPPhKef/Hzw/awfaj2RWddFI468KimPc23mLK3UgaZFHsHcHc7ljsUAnD31R3A3U9vRW8V1QFw95sTq5TirXw7Sq8G4J6uVW2koreK1wzgXrv7efkA7nl6tYoGcG+lZNo6AO5pOrWIUmawANxbTED6GsoMFoB7+j7XRgK41yqYl6/MYAG45+11dTSAe7WEyQsomysA9+RtbhKobK4A3JuMQNIiAO5JMjULUjZXyiCTYu8A7s2OXdZCAO5ZclUFK0NYAO5VW5+dDOCeLVlVAoB7lXxZyYr+JF6gcu+KEBaAe9bRahacAmHd8x/3hFd+/JVz1rz8Vy8PP7HHTzTrZ9RCyt5KGWRS7B3AfdRp6uf/D+Dej667WhXA3U9vRW8V1QFw95sTq5TirXw7Sq8G4J6uVW2koreK1wzgXrv7efkA7nl6tYoGcG+lZNo6AO5pOrWIUmawANxbTED6GsoMFoB7+j7XRgK41yqYl6/MYAG45+11dTSAe7WEyQsomysA9+RtbhKobK4A3JuMQNIiAO5JMjULUjZXyiCTYu8A7s2OXdZCAO5ZclUFK0NYAO5VW5+dDOCeLVlVAoB7lXxZyYr+JF6gcu+KEBaAe9bRahacAmHddPdN4c1Xvnmo5pLFS8L6V60Pi8KiZv2MWkjZWymDTIq9A7iPOk39/P8B3PvRdVerArj76a3oraI6AO5+c2KVUryVb0fp1QDc07WqjVT0VvGaAdxrdz8vH8A9T69W0QDurZRMWwfAPU2nFlHKDBaAe4sJSF9DmcECcE/f59pIAPdaBfPylRksAPe8va6OBnCvljB5AWVzBeCevM1NApXNFYB7kxFIWgTAPUmmZkHK5koZZFLsHcC92bHLWgjAPUuuqmBlCAvAvWrrs5MB3LMlq0oAcK+SLytZ0Z/EC1TuXRHCAnDPOlrNglMgrK/e+tXwvq++b6jmT678yfDhX/lws15SFlL2Vsogk2LvAO4pJ6p9DIB7e03nWxHA3U9vRW8V1QFw95sTq5TirXw7Sq8G4J6uVW2koreK1wzgXrv7efkA7nl6tYoGcG+lZNo6AO5pOrWIUmawANxbTED6GsoMFoB7+j7XRgK41yqYl6/MYAG45+11dTSAe7WEyQsomysA9+RtbhKobK4A3JuMQNIiAO5JMjULUjZXyiCTYu8A7s2OXdZCAO5ZclUFK0NYAO5VW5+dDOCeLVlVAoB7lXxZyYr+JF6gcu+KEBaAe9bRahacAmH9+bV/Huy/nV/HHXJceMeZ72j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d/9f3hK7d+ZajmqT91anj1M17drJeUhZS9lTLIpNg7gHvKiWofA+DeXtP5VgRw99Nb0VtFdQDc/ebEKqV4K9+O0qsBuKdrVRup6K3iNQO41+5+Xj6Ae55eraIB3FspmbYOgHuaTi2ilBksAPcWE5C+hjKDBeCevs+1kQDutQrm5SszWADueXtdHQ3gXi1h8gLK5grAPXmbmwQqmysA9yYjkLQIgHuSTM2ClM2VMsik2DuAe7Njl7UQgHuWXFXByhAWgHvV1mcnA7hnS1aVAOBeJV9WsqI/iReo3LsihAXgnnW0mgWnQFhv+os3hZu/d/NQzV/+mV8Ov/iUX2zWS8pCyt5KGWRS7B3APeVEtY8BcG+v6XwrArj76a3oraI6AO5+c2KVUryVb0fp1QDc07WqjVT0VvGaAdxrdz8vH8A9T69W0QDurZRMWwfAPU2nFlHKDBaAe4sJSF9DmcECcE/f59pIAPdaBfPylRksAPe8va6OBnCvljB5AWVzBeCevM1NApXNFYB7kxFIWgTAPUmmZkHK5koZZFLsHcC92bHLWgjAPUuuqmBlCAvAvWrrs5MB3LMlq0oAcK+SLytZ0Z/EC1TuXRHCAnDPOlrNglMgrPMuPy9se3DbUM3XP/P14eeO/LlmvaQspOytlEEmxd4B3FNOVPsYAPf2ms63IoC7n96K3iqqA+DuNydWKcVb+XaUXg3APV2r2khFbxWvGcC9dvfz8gHc8/RqFQ3g3krJtHUA3NN0ahGlzGABuLeYgPQ1lBksAPf0fa6NBHCvVTAvX5nBAnDP2+vqaAD3agmTF1A2VwDuydvcJFDZXAG4NxmBpEUA3JNkahakbK6UQSbF3gHcmx27rIUA3LPkqgpWhrAA3Ku2PjsZwD1bsqoEAPcq+bKSFf1JvEDl3hUhLAD3rKPVLHgUhPXo9kfDmR86c856f3jWH4YnHvjEZr2kLKTsrZRBJsXeAdxTTlT7GAD39prOtyKAu5/eit4qqgPg7jcnVmmUt/LtJq8agHueXjXRit4qXi+Ae83O5+cCuOdr1iIDwL2FiulrALina1UbqcxgAbjX7n5evjKDBeCet9c10QDuNerl5yozWADu+ftdlQHgXiVfVrKyuQJwz9rq6mBlcwXgXr39yQsAuCdL1SRQ2Vwpg0yKvQO4Nzly2YsAuGdLVpygDGEBuBdve1EigHuRbMVJAO7F0mUnKvqTeJHKvStCWADu2cerScIoCOv7P/h++PVP/vqctT5+3sfD3rvv3aSP1EWUvZUyyKTYO4B76qlqGwfg3lbPUasBuI9SqN3/X9FbxasHcG83BykrjfJWKWuMKwbA3U95RW8V1QFw95sTqwTg7qt3rAbg7qs7gLuf3soMFoC735xYJWUGC8Ddb1YA3P20tkrKDBaAu++sBAB3P8GVzRWAu9+cqJsrAHe/WQFw99Na3Vwpg0yKvQO4+57NWA3A3U93ZQgLwN1vTqwSgLuv3gDufnor+pOojnLvihAWgLvfuexWGgVhXf/d68Pbv/j2oeamlkyFz53/Ofemlb2VMsik2DuAu/vxHBQEcPfVHcDdT29FbxXVAXD3mxOrNMpb+XaTVw3APU+vmmhFbxWvF8C9ZufzcwHc8zVrkQHg3kLF9DUA3NO1qo1UZrAA3Gt3Py8fwD1Pr5roSfFWy5cvD8uWLauRwj1X7T4hgLvziCgbFAB3v2FRNlcA7n5zYpWUzRWAu9+sALj7aW2VlM2VMsik2DuAu+/ZjNUA3P10V4awANz95sQqAbj76q32xVVXnQ0bNgTztqtWrQqrV6/2Fa6gmqI/iZep3LsihAXgXnDAGqSMgrCuvvnqcMnXLhmq9PifeHz44Es+2KCDvCWUvZUyyKTYO4B73tlqFQ3g3krJtHUA3NN0ahGl6K3idQO4t5iA9DVGeav0lfwjAdz9NFf0VlGdSYGwpqenw9TUlN+mF1YCcC8UrjINwL1SwMx0ZX5sdnZ28MttMzMzYc2aNZlX7h+uzGABuPvOizKDxRPc/WaFJ7j7aW2VlBksnuDuOys8wd1Rb2VzBeDuOCgA7q5iK39xBeDuOirS5koZZFLsHcDd92zGagDufrorQ1gA7n5zYpUA3H31BnD301vRn0R1lHtXhLAA3P3OZbfSKAjr8m9cHtZfv36ouRNXnxh+51m/4960srdSBpkUewdwdz+eg4IA7r66A7j76a3oraI6AO5+c2KVRnkr327yqgG45+lVE63oreL1Kt8nVOwdwL3mpJXnAriXa1eSCeBeolpZjjKDBeBetuelWQDupcrl5yn6k7l8IU9wz9/73AwA91zFKuOVDQpPcK/c/Ix0ZXMF4J6x0Q1Clc0VT3BvMACJSwC4JwrVKEzZXCmDTIq9A7g3OnSZywC4ZwpWEa4MYQG4V2x8QSqAe4FoFSkA7hXiZaYq+pN4icq9K0JYAO6Zh6tR+CgI6w+u/oPwjc3fGKr27OOeHV7xtFc06iJ9GWVvpQwyKfYO4J5+rlpGAri3VHP0WgDuozVqFaHoreK1A7i3moK0dUZ5q7RVxhMF4O6nu6K3iupMCoTFE9z7n3fl+4QA7v3PR7eCMj/GE9z9ZgXA3U9rq6TMYPEEd79Z4QnuflpbJWVvxRPcfWeFJ7g76g3g7ii2uEFRNlcA7n5zDuDup7W6uVIGmRR7B3D3PZuxGoC7n+7KEBaAu9+cWCUAd1+9Adz99Fb0J1Ed5d4VISwAd79z2a00CsJ67WdeGzbfu3mouZc/7eXhOcc9x71pZW+lDDIp9g7g7n48BwUB3H11B3D301vRW0V1ANz95sQqjfJWvt3kVQNwz9OrJlrRW8XrBXCv2fn8XJ7gnq9ZiwwA9xYqpq8B4J6uVW2kMoMF4F67+3n5ygwWgHveXtdEA7jXqJefC+Cer1lVhrJB4QnuVVuflaxsrniCe9ZWVwcrmysA9+rtT14AwD1ZqiaByuZKGWRS7B3AvcmRy14EwD1bsuIEZQgLwL1424sSAdyLZCtOAnAvli47UdGfxItU7l0RwgJwzz5eTRJGQVgvuvRF4Yc/+uFQrbf8wlvC2kPXNukhZxFlb6UMMin2DuCec7LaxQK4t9MyZSUA9xSV2sQoeqt45QDubWYgdZVR3ip1nXHEAbj7qa7oraI6AO5+c2KVANx99Y7VANx9dVfmx3iCu9+sALj7aW2VlBksAHe/WQFw99PaKikzWDzB3XdWeIK7o94A7o5iixsUZXMF4O435wDuflqrmytlkEmxdwB337MZqwG4++muDGEBuPvNiVUCcPfVG8DdT29FfxLVUe5dEcICcPc7l91K80FYD/7vB8NLPvKSORv7wIs/EFbtu8q9aWVvpQwyKfYO4O5+PAcFAdx9dQdw99Nb0VtFdQDc/ebEKgG4++odq6ndJ1T0VlFrAHffGQdw99U7VgNw99UdwN1Pb2UGC8Ddb06skpq36qoD4O43KwDuflpbJQB3X70fg8SnpqbC9PS0c/W6cjzBvU6/nGxlc8UT3HN2uj5W2VwBuNfvf+oKAO6pSrWJUzZXyiCTYu8A7m3OXO4qAO65ipXHK0NYAO7l+16SCeBeolp5DoB7uXa5mYr+JF6jcu+KEBaAe+7pahM/H4S1+d7N4bWfee2chT53/ufC1JKpNk1krKLsrZRBJsXeAdwzDlbDUAD3hmImLAXgniBSoxBFbxUvHcC90RAkLgPgnihU4zC1+4SK3ipuGYB74+EdsRyAu6/esRqAu6/uAO5+eiszWADufnNildS8VVcdAHe/WQFw99PaKikzWDzB3XdWeIK7o97K5grA3XFQxM0VgLvfrAC4+2mtbq6UQSbF3gHcfc9mrAbg7qe7MoQF4O43J1YJwN1XbwB3P70V/UlUR7l3RQgLwN3vXHYrzQdhXXPHNeFdf/WuocZWTq8Mn3jZJ8bSsLK3UgY5xa/MAAAgAElEQVSZFHsHcB/LEeUJ7s6yA7j7Ca7oraI6AO5+c2KVANx99Y7V1CAsRW8VtQZw951xAHdfvWM1AHdf3QHc/fRWZrAA3P3mxCqpeauuOgDufrMC4O6ntTqDBeDuOysA7o56K5srAHfHQRE3VwDufrMC4O6ntbq5UgaZFHsHcPc9m7EagLuf7soQFoC735xYJQB3X70B3P30VvQnUR3l3hUhLAB3v3PZrTQfhLX++vXh8m9cPtTYkQccGd79wnePpWFlb6UMMin2DuA+liMK4O4sO4C7n+CK3iqqA+DuNydWCcDdV+9YTQ3CUvRWUWsAd98ZB3D31TtWA3D31R3A3U9vZQYLwN1vTqySmrfqqgPg7jcrAO5+WqszWADuvrMC4O6ot7K5AnB3HBRxcwXg7jcrAO5+WqubK2WQSbF3AHffsxmrAbj76a4MYQG4+82JVQJw99UbwN1Pb0V/EtVR7l0RwgJw9zuX3UrzQViXfO2ScPXNVw819rQjnhZ+67TfGkvDyt5KGWRS7B3AfSxHFMDdWXYAdz/BFb1VVAfA3W9OrBKAu6/esZoahKXoraLWAO6+Mw7g7qt3rAbg7qs7gLuf3soMFoC735xYJTVv1VUHwN1vVgDc/bRWZ7AA3H1nBcDdUW9lcwXg7jgo4uYKwN1vVgDc/bRWN1fKIJNi7wDuvmczVgNw99NdGcICcPebE6sE4O6rN4C7n96K/iSqo9y7IoQF4O53LruV5oOw3vbFt4VvfvebQ42ddcJZ4ZynnjOWhpW9lTLIpNg7gPtYjiiAu7PsAO5+git6q6gOgLvfnFglAHdfvWM1NQhL0VtFrQHcfWccwN1X71gNwN1XdwB3P72VGSwAd785sUpq3qqrDoC736wAuPtprc5gAbj7zgqAu6PeyuYKwN1xUMTNFYC736wAuPtprW6ulEEmxd4B3H3PZqwG4O6nuzKEBeDuNydWCcDdV28Adz+9Ff1JVEe5d0UIC8Dd71x2K80HYf36J389fP8H3x9q7IJnXBCe+VPPHEvDyt5KGWRS7B3AfSxHFMDdWXYAdz/BFb1VVAfA3W9OrBKAu6/esZoahKXoraLWAO6+Mw7g7qt3rAbg7qs7gLuf3soMFoC735xYJTVv1VUHwN1vVgDc/bRWZ7AA3H1nBcDdUW9lcwXg7jgo4uYKwN1vVgDc/bRWN1fKIJNi7wDuvmczVgNw99NdGcICcPebE6sE4O6rN4C7n96K/iSqo9y7IoQF4O53LruV5oOwzvzQmeHR7Y8ONfaOM98RjjvkuLE0rOytlEEmxd4B3MdyRAHcnWUHcPcTXNFbRXUA3P3mxCoBuPvqHaupQViK3ipqDeDuO+MA7r56x2oA7r66A7j76a3MYAG4+82JVVLzVl11ANz9ZgXA3U9rdQYLwN13VgDcHfVWNlcA7o6DIm6uANz9ZgXA3U9rdXOlDDIp9g7g7ns2YzUAdz/dlSEsAHe/ObFKAO6+egO4++mt6E+iOsq9K0JYAO5+57JbaVcQ1rYHt4XzLj9vzqY+cs5HwgF7HTCWhpW9lTLIpNg7gPtYjiiAu7PsAO5+git6q6gOgLvfnFglAHdfvWM1NQhL0VtFrQHcfWccwN1X71gNwN1XdwB3P72VGSwAd785sUpq3qqrDoC736wAuPtprc5gAbj7zgqAu6PeyuYKwN1xUMTNFYC736wAuPtprW6ulEEmxd4B3H3PZqwG4O6nuzKEBeDuNydWCcDdV28Adz+9Ff1JVEe5d0UIC8Dd71x2K+0Kwrr5ezeHN/3Fm4aaWrxocVj/qvXB/nccL2VvpQwyKfYO4D6OExoA3J1lB3D3E1zRW0V1ANz95sQqAbj76h2rqUFYit4qag3g7jvjAO6+esdqAO6+ugO4++mtzGABuPvNiVVS81ZddQDc/WYFwN1Pa6vU9ScrV670LV5ZDcC9UsDc9Giuli5dGnbffffcdPf4STEoK1asCEuWLHHXr7QggHupcmV5yuYKwL1sz0uyANxLVCvPUTZXyiCTYu8A7uXnrCYTwL1GvbxcZQgLwD1vr2ujAdxrFczLB3DP06smWtGfxOtV7l0RwgJwrzlp5bm7grC+cutXwvu/+v6hhWf2mgkfPeej5QUrM5W9lTLIpNg7gHvlYStM/8///M/BDTd7qdxsU4bElXvfuHFjMK910EEHhSOOOKJw4vzSFL1VVAfA3W9OrBKAu6/esZrafUJFbxW1BnD3nXEAd1+9YzUAd1/dAdz99J4UfmyPPfYIu+22m59wlZUUv8tS81bdLQJwrxzYjHQA9wyxGoQqM1gA7g0GIGcJAPcctepilc0VgHvd3udmK5srAPfc3S6PB3Av164kU9lcKYNMir0DuJecsPocAPd6DVNXUPziqntz0M6ovY4++uiw3377pV722OLUvFVXKAB337EBcPfTW9GfRHWUe1eEsADc/c5lt9KuIKxP/uMnw2dnPzvU1LGHHBveeeY7x9NsCEHZWymDTIq9A7iP55gCuPvqDuDup7eit4rqALj7zYlVAnD31bv7HZbNuj0szR6attBfit4qagrg7jtdAO6+esdqAO6+ugO4++mtzGDxBHe/ObFKygwWgLvfrAC4+2ltlZQZrJGA+0MPPbTdfqBbSC97I7Qht9+oWrZs2UJqbWQvsXf7AXn58uUj48cdYDd97Etle01PT4fFi8fz54NLdFDu3b7Auv322weXffjhh0t8mWJzYprbjNisKL2Ue7cPIDPjixYtkvirEPbebe+D9pqamgr21yxUXvaF4Y033jho9+CDDw7777+/SuuDPu19RUl38x4GBNnLfota6dXt3f5ai51PlZdi77feeuvAjO+zzz5h1apVKlIP+jQY1d5bVHxhV1y13k1n69le5sGV/rKPcu/mseyLIHsdeuihEk9gVPNW3XMZe1f87LTP/Pi9g8rnvpq36s7Kt771rcF3KgceeODgv4X+UvQnUVPl3u3nzPgEXZXvg9T8SffsnX766cGeRHvqqaeGK664YqEfyx36i9+p7Oxp3/d37wsbv7Nx6Fr+yxP/S3jFz75ibNeo7K26vdt34kpPG1Ps/e677w7btm0b6HzMMceMbWZLCit6q3idir1HX2jfc9r3nUov5d5vvvnmwffi9ovUhxxyyIKXXdFbRVGVe1e8T7grb7XghzyEcOeddwb7xRn7uV7hLyt0NVW7T6joraLeyvcJFXu/5557gv1n96mOO+44hbeSx3rkPqHvdk0Cg6XIj9n9E/sMUrnHqeit4knq9s59wv7fX9S8VVcR++Ww+++/f8Cjrlmzpn+xKiso+pNJ8IV2DWr3CZW91b333hsMcrfXscceO8QvL3rggQe222FYSK9JMFcqINOkGBSVm7HxnAG4+77jKJsrNQhL2VwBuPueS2VzpQwyKfYO4O57NmM1NYBsUkAmtS/dANx9zyeAu6/eal9cddUBcPebFUVvpQwyqfmT7iROIuB+4RcuDN+57ztDB+7sE88Oz/7pZ/sdxJ0qTYovBHDvf4QA3PvXeK4KAO6+ugO4++mtDIkr9654jxPA3e9cdiup3ScEcB/PnCje4wRwH8+sKH4fNAkMFoB7//Ou6K2iKgDu/c+Hsrfq9g7g7jcrit6qq47afUJlBmsk4P7www9vtzf6hQS524DYD272NAy1J7jH3u1pHipPcI9PW7bfuFd7grtq7/ZnlG655ZbB+6L9Rthee+3l9wlSWMm+/Il/vs+eWKz0Uu7dQCa78WNnU+Vplzbf9rL3QKUnuNvn4LXXXjvo3Z4SrfC0y+45jLrb56bC06RsruMTI/fcc0+lt5TBe2H86yf03v/W2V9WMJhp3333HfzVE6WX+RTz2Sq+sKtt7N2+MFT4yy32s0P8IdN8itoT3FV7t/dCA2ntdeSRRw6eQrLQX4reKmoae7cnMin8Oe3uLCj2ruatunpfd911g+9U7K8SKTztEm81nndOA5niXz+x9xSFv0qk7K1OOeWUcM0114TTTjstXHnllePZ9MKqNic2Lzv7whd99EXh/zz6f4ZWfcMz3xDWrl5bWK0+TdkX2vcSDz744EAE8+BKT3BX7N1uaBoQZDqfcMIJ9cPnuIKit9rZ09q/Vb5TsXNpM654v0q59+uvv37wHdwBBxwQVq9e7XjCykopeqt4pd3euU9Ytv85WbvyVjlrjCv2tttuGzzt0n5+OProo8fVRlFdtfuEit6quzGq9wntGtR6tydd2i9u2s/0a9eO7+ewkoOpfJ9QsfdJYLAU/fhNN90U7PsslXucdk9TlcHq9s59wpJ35bwcNW/VvbrNmzcP/qKf8Uwqf/1EzZ/M5QtVOCbl3hX9SdR769atYcuWLYN/nnjiicNPcF9wj2//8Q8OEXBXAGp2Hm7r3UAmBQjYvriKQI19IaEEAyn3/sADD4QbbrhhMDr2gbn33nvnuYUxRJuRjYC7GlCj3Lt92RkBd4WbPvalm/2JyngzVgG0jsfJ3rs3bNgw+Odhhx0mAQN13wrsfcVeZsQVfjnMbsZGSHzlypVjeFcrL2lnMsJA9gtKCjBQvFrF3g3Ss/fxmZkZiT8T1p0su5EcAXcFXzhX7wZ7KPyClekcYSDrVwkGUu7dzqadUXvZjU370/EL/aXmrbp6xt7tc0fhF2S7vdtnvn32K/Wu5q26epunNW9rv7SpAAMp+hNlbxV7t5/v4w0r+1lT4YEHyt5q3bp1g583zzjjjHDVVVct9I/LHfqz7w0j4B594f0P3R9e+icvnfM6PviSD4bH/8Tjx3aNyt7K3rvjDSv7+UHpoQGKvd9xxx2DP31rOp900kljm9mSworeKl5n7N3+rfJ9kH3Xad952vdtCg816s6Ucu8bN24cfC9+0EEHhSOOOKLkqLjmKHqruXwh9wn7H5u5vFX/VdtUuPnmm8N99903+E7i+OOPb7Oo0ypq9wkVvVXcSuX7hIq92y9tGgxk37nZz51KL+X7hN3eVe4T2s+a6gyWcQdq/Njs7OyAx1K5x6nMYHV75z5h/58Gat6qq8imTZuCwbT2fqLwy2GK/mQuX6jCMXVnRe0+obK3su9o7btae5188slD/PIiAPe2b+zRGAK4t9V1rtWUzRWAe//z0a2gbK7UICxlcwXg7nsulc0VEJbvrAC4++odq0WADMC9f/2VISwA9/7no1sBwN1Xb7UvrrrqALj7zYqyL1SEsADc/Wa7W2kuCOvb3/92uHD9hXM29PnzPx+WLlk6nmZDGPyCqeovPiqDTIq9A7iP55gCuPvqDuDup7eit4rqdHsHcO9/ZgDc+9d4rgpq9wkVvdVcIJOBY0oPwlK8xwngPp73FAB3X92V4XwAd79ZAXD309oqqXmrrjoA7n6z0vVWAO79667MYAG49z8fO1QAcPcTHMDdT2t1g6JsrgDc/eYcwN1Pa6ukbK6UQSbF3gHcfc9mrAbg7qe7MoQF4O43J1YJwN1XbwB3P70V/UlUR7l3RQgLwN3vXHYrzQVh/c0tfxM+8LcfGGpoZs+Z8NGXfnQ8jf64qrK3UgaZFHsHcB/PUQVw99UdwN1Pb0VvFdUBcPebE6sE4O6rd6ymdp9Q0VtFrRUhceXeAdzH854C4O6rO4C7n97KDBaAu9+cqPNjAO5+swLg7qe1OoMF4O47K4M/I2s/dPIE9/6FVzZXPMG9//noVlD74qrbO4C736wAuPtprW6ulEEmxd4B3H3PZqwG4O6nuzKEBeDuNydWCcDdV28Adz+9Ff1JVEe5d0UIC8Dd71x2K80FYf3pN/40fP76zw81dNzjjgvveO47xtPoj6sqeytlkEmxdwD38RxVAHdf3QHc/fRW9FZRHQB3vzmxSgDuvnrHamr3CRW9VdQawN13xgHcffWO1QDcfXUHcPfTW5nBAnD3mxOrpOatuuoAuPvNCoC7n9ZWSfkhowDuvrMC4O6ot7K5AnB3HBRxcwXg7jcrAO5+WqubK2WQSbF3AHffsxmrAbj76a4MYQG4+82JVQJw99UbwN1Pb0V/EtVR7l0RwgJw9zuX3UpzQVi/f/Xvh42bNw41dPoxp4fzn37+eBr9cVVlb6UMMin2DuA+nqMK4O6rO4C7n96K3iqqA+DuNydWCcDdV+9YTQ3CUvRWUWsAd98ZB3D31TtWA3D31R3A3U9vZQYLwN1vTqySmrfqqgPg7jcrAO5+WlslAHdfvR+DxKempsL09LRz9bpyPMG9Tr+cbGVzBeCes9P1scrmCsC9fv9TVwBwT1WqTZyyuVIGmRR7B3Bvc+ZyVwFwz1WsPF4ZwgJwL9/3kkwA9xLVynMA3Mu1y81U9CfxGpV7V4SwANxzT1eb+LkgrFf/+avDXffdNVTgZSe/LDz3Sc9tU7hwFWVvpQwyKfYO4F54yCrTANwrBcxMB3DPFKwiXNFbxcsFcK/Y+IJUAPcC0RqkqN0nVPRWcZsA3BsMbMYSAO4ZYjUMBXBvKGbCUgDuCSI1ClFmsADcGw1B4jJq3qp7WQDuiZvcIAzAvYGIGUsoM1g8wT1jo1uEAri3UDFtDWVzBeCetsetopTNFYB7qykYvQ6A+2iNWkYomytlkEmxdwD3licvfS0A93StaiOVISwA99rdz8sHcM/TqzYawL1WwfR8RX8Sr065d0UIC8A9/Vy1jJwLwnrBJS8IDz/y8FCZ33nW74QTV5/Ysnz2WsreShlkUuwdwD37eDVJAHBvImPyIgDuyVJVByp6q3jRAO7V25+1AIB7llzNgtXuEyp6q7hZAO7NxjZpIQD3JJmaBwG4N5d03gUB3P30VmawANz95sQqqXmrrjoA7n6zAuDup7VVUmawANx9Z+Wxp88vXbo07L777s7V88tNikFZsWJFWLJkSb4AY8oAcPcVXtlcAbj7zQqAu5/W6uZKGWRS7B3A3fdsxmoA7n66K0NYAO5+c2KVANx99QZw99Nb0Z9EdZR7V4SwANz9zmW30s4Q1rYHt4XzLj9vzmYuOfuScPA+B4+n0R9XVfZWyiCTYu8A7uM5qgDuvroDuPvpreitojoA7n5zYpUA3H31jtXU7hMqequoNYC774wDuPvqHasBuPvqDuDup/ek8GN77LFH2G233fyEq6yk+F2WmrfqbhGAe+XAZqQDuGeI1SAUwL2BiDlLKBsUnuCes9N1scrmCsC9bu9zs5XNFYB77m6XxwO4l2tXkqlsrpRBJsXeAdxLTlh9DoB7vYapKyh+cdW9OWhn1F5HH3102G+//VIve2xxat6qKxSAu+/YALj76a3oT6I6yr0rQlgA7n7nsltpZwjrxrtvDG+58i1DzSxetDisf9X6YP87zpeyt1IGmRR7B3Afz0kFcPfVHcDdT29FbxXVAXD3mxOrBODuq3f3OyybdXtYmj00baG/FL1V1BTA3Xe6ANx99Y7VANx9dVfmx2ZnZwef/TMzM2HNmjW+whVUU2aweIJ7wYZXpCgzWADuFRufmQrgnilYZbgyg8UT3Cs3PzcdwD1XsfJ4ZXMF4F6+7yWZyuZKDcJS/uIKwL3kdJXnKJsrZZBJsXcA9/JzVpMJ4F6jXl6uMoTFE9zz9ro2GsC9VsG8fAD3PL1qohX9Sbxe5d4VISwA95qTVp67M4T1Vzf/Vbj4axcPLXjgygPDpb9yaXmhRpnK3koZZFLsHcC90aHLXAbAPVOwynAA90oBM9IVvVW8PAD3jI1uEArg3kDEgiXU7hMqequ4Lcr3CRV7B3AveENokALg3kDEjCUA3DPEqgxVZrAA3Cs3PzNdzVt1Lw/APXOzK8IB3CvEK0hVZrAA3As2vCYFwL1GvbxcZXMF4J6317XRyuYKwL1299PzAdzTtWoRqWyulEEmxd4B3FucuPw1ANzzNSvNUIawANxLd70sD8C9TLfSLAD3UuXy8xT9SbxK5d4VISwA9/zz1SJjZwjrsmsuC1d+88qhpZ/8+CeHtz/n7S1KVq2h7K2UQSbF3gHcq45acTKAe7F0RYkA7kWyFSUpeqt4oQDuRVtenATgXixdVaLafUJFbxU3SBESV+4dwL3qraE4GcC9WLqiRAD3ItmKkpQZLAD3oi0vTlLzVt0LBXAv3vbsRAD3bMmqEpQZLAD3qq3PTwZwz9esNEPZXAG4l+56WZ6yuQJwL9vzkiwA9xLVynOUzZUyyKTYO4B7+TmryQRwr1EvL1cZwgJwz9vr2mgA91oF8/IB3PP0qolW9CfxepV7V4SwANxrTlp57s4Q1juveme49jvXDi34rGOfFV657pXlhRplKnsrZZBJsXcA90aHLnMZAPdMwSrDAdwrBcxIV/RW8fIA3DM2ukEogHsDEQuWULtPqOit4rYAuBcMaEUKgHuFeBWpAO4V4hWkArgXiFaYosxgAbgXbnphmpq36l4mgHvhphekAbgXiFaRosxgAbhXbHxJKoB7iWplOcrmCsC9bM9Ls5TNFYB76a7n5wG452tWk6FsrpRBJsXeAdxrTlp5LoB7uXa5mcoQFoB77m7XxQO41+mXmw3gnqtYebyiP4lXq9y7IoQF4F5+zmoyd4awfuPPfiP86/3/OrSkwe0GuY/7peytlEEmxd4B3MdzWgHcfXUHcPfTW9FbRXUA3P3mxCoBuPvqHaup3SdU9FZRawB33xkHcPfVO1YDcPfVHcDdT29lBgvA3W9OrJKat+qqA+DuNysA7n5aWyVlBgvA3XdWAoC7n+DK5grA3W9O1M0VgLvfrAC4+2mtbq6UQSbF3gHcfc9mrAbg7qe7MoQF4O43J1YJwN1XbwB3P70V/UlUR7l3RQgLwN3vXHYr7QxhnfmhM8Oj2x8daubtz3l7ePLjnzyeJjtVlb2VMsik2DuA+3iOK4C7r+4A7n56K3qrqA6Au9+cWCUAd1+9YzU1CEvRW0WtAdx9ZxzA3VfvWA3A3Vd3AHc/vZUZLAB3vzlRZ7AA3P1mBcDdT2t1BgvA3XdWANwd9VY2VwDujoMi/tuDAO5+swLg7qe1urlSBpkUewdw9z2bsRqAu5/uyhAWgLvfnFglAHdfvQHc/fRW9CdRHeXeFSEsAHe/c9mt1IWwHnrkofDyj798zkYu/ZVLw4ErDxxPk52qyt5KGWRS7B3AfTzHFcDdV3cAdz+9Fb1VVAfA3W9OrBKAu6/esRqAu5/uAO5+WlslAHdfvWM1AHdf3QHc/fRWZrAA3P3mxCqpeauuOgDufrMC4O6ntVXiCe6+ej8GiU9NTYXp6Wnn6nXleIJ7nX452crmCsA9Z6frY5XNFYB7/f6nrgDgnqpUmzhlc6UMMin2DuDe5szlrgLgnqtYebwyhAXgXr7vJZkA7iWqlecAuJdrl5up6E/iNSr3rghhAbjnnq428V0I67b7bgtv++LbhhZevGhxWP+q9cH+d9wvZW+lCInH/VbsHcB9PKcVwN1XdwB3P70VvVVUB8Ddb06sEoC7r96xmtp9QkVvFbUGcPedcQB3X71jNQB3X90B3P30VmawANz95sQqqXmrrjoA7n6zAuDup7VVUmaweIK776zwBHdHvZXNFYC746CImysAd79ZAXD301rdXCmDTIq9A7j7ns1YDcDdT3dlCAvA3W9OrBKAu6/eAO5+eiv6k6iOcu+KEBaAu9+57FbqQlhf/87XwyVfu2SokUP2OSRcfPbF42lwp6rK3koZZFLsHcB9PEcWwN1XdwB3P70VvVVUB8Ddb06sEoC7r96xmhqEpeitotYA7r4zDuDuq3esBuDuqzuAu5/eygwWgLvfnFglNW/VVQfA3W9WANz9tLZKAO6+evMEd0e9J8WgrFixIixZssRRubpSAO51+uVmK5srAPfc3S6PB3Av164kU9lcKYNMir0DuJecsPocAPd6DVNXUIawANxTd7lNHIB7Gx1TVwFwT1WqPk7Rn8SrVu5dEcICcK8/byUrdCGsT13/qfClb31paJm1h64Nb/mFt5Qs3zxH2Vspg0yKvQO4Nz9+SQsCuCfJ1CwIwL2ZlCMXUvRW8aIA3Edub9MAAPemciYvpnafUNFbxc0AcE8eyyaBAO5NZMxeBMA9W7KqBAD3KvmykieFH9tjjz3CbrvtlnXt4wxW/C5LzVt19xfA3W/aAdz9tLZKygwWT3D3nRWe4O6ot7K5AnB3HBTx3x4EcPebFQB3P63VzZUyyKTYO4C779mM1QDc/XRX/OIqqgPg7jcnVgnA3VdvAHc/vRX9SVRHuXdFCAvA3e9cdit1IayLvnpR+OZ3vznUyPOOf1741Z/91fE0uFNVZW+lDDIp9g7gPp4jC+DuqzuAu5/eit4qqgPg7jcnVgnA3Vfv7ndYNuv2sDR7aNpCfyl6q6gpgLvvdAG4++odqwG4++oO4O6ntzKDxRPc/ebEKgG4++k9Kd5q+fLlYdmyZX7CNaikdp8QwL3BpucsoWxQYu9Lly4Nu+++e85ljyV2UgwKT3Dvf3yUDYpy7wDu/c92rADg7qe1VVI2V8ogk2LvAO6+ZzNWA3D3010ZwgJw95sTqwTg7qu32hdXXXU2bNgQzNuuWrUqrF692le4gmqK/iRepnLvihAWgHvBAWuQ0oWwXn3Fq8O2B7cNrfqbz/jNcMpPndKgWv0Syt5KGWRS7B3Avf68lawA4F6iWnkOgHu5drmZit4qXiOAe+5u18UDuNfpV5qtdp9Q0VvFvZkUCGt6ejpMTU2VjpxbHoC7m9Q7FAJw99VdmR+bnZ0d/HLbzMxMWLNmja9wBdUmhR/jCe4Fm5+ZouatupfHE9wzN7sinCe4V4hXkKrMYPEE94INr0kBcK9RLy9X2VzxBPe8va6NVjZXAO61u5+eD+CerlWLSGVzpQwyKfYO4N7ixOWvAeCer1lphjKEBeBeuutleQDuZbqVZgG4lyqXn6foT+JVKveuCGEBuOefrxYZEcLavmh7OOfj58y55EVnXRSOOvCoFuWq11D2Vsogk2LvAO7Vx61oAQD3ItmKkwDci6XLTlT0VgbznsAAACAASURBVPEiAdyzt7sqAcC9Sr7iZLX7hIreKm4OgHvxmBYlArgXyVadBOBeLWHWAgDuWXJVBSszWDzBvWrrs5PVvFX3AgHcs7e7OAHAvVi6okRlBgvAvWjLy5MA3Mu1y81UNlcA7rm7XRevbK4A3Ov2PicbwD1HrfpYZXOlDDIp9g7gXn/eSlYAcC9RrSxHGcICcC/b89IsAPdS5cryANzLdCvJUvQn8TqVe1eEsADcS05YfU6EsL77g++GN3/pzXMu+Nlf+2xYvnR5fbEGKyh7K2WQSbF3APcGB65gCQD3AtEqUgDcK8TLTFX0VvESAdwzN7syHMC9UsDCdLX7hIreKm4NgHvhkBamAbgXCleZBuBeKWBmOoB7pmAV4coMFoB7xcYXpKp5q+4lArgXbHhhCoB7oXCFacoMFoB74aaXpgG4lyqXn6dsrgDc8/e7JkPZXAG41+x8Xi6Ae55etdHK5koZZFLsHcC99rSV5QO4l+lWkqUMYQG4l+x4eQ6Ae7l2JZkA7iWqleUo+pN4pcq9K0JYAO5lZ6w2K0JYG7dsDBdvuHhoub133zt8/LyP15Zplq/srZRBJsXeAdybHbushQDcs+SqDgZwr5YweQFFbxUvDsA9eZubBAK4N5ExexG1+4SK3ipuCoB79nhWJQC4V8lXnAzgXixdUSKAe5FsRUnKDBaAe9GWFyepeavuhQK4F297diKAe7ZkVQnKDBaAe9XW5ycDuOdrVpqhbK4A3Et3vSxP2VwBuJfteUkWgHuJauU5yuZKGWRS7B3Avfyc1WQCuNeol5erDGEBuOftdW00gHutgnn5AO55etVEK/qTeL3KvStCWADuNSetPDdCWJ+74XPhCzd9YWihnz74p8PvPe/3ygs0zlT2Vsogk2LvAO6ND1/icgDuiUI1CgNwbyRkwjKK3ipeFoB7wgY3DAFwbyhmxlJq9wkVvVXcDgD3jMFsEArg3kDEgiUA3AtEq0gBcK8QLzNVmcECcM/c7MpwNW/VvVwA98rNz0gHcM8Qq0GoMoMF4N5gAHKWAHDPUasuVtlcAbjX7X1utrK5AnDP3e3yeAD3cu1KMpXNlTLIpNg7gHvJCavPAXCv1zB1BWUIC8A9dZfbxAG4t9ExdRUA91Sl6uMU/Um8auXeFSEsAPf681ayQoSw3ve194XZf50dWuL0Y04P5z/9/JKle8lR9lbKIJNi7wDuvRzBkYsCuI+UqGkAgHtTOeddTNFbxQsCcPebE6sE4O6rd6ymdp9Q0VtFrQHcfWccwN1X71gNwN1XdwB3P72VGSwAd785sUpq3qqrDoC736wAuPtpbZWUGSwAd99ZCQDufoIrmysAd785UTdXAO5+swLg7qe1urlSBpkUewdw9z2bsRqAu5/uyhAWgLvfnFglAHdfvQHc/fRW9CdRHeXeFSEsAHe/c9mtFCGsN3zhDeHf/uPfhpp4xdNeEZ593LPH09wcVZW9lTLIpNg7gPt4ji2Au6/uAO5+eit6q6gOgLvfnFglAHdfvWM1NQhL0VtFrQHcfWccwN1X71gNwN1XdwB3P72VGSwAd785UWewANz9ZgXA3U9rdQYLwN13VgDcHfVWNlcA7o6DIv7bgwDufrMC4O6ntbq5UgaZFHsHcPc9m7EagLuf7soQFoC735xYJQB3X70B3P30VvQnUR3l3hUhLAB3v3PZrWQQ1o8e/lE45+PnhEWLFw018bvP+d1w/OOPH09zc1RV9lbKIJNi7wDu4zm2AO6+ugO4++mt6K2iOgDufnNilQDcffWO1QDc/XQHcPfT2ioBuPvqHasBuPvqDuDup7cygwXg7jcnVknNW3XVAXD3mxUAdz+trRJPcPfV+zFIfGpqKkxPTztXryvHE9zr9MvJVjZXAO45O10fq2yuANzr9z91BQD3VKXaxCmbK2WQSbF3APc2Zy53FQD3XMXK45UhLAD38n0vyQRwL1GtPAfAvVy73ExFfxKvUbl3RQgLwD33dLWJNwjr7n+/O7xu/evCkiVLhha97NzLwn4r9mtTrMEqyt5KERKPW6bYO4B7gwNXsASAe4FoFSkA7hXiZaYqeqt4iQDumZtdGQ7gXilgYbrafUJFbxW3BsC9cEgL0wDcC4WrTANwrxQwMx3APVOwinBlBgvAvWLjC1LVvFX3EgHcCza8MAXAvVC4wjRlBosnuBduemkagHupcvl5yuYKwD1/v2sylM0VgHvNzuflArjn6VUbrWyulEEmxd4B3GtPW1k+gHuZbiVZyhAWgHvJjpfnALiXa1eSCeBeolpZjqI/iVeq3LsihAXgXnbGarMMwvqnO/8pvOdv3zMEuC9dsjR8/vzP15Zomq/srZRBJsXeAdybHr3kxQDck6VqEgjg3kTGpEUUvVW8MAD3pC1uFgTg3kzKrIXU7hMqequ4IQDuWaNZHQzgXi1h0QIA7kWyFScBuBdLl52ozGABuGdvd1WCmrfqXiyAe9XWZyUDuGfJVR2szGABuFdvf94CAO55etVEK5srAPeanc/PVTZXAO75+12aAeBeqlxZnrK5UgaZFHsHcC87Y7VZAO61CqbnK0NYAO7p+9wiEsC9hYrpawC4p2tVG6noT+I1K/euCGEBuNeetrJ8g7DWf3N9+PQ/f3oIcD985vDwR7/4R2UL95Sl7K2UQSbF3gHcezqEI5YFcPfVHcDdT29FbxXVAXD3mxOrBODuq3espnafUNFbRa0B3H1nHMDdV+9YDcDdV3cAdz+9lRksAHe/ObFKat6qqw6Au9+sALj7aW2VlBksAHffWQkA7n6CK5srAHe/OVE3VwDufrMC4O6ntbq5UgaZFHsHcPc9m7EagLuf7soQFoC735xYJQB3X70B3P30VvQnUR3l3hUhLAB3v3PZrWQQ1gf/7oPh65u/PgS4P/2JTw+vO/V142lsF1WVvZUyyKTYO4D7eI4ugLuv7gDufnorequoDoC735xYJQB3X71jNTUIS9FbRa0B3H1nHMDdV+9YDcDdV3cAdz+9lRksAHe/OVFnsADc/WYFwN1Pa3UGC8Ddd1YA3B31VjZXAO6OgyL+24MA7n6zAuDup7W6uVIGmRR7B3D3PZuxGoC7n+7KEBaAu9+cWCUAd1+9Adz99Fb0J1Ed5d4VISwAd79z2a1kENaFV14YNm/bPAS4/8rP/Ep44VNeOJ7GdlFV2Vspg0yKvQO4j+foArj76g7g7qe3oreK6gC4+82JVQJw99U7VgNw99MdwN1Pa6sE4O6rd6wG4O6rO4C7n97KDBaAu9+cWCU1b9VVB8Ddb1YA3P20tko8wd1X78cg8ampqTA9Pe1cva4cT3Cv0y8nW9lcAbjn7HR9rLK5AnCv3//UFQDcU5VqE6dsrpRBJsXeAdzbnLncVQDccxUrj1eGsADcy/e9JBPAvUS18hwA93LtcjMV/Um8RuXeFSEsAPfc09Um3iCsX/6TXw4/euRHQ4D7hadfGJ562FPbFGq0irK3UoTE47Yp9g7g3ujQZS4D4J4pWGU4gHulgBnpit4qXh6Ae8ZGNwgFcG8gYsESavcJFb1V3BYA94IBrUgBcK8QryIVwL1CvIJUAPcC0QpTlBksAPfCTS9MU/NW3csEcC/c9II0APcC0SpSlBksnuBesfElqQDuJaqV5SibKwD3sj0vzVI2VwDupbuenwfgnq9ZTYayuVIGmRR7B3CvOWnluQDu5drlZipDWADuubtdFw/gXqdfbjaAe65i5fGK/iRerXLvihAWgHv5OavJ/N6274WXf+LlYfHixUOA+4fO/lB43D6Pq1m+ea6yt1IGmRR7B3BvfvySFgRwT5KpWRCAezMpRy6k6K3iRQG4j9zepgEA7k3lTF5M7T6horeKmwHgnjyWTQIB3JvImL0IgHu2ZFUJAO5V8mUlKzNYAO5ZW10drOatuhcM4F69/ckLALgnS9UkUJnBAnBvMgLpiwC4p2tVG6lsrgDca3c/L1/ZXAG45+11TTSAe416+bnK5koZZFLsHcA9/3y1yABwb6Fi2hrKEBaAe9oet4oCcG+lZNo6AO5pOrWIUvQn8bqVe1eEsADcW5y4/DWuvePa8LYvvW1OwP2LF3wxf8GeM5S9lTLIpNg7gHvPh3EXywO4++oO4O6nt6K3iuoAuPvNiVUCcPfVO1ZTu0+o6K2i1gDuvjMO4O6rd6wG4O6rO4C7n97KDBaAu9+cWCU1b9VVB8Ddb1YA3P20tkrKDBaAu++sBAB3P8GVzRWAu9+cqJsrAHe/WQFw99Na3Vwpg0yKvQO4+57NWA3A3U93ZQgLwN1vTqwSgLuv3gDufnor+pOojnLvihAWgLvfuexWWn/d+vCRf/jIEOB+yD6HhIvPvng8Tc1TVdlbKYNMir0DuI/n+AK4++oO4O6nt6K3iuoAuPvNiVUCcPfVO1ZTg7AUvVXUGsDdd8YB3H31jtUA3H11B3D301uZwQJw95sTdQYLwN1vVgDc/bRWZ7AA3H1nBcDdUW9lcwXg7jgo4r89CODuNysA7n5aq5srZZBJsXcAd9+zGasBuPvprgxhAbj7zYlVAnD31RvA3U9vRX8S1VHuXRHCAnD3O5fdSn/8138cvnzLl4cA95MOOyn89um/PZ6m5qmq7K2UQSbF3gHcx3N8Adx9dQdw99Nb0VtFdQDc/ebEKgG4++odqwG4++kO4O6ntVUCcPfVO1YDcPfVHcDdT29lBgvA3W9OrJKat+qqA+DuNysA7n5aWyWe4O6r92OQ+NTUVJiennauXleOJ7jX6ZeTrWyuANxzdro+VtlcAbjX73/qCgDuqUq1iVM2V8ogk2LvAO5tzlzuKgDuuYqVxytDWADu5ftekgngXqJaeQ6Ae7l2uZmK/iReo3LvihAWgHvu6WoT/7pPvy7c+m+3DgHuL1774mD/LbSXsrdShMTj/iv2DuA+ntML4O6rO4C7n96K3iqqA+DuNydWCcDdV+9YTe0+oaK3iloDuPvOOIC7r96xGoC7r+4A7n56KzNYAO5+c2KV1LxVVx0Ad79ZAXD30/r/Z+9MwCyrqnu/m+6urp6YuimZqwxjpQUkaEsQQSNogEQRAQUkoKIooD416sM4fRLyJOAQwSiKGsA24CwJmiA4lYhIhUFQUFAbMMiMOKOBft+6ujun+1b3PXu4q+6v+N/vy/ee9F57rf3fa5/61zm/OtcykRksvcHdt1f0BndHvcnmSoC7Y6PAzZUAd79eEeDupzXdXJFBJmLtAtx9z2bMJsDdT3cyhCXA3a9PLJMAd1+9Bbj76U30J1Edcu1ECEuAu9+5bGY65H2HhN/87jddgPsb/vIN4cnbP3l6ilpPVrK3IoNMxNoFuE/P8RXg7qu7AHc/vYneKqojwN2vTyyTAHdfvWM2GoRF9FZRawHuvj0uwN1X75hNgLuv7gLc/fQmM1gC3P36xDLRvFVTHQHufr0iwN1PazqDJcDdt1cEuDvqTTZXAtwdGwVurgS4+/WKAHc/renmigwyEWsX4O57NmM2Ae5+upMhLAHufn1imQS4++otwN1Pb6I/ieqQaydCWALc/c5lzHTvL+8Nx3z4mGC/L2+wwQZh9uzZq4v456P+OWy9ydb+RfXISPZWZJCJWLsA9+k5vgLcfXUX4O6nN9FbRXUEuPv1iWUS4O6rd8xGg7CI3ipqLcDdt8cFuPvqHbMJcPfVXYC7n95kBkuAu1+fWCaat2qqI8Ddr1cEuPtpbZn0BndfvVdD4kNDQ2H+/PnO2cvSRXM1d+7csGDBgrLJHKJnikFZtGjRGg/ZHKQrSiHAvUi+5GCyuRLgnrzd2QEC3LOlywokmysyyESsXYB71hErDhLgXixh6wnIEJYA99bbXGWgAPcqMraeRIB7a6mKBxL9SVw0uXYihCXAvfi4JU9w9W1Xhzd/9s1dgPuc2XPCp1/26TBr1qzkOfsdQPZWZJCJWLsA936fxqnnF+Duq7sAdz+9id4qqiPA3a9PLJMAd1+9Yzbac0Kit4paC3D37XEB7r56x2wC3H11F+Dup/dM4ccWLlwY5syZ4ydcYSbivSyat2pukQD3woZNCBfgniBWhaFkBqvnG9x///vfr7KLpTXVoHzsl3v7xc0A93nz5g1KWa3qiLUb4D48PNwqZjoH2d7bDx772A95exsT5UOu3Uz49773vY7U4+PjYcMNNxx42e3hg93otLd1Ef54oykouXb7AWTQhJ1NO6OEj/W3fewaaNdCysd+Dn7729/ulDs6Oho233xzSumdOqPu9nPTfn4O+sf62vrbPosXLx70cteoz66Fdl1R7T7b9p3vfKfz1uIlS5aE7bff3idppSzmscyvUHxhc9mxdrsBRPiDU/vdwXy4fcynNN8uWmk7+zYNuXa7Fl533XUdbXbcccewySab9E2nWhMTvVVce6zdYEL7A1/Sh1g7zVs1+8H+OMyuLVtttVXYeuvBe7vy2r0rbzU9p9keWJnHso9dUwYRVF5bGbK32m+//cLll18envnMZ4bPfe5z07PpGVkvuu6i8NFvfrRz39h6JHqssSVj4YznnpExY/9DyN7KdLY/5LCPeXDSw1hi7QYD3XnnnR2d99hjj/43Z8UMRG+1tqcl3VOxc2k9TnxeRa796quv7jyPeMxjHhPGxsYqnqD+TEX0VlGJZu16Ttif/mjOah7cNKfcc2vW/oMf/CA88MADnd8fli1b1n+xKmagPSckeqvmdlGfE9oaaLUbDPSTn/yk8/va8uXLK56a/k9Ffk5IrH0mMFhEP3799dd3eCzKM04yg9WsXc8J+38Np3mrpiI//OEPw7333tvhmXbbbbf+i1UhA82fTOULKRwTuXaiP4l633XXXWHlypWd//nEJz6xi1+e9eCDD64aJLjdCrUf8FaT/XJPA9xj7fbAhwK4R0jPHpzQAHdq7fYLxM0339w5mAbrEQAV09pMofUIAXRr/tAh124PrOxmp92YIPxhgV274x/N2C+ZJMDdHoIbSGsfg4E222yzClbTb4oIdlJ0twdUZrDsQ/njjbibzdrtXBJgIHLtN954Y+ePIQyctT8+IX3sgZVdWyi+cO2HbaTardYI6ZkHpwHu1NrNY9mbDuzz2Mc+Nmy00UYDf0Rp3qopaKyd+LPTfubbz09S7TRv1ewV+8MT8+X2B5uEP9qUt5qeS6f9nhn/4JRyP4jsrQ444IBwxRVXhP333z988pOfnJ5Nz8j6/on3h698/yurAfd43/Ap2z8lnLjPiRkz9j9kpvhCuydOAtybulNqNxDIHmiazo973OP635wVMxC9VVw+sfboC+0+J+GlEs1WI9d+ww03dO6LL126FPFHm0RvFXuFXLs9s6I9J4zPq4j3C3/0ox8F+2YIu5+/ww47VPzJ1v+paM8Jid4q7iL5OSGxdvuDTfs/e05FgfSmel6l54T9vw7OBAaLyI/Z8xP7GUR5xkn0VvH0NGvXc8L+X1No3qqpiL3wwP5o0+5f2QtpB/1D9CczwRfaGmjPCckM1j333BPsDzfts+uuu3YD7r/61a9WxQfNg3JoZ4K5otyYmCkGhfIwNp4xAe6+VxuyuaJBWGRzJcDd91ySzZUgLN9eEeDuq3fMRgPIZgrIRLvpJsDd93wKcPfVm3bjqqmOAHe/XiH7QiLIRPMnzU6kAu5vvOiN4Za7b+kC3I98wpHhWbs+y++wJWSaKb6QAonHrSFCWALcEw5WxaEC3CuK2WIqAe4tRKo0hOit4tLJtROfcQpwr3ToEqehPSckequZADIRn3EKcE+8GFQaTrwfNBMYLAHulRp4PdMQvVVcjgD3/vdHMwPNWzVrF+Du1ytEb9VUh/ackMxg9QTcB+717X/86if7xc3ehkF7U7R9LYTVbm/zILxt2W5cxQNpbxEnve2SXPuDDz4Yrr322s510f6aeuONN/b7CZKZyX7psYuh9QjhjfPNZZJrtwf49uDH3pK2ePHizN3zCzODYm/wsI9dv0lvNbJr98TERKf27bbbDvFmoObO2nXFPgZHEr79xCC9+HYdwht/m1rbmYxvW95www1Rb3An1n7VVVd1vhliZGQE8VfUzV6xrwK3GyoUXzhV7XbDkPD2FNPZ9LaP1Ut62yW5djubdkbtY19NbW/WG/QPzVs19Yy12xuZ7OcP6WM/8+1nP6l2mrdq9oN5WvO29s0nY2NjA98qRH8SRSXXbr/fx2/fst81Cd/oR/ZW++yzT+f3zQMPPDBcfPHFA38uY4GHvP+Q8NDvHupcU6xH4n3Dt/z1W8ITRp8wkOsgeyvTOX7lsN1Xpn0rHq32W265pfNmINN5r732Gsh+XldRRG8V1xJrt/9NuR9k9zrtnqfdbyN8a2+zb8i12zefmNfacsstEW+KJnqr2CvN2vWcsP8/DuyZrD3fpNxzaypi36xw3333de5J7L777v0Xq2IG2nNCsi8kPyck1m6Q3sqVKzv33Oz3TtKH/JywWTvlOWHkmMgMFrH2ycnJDo9FecZJZrCates5Yf9/GtC8VVMR+2aFu+66q8MzLV++vP9iFWYg+pO45GbtFI6puV2054Rkb2X3aO1erX323nvvLn55lgD3wivJWuEC3Ovqub7ZyOZKgLtfn1gmsrmiQVhkcyXA3fdcks0VGWQi1i7A3fdsxmwRIKM8bCODTOTaBbj7nk8B7r56025cNdUR4O7XK0RvNRXIJMC9/z1DBNx/+uBPw/HnH9/5g821AfcPH/PhsNnizfovXEYGsrcig0zE2gW4ZxywCiEC3CuImDCFAPcEsQqHCnAvFDAznPicUIB75mYXhtGeExK91VQgE+1FWMRnnALcCy8OmeEC3DOFywwjw/kC3DM3PSNMgHuGaAUhNG/VXKoA94KNTwwV4J4oWOFwMoMlwL1w81PDBbinKpY/nnjjKq5WgHv+vudEks2VAPecHc+LEeCep1tuFNlckUEmYu0C3HNPWVmcAPcy/VKiyRCWAPeUnS4fK8C9XMOUGQS4p6hVNpboT+KKybUTISy9wb3srKVGf+tH3wr/8IV/6ALch+cOh08c/4nU6dzGk70VGWQi1i7A3e1YrpFIgLuv7gLc/fQmequojt7g7tcnlkmAu6/eMRvtOSHRW0WtiZA4uXYB7tNzTRHg7qu7AHc/vckMlgB3vz6xTDRv1VRHgLtfrwhw99PaMpEZLAHuvr3S+RpZ+6XTvtrUvkp20D8zxaDQvjZRgLvvySCbKwHufr0iwN1Pa7q5IoNMxNoFuPuezZhNgLuf7mQIS4C7X59YJgHuvnoLcPfTm+hPojrk2okQlgB3v3NpmS686sKw4soVXYD7zpvvHP7x0H/0LSYhG9lbkUEmYu0C3BMOVsWhAtwritliKgHuLUSqNIToreLSBbhXaoKW0whwbylU5WG054REbxW3TIB75ebtMZ0Ad1+9YzYB7r66C3D303um8GMLFy4M9g3VlA/xXhbNWzV7QYC738kQ4O6ntWUS4O6r92pIfGhoKNhXV5E+Atz9dotsrgS4+/WJZSKbKwHufr0iwN1Pa7q5IoNMxNoFuPuezZhNgLuf7sQbV1EdAe5+fWKZBLj76i3A3U9voj+J6pBrJ0JYAtz9zqVlOv0/Tw8TN090Ae7PWPaMcNLTTvItJiEb2VuRQSZi7QLcEw5WxaEC3CuK2WIqAe4tRKo0hOit4tIFuFdqgpbTCHBvKVTlYbTnhERvFbdMgHvl5u0xnQB3X71jNgHuvroLcPfTm8xg6Q3ufn1imWjeqqmOAHe/XhHg7qe1ZRLg7qu3AHdHvWeKQdEb3PvfNGSDQq5dgHv/eztmEODupzXdXJFBJmLtAtx9z2bMJsDdT3cyhCXA3a9PLJMAd1+9Bbj76U30J1Edcu1ECEuAu9+5tEwnffykcNv9t3UB7i/d56Xhr3b9K99iErKRvRUZZCLWLsA94WBVHCrAvaKYLaYS4N5CpEpDiN4qLl2Ae6UmaDmNAPeWQlUeRntOSPRWccsEuFdu3h7TCXD31TtmE+Duq7sAdz+9Zwo/pje4979naN6qqYgA9/73x1S+cHh4OMybN88veYVMtOeEAtwrbHrKFGSDoje4p+x02ViyudIb3Mv2PjWabK4EuKfudv54Ae752uVEks0VGWQi1i7APeeElccIcC/XsO0MZAhLgHvbXa4zToB7HR3bzkK7cdVc18TERDBvOzo6GsbGxtouedrGEf1JFItcOxHCEuDud0wNSjn4nw8O9v+aV7FrygYbbBBmz54dTj341LDL1rv4FZOYieytyCATsXYB7omHq9JwAe6VhGw5jQD3lkJVGEb0VnHZAtwrNEDCFALcE8SqOJT2nJDoreJ2CXCv2LgtphLg3kKkPgwR4N4HUdczJZkfm5ycDPazf2RkJIyPj/sKl5GNzGDpDe4ZG14QQvNWzaUKcC/Y+MRQvcE9UbDC4WQG67//+7+D3au1z9577915DtH8zFpl3TRgH7JBEeDu10xkcyXA3a9PLBPZXAlw9+sVAe5+Wlsmsrkig0zE2gW4+57NmE2Au5/uZAhLgLtfn1gmAe6+egtw99Ob6E+iOuTaiRCWAHe/c2lvbrc3uNtnbcB9xXErwuLhxX7FJGYieysyyESsXYB74uGqNFyAeyUhW04jwL2lUBWGEb1VXLYA9woNkDCFAPcEsSoOpT0nJHqruF0C3Cs2boupBLi3EKkPQwS490HU9UxJ5scEuPv1igB3P60tE81bNdUR4O7XKwLc/bS2TGQGS4C7b68EAe5+ggtw99OablDI5kqAu1+fC3D305pursggE7F2Ae6+ZzNmE+DupzsZwhLg7tcnlkmAu6/eAtz99Cb6k6gOuXYihCXA3e9cfu0HXwvvvOSdnYRNwH3J4iXhvBed51dIRiaytyKDTMTaBbhnHLAKIQLcK4iYMIUA9wSxCocSvVVcsgD3ws1PDBfgnihYpeG054REbxW3SoB7paZtOY0A95ZCVR4mwL2yoD2mD2X5XAAAIABJREFUE+DupzeZwRLg7tcnlonmrZrqCHD36xUB7n5aWyYB7r56r4bEh4aGwvz5852zl6UT4F6mX0o02VzpDe4pO10+lmyuBLiX73/bGQS4t1WqzjiyuSKDTMTaBbjXOXOpswhwT1UsfzwZwhLgnr/vOZEC3HNUy48R4J6vXWok0Z/ENZJrJ0JYAtxTT1f++I9e/tHw2Ws+25mgCbjvMbZHePuz354/sUMk2VuRQSZi7QLcHQ7kFCkEuPvqLsDdT2+it4rqCHD36xPLJMDdV++YjfackOitotYC3H17XIC7r94xmwB3X90FuPvpTWawBLj79YllonmrpjoC3P16RYC7n9aWicxg6Q3uvr2iN7g76k02VwLcHRsFbq4EuPv1igB3P63p5ooMMhFrF+DuezZjNgHufrqTISwB7n59YpkEuPvqLcDdT2+iP4nqkGsnQlgC3P3O5Zs//+Zw3e3XdRI2AffDnnhYOHavY/0KychE9lZkkIlYuwD3jANWIUSAewURE6YQ4J4gVuFQoreKSxbgXrj5ieEC3BMFqzScBmERvVXcKgHulZq25TQC3FsKVXmYAPfKgvaYToC7n95kBkuAu1+fWCaat2qqI8Ddr1cEuPtpbZkEuPvqrTe4O+o9UwzKokWLwuzZsx2VK0slwL1Mv9RosrkS4J662/njBbjna5cTSTZXZJCJWLsA95wTVh4jwL1cw7YzkCEsAe5td7nOOAHudXRsO4sA97ZKlY8j+pO4anLtRAhLgHv5eWs7wxEfOiL86qFfdYY3AffXH/D6sO+O+7adZlrGkb0VGWQi1i7AfVqOaBDg7qu7AHc/vYneKqojwN2vTyyTAHdfvWM22nNCoreKWgtw9+1xAe6+esdsAtx9dRfg7qf3TOHHFi5cGObMmeMnXGEm4r0smrdqbpEA98KGTQgX4J4gVoWhZAZLb3Cv0AApU0RzNXfu3LBgwYKU0GkZO1MMigD3/rcP2aCQaxfg3v/ejhkEuPtpbZnI5ooMMhFrF+DuezZjNgHufroTb1w1Hw7aGbXPsmXLwtKlS/2Ey8xE81bNZQpwz9z0zDAB7pnCZYQR/UlcJrl2IoQlwD3jgGWE3PvLe8OL/uVFqyObgPsHjv5A2GbTbTJm9QsheysyyESsXYC737lsZhLg7qu7AHc/vYneKqojwN2vTyyTAHdfvZv3sKzX7WVp9kx50D9EbxU1FeDu210C3H31jtkEuPvqLsDdT++Zwo8JcO9/z5AZLAHu/e+PqXzh8PBwmDdvnl/yCplozwnJDJYA9woNmzKFAPcUtcrGks2V3uBetvep0WRzRYOwyDeuBLinnqyy8WRzRQaZiLULcC87a7nRAtxzlUuPI0NYeoN7+n6XRAhwL1EvPZZ246q5womJiWDednR0NIyNjaUv3jmC6E+iROTaiRCWAHefw3nVyqvCKf9+yupkEXAfmjMUPnfS58KsWbN8CsnMQvZWZJCJWLsA98xDVhgmwL1QwMRwAe6JghUMJ3qruFwB7gUbnxEqwD1DtAohtOeERG8Vt4n8nJBYuwD3CheIjCkEuGeIVhAiwL1AvMRQMoPVrF2Ae+LGZwyneavmEgW4Z2x4Zoje4J4pXGYYmcES4J656blhAtxzlUuPI5srAe7p+10SQTZXAtxLdj4tVoB7ml6lo8nmigwyEWsX4F562vLiBbjn6ZYTRYawBLjn7Hh+jAD3fO1yIgW456iWF0P0J3Gl5NqJEJYA97wzlhp14VUXhhVXrlgdFgH37Ue2D2cedWbqdO7jyd6KDDIRaxfg7n48OwkFuPvqLsDdT2+it4rqCHD36xPLJMDdV++YjfackOitotZESJxcuwD36bmmCHD31V2Au5/eZAZLgLtfn1gmmrdqqiPA3a9XBLj7aW2ZyAyWAHffXgkC3P0EJ5srAe5+fUI3VwLc/XpFgLuf1nRzRQaZiLULcPc9mzGbAHc/3ckQlgB3vz6xTALcffUW4O6nN9GfRHXItRMhLAHuPufy/33x/4UrfnjF6mQRcN9vfL/w2r98rU8RBVnI3ooMMhFrF+BecNAKQgW4F4iXESrAPUO0zBCit4pLFeCeuemZYQLcM4UrDKNBWERvFbdIgHthsyaGC3BPFKzScAHulYRsOY0A95ZCVRhGZrAEuFdogIQpaN6quTQB7gkbXThUgHuhgInhAtwTBSsdTjYoAtxLd799PNlcCXBvv881RpLNlQD3Gh3Qbg4B7u10qjWKbK7IIBOxdgHutU5d2jwC3NP0KhlNhrAEuJfsfHqsAPd0zUoiBLiXqJcWS/QncYXk2okQlgD3tLOVO/ql57003PnzO1eHR8D9JXu/JBzyxENyp3WLI3srMshErF2Au9uxXCORAHdf3QW4++lN9FZRHQHufn1imQS4++ods9GeExK9VdRagLtvjwtw99U7ZhPg7qs7mR+bnJzs/OwfGRkJ4+PjvsJlZCMzWALcMza8IITmrZpLFeBesPGJoQLcEwUrHE5msPQG98LNTw0X4J6qWP54srkS4J6/7zmRZHMlwD1nx/NiBLjn6ZYbRTZXZJCJWLsA99xTVhYnwL1Mv5RoMoQlwD1lp8vHCnAv1zBlBgHuKWqVjSX6k7hicu1ECEuAe9lZaxP90P88FA77wGFrDI2A+98/6+/DHtvt0WaaaR1D9lZkkIlYuwD36TmqAtx9dRfg7qc30VtFdQS4+/WJZRLg7qt3zEZ7Tkj0VlFrAe6+PS7A3VfvmE2Au6/uAtz99CYzWALc/frEMtG8VVMdAe5+vSLA3U9ry0RmsAS4+/ZKEODuJzjZXAlw9+sTurkS4O7XKwLc/bSmmysyyESsXYC779mM2QS4++lOhrAEuPv1iWUS4O6rtwB3P72J/iSqQ66dCGEJcO//ufzuHd8NJ3/m5DUSRcB9xYtWhE032rT/RRRmIHsrMshErF2Ae+FhywwX4J4pXGaYAPdM4TLCiN4qLlOAe8aGF4QIcC8QryCUBmERvVXcHgHuBY2aESrAPUO0CiEC3CuImDCFAPcEsQqHkhksAe6Fm58YTvNWzeUJcE/c7ILhAtwLxMsIFeCeIVpJCNmgCHAv2fm0WLK5EuCettelo8nmSoB76e63jxfg3l6rGiPJ5ooMMhFrF+Be48SlzyHAPV2z3AgyhCXAPXfX8+IEuOfplhslwD1XufQ4oj+JqyTXToSwBLinn6/UiH+77t/ChyY+tEaYeZXNFm0W3vf894WFCxemTuk+nuytyCATsXYB7u7Hs5NQgLuv7gLc/fQmequojgB3vz6xTALcffWO2WjPCYneKmotwN23xwW4++odswlw99WdzI9NTk52fvaPjIyE8fFxX+EyspEZLAHuGRteEELzVs2lCnAv2PjEUAHuiYIVDiczWHqDe+Hmp4YLcE9VLH882VwJcM/f95xIsrkS4J6z43kxAtzzdMuNIpsrMshErF2Ae+4pK4sT4F6mX0o0GcIS4J6y0+VjBbiXa5gygwD3FLXKxhL9SVwxuXYihCXAveystYl+72XvDZfeeOkaQ82rPHHbJ4bXPeN1AtzbiFgwhgwyEWsX4F7QrAWhAtwLxMsIFeCeIVpmCNFbxaUKcM/c9MwwAe6ZwhWG0Z4TEr1V3CIB7oXNmhguwD1RsErDBbhXErLlNALcWwpVYRiZwRLgXqEBEqageavm0gS4J2x04VAB7oUCJoaTGSwB7ombXTpcgHupgu3jyeZKgHv7fa4xkmyuBLjX6IB2cwhwb6dTrVFkc0UGmYi1C3CvderS5hHgnqZXyWgB7iXqpcfSvFVzhQLc0/e7JEKAe4l6abFEfxJXSK6dCGEJcE87Wzmj/8+F/yf86J4frRFqXuXQxx8aDn/C4QLcc0RNiCGDTMTaBbgnNGfFoQLcK4rZYioB7i1EqjSE6K3i0gW4V2qCltMIcG8pVOVhtOeERG8Vt0yAe+Xm7TGdAHdfvWM2Ae6+ugtw99ObzGAJcPfrE8tE81ZNdQS4+/WKAHc/rS0TmcES4O7bK0GAu5/gZHMlwN2vT+jmigZhkW9cCXD3PZdkc0UGmYi1C3D3PZsxmwB3P90FuPtpbZlo3qqpjgB3314R4O6nN9GfRHXItRMhLAHu/T2X9vv8Ie8/JDz8yMNrJDKv8tqnvzY86bFPEuDe3y0IZJCJWLsA9z439DqmF+Duq7sAdz+9id4qqiPA3a9PLJMAd1+9YzYahEX0VlFr8nNCYu0C3KfnmiLA3Vd3Ae5+epMZLAHufn1CZ7AEuPv1igB3P60tE5nBEuDu2ysC3B31JpsrAe6OjQL/60EahEW8+RO7UYC777kkmysyyESsXYC779mM2QS4++kuwN1Pa8tE81ZNdQS4+/aKAHc/vYn+JKpDrp0IYQlw7++5/PG9Pw6vuuBVXUnMq5x1+FlhZMMRAe793QIB7n3Wd+3pBbg7C/7HdALcfXUX4O6nN9FbRXUEuPv1iWUS4O6rd8wmwN1Pd/JzQmLtAtz9eruZSYC7r+4C3P30JjNYAtz9+sQy0bxVUx0B7n69IsDdT2vLRGawBLj79ooAd0e9yeZKgLtjo8DNFQ3CIt78id0owN33XJLNFRlkItYuwN33bMZsAtz9dBfg7qe1ZaJ5q6Y6Atx9e0WAu5/eRH8S1SHXToSwBLj391x+6XtfCmd++cyuJMOzh8OHjvxQmDNnjgD3/m6BAPc+67v29ALcnQX/YzoB7r66C3D305voraI6Atz9+sQyCXD31Ttmo0FYeoP79PQJ8RmnAPfp6RUB7r66C3D305vMYAlw9+sTy0TzVk11BLj79YoAdz+tLROZwRLg7tsrAtwd9SabKwHujo0CN1c0CIt48yd2owB333NJNldkkIlYuwB337MZswlw99NdgLuf1paJ5q2a6ghw9+0VAe5+ehP9SVSHXDsRwhLg3t9z+b6vvC/853f/syvJ47Z4XHjDfm8Q4N5f+Tuzk0EmYu0C3B2aeooUAtx9dRfg7qc30VtFdQS4+/WJZRLg7qt3zEaDsIjeKmpNfk5IrF2A+/RcUwS4++ouwN1PbzKDJcDdr08sE81bNdUR4O7XKwLc/bS2TGQGS4C7b68IcHfUm2yuBLg7NgrcXNEgLOLNn9iNAtx9zyXZXJFBJmLtAtx9z2bMJsDdT3cB7n5aWyaat2qqI8Ddt1cEuPvpTfQnUR1y7UQIS4B7f8/lqy98dfjhPT/sSnLwLgeH5z7+uQLc+yt/Z3YyyESsXYC7Q1NPkUKAu6/uAtz99CZ6q6iOAHe/PrFMAtx99Y7ZaBAW0VtFrcnPCYm1C3CfnmuKAHdf3QW4++lNZrAEuPv1iWWieaumOgLc/XpFgLuf1paJzGAJcPftFQHujnqTzZUAd8dGgZsrGoRFvPkTu1GAu++5JJsrMshErF2Au+/ZjNkEuPvpLsDdT2vLRPNWTXUEuPv2igB3P72J/iSqQ66dCGEJcO/fuXz4kYfDoR84NNj/u/bntX/x2vD4rR4vwL1/8q+emQwyEWsX4O7Q1FOkEODuq7sAdz+9id4qqiPA3a9PLJMAd1+9YzYahEX0VlFr8nNCYu0C3KfnmiLA3Vd3Ae5+epMZLAHufn1imWjeqqmOAHe/XhHg7qe1ZSIzWALcfXtFgLuj3mRzJcDdsVHg5ooGYRFv/sRuFODuey7J5ooMMhFrF+DuezZjNgHufroLcPfT2jLRvFVTHQHuvr0iwN1Pb6I/ieqQaydCWALc+3cuf3DXD8LffvJvp0xw9hFnhwVzFghw75/8q2cmg0zE2gW4OzT1FCkEuPvqLsDdT2+it4rqCHD36xPLJMDdV++YjQZhEb1V1Jr8nJBYuwD36bmmCHD31V2Au5/eZAZLgLtfn1gmmrdqqiPA3a9XBLj7aW2ZyAyWAHffXhHg7qg32VwJcHdsFLi5okFYxJs/sRsFuPueS7K5IoNMxNoFuPuezZhNgLuf7gLc/bS2TDRv1VRHgLtvrwhw99Ob6E+iOuTaiRCWAPf+ncuLr784nP21s7sSLFm4JJx1+FnB7sHNmTMnLFy4sH9FVJqZ7K3IIBOxdgHulQ5d4jQC3BMFKxwuwL1QwIRworeKyxPgnrDRFYYKcK8gYsYUNAiL6K3itpCfExJrF+CecUGoECLAvYKICVMIcE8Qq3AomcES4F64+YnhNG/VXJ4A98TNLhguwL1AvIxQMoMlwD1jw0tCormaO3duWLBgQclULrEzxaAsWrQozJ4920WzGkkEuNdQsf0cZHNFg7CIN39iJwlwb3+maowkmysyyESsXYB7jROXPocA93TNciPIEJZ5LDuj9lm2bFlYunRprgxucTRv1RRGgLtbm3QSCXD305voT6I65NqJEJYA9/6dy3+67J/CZTde1pVgzz/ZM7xq31cJcO+f9GvMTAaZiLULcHdq7LXSCHD31V2Au5/eRG8V1RHg7tcnlkmAu6/eMRvtOSHRW0Wtyc8JibULcJ+ea4oAd1/dBbj76T1T+DF7QYO9qIHyIT4npHmrZi8IcPc7GQLc/bS2TGQGS4C7b6/oDe6OepPNlQB3x0bRG9xdxSbe/IkCCXB3bRW0uSKDTMTaBbj7ns2YTYC7n+7EG1fNh4MC3P16RYC7n9aWSYC7n95EfxLVIddOhLAEuPfvXJ708ZPCbfff1pXg6D2PDgeOHyjAvX/SrzEzGWQi1i7A3amx10ojwN1XdwHufnoTvVVUR4C7X59YJgHuvno372FZr9vL0uylaYP+IXqrqCn5OSGxdgHu03OaBbj76i7A3U9vMoOlN7j79YllEuDupzfRn0zlC4eHh8O8efP8hKuQifacUIB7hU1PmYJsUPQG95SdLhtLNlcC3Mv2PjWabK5obxklmysB7qknq2w82VyRQSZi7QLcy85abrQA91zl0uMEuKdrVhJB81bNtQpwL9n59FjajavmCicmJoJ529HR0TA2Npa+eOcIoj+JEpFrJ0JYAtz7czh/9z+/C4edfViw3+fX/rz92W8PO2y6gwD3/kjfNSsZZCLWLsDdqbHXSiPA3Vd3Ae5+ehO9VVRHgLtfn1gmAe6+esdstOeERG8VtSY/JyTWLsB9eq4pAtx9dSfzY5OTk52f/SMjI2F8fNxXuIxsZAZLgHvGhheE0LxVc6l6g3vBxieG6g3uiYIVDiczWHqDe+Hmp4YLcE9VLH882VwJcM/f95xIsrmiQVjEmz+xpwS455yu/BiyuSKDTMTaBbjnn7OSSAHuJeqlxQpwT9OrdDTNWzXXK8C9dPfT4gW4p+lVMproT+J6ybUTISwB7iUnbd2x373ju+Hkz5w85YALXnpBWPX7VQLc+yN916xkkIlYuwB3p8ZeK40Ad1/dBbj76U30VlEdAe5+fWKZBLj76h2z0Z4TEr1V1Jr8nJBYuwD36bmmCHD31V2Au5/eZAZLgLtfn1gmmrdqqiPA3a9XBLj7aW2ZyAyWAHffXgkC3P0EJ5srAe5+fUI3VzQIi3jzJ3ajAHffc0k2V2SQiVi7AHffsxmzCXD3012Au5/WlonmrZrqCHD37RUB7n56E/1JVIdcOxHCEuDen3P5+Ws/Hz78jQ93Tb7FRluEs48+Gwdhkb0VGWQi1i7AvT/XlF6zCnDvpVDdfxfgXlfP9c1G9FZxPQLc/frEMglw99U7ZqNBWERvFbUmPyck1i7AfXquKQLcfXUX4O6nN5nBEuDu1yd0BkuAu1+vCHD309oykRksAe6+vSLA3VFvsrkS4O7YKPC/HqRBWMSbP7EbBbj7nkuyuSKDTMTaBbj7ns2YTYC7n+5kCMseDtoZtc+yZcvC0qVL/YTLzETzVs1lCnDP3PTMMAHumcJlhBH9SVwmuXYihFUDcLdr6Re/+MVwwQUXhMsuuyzcf//9Yffddw8HHXRQePGLXxzGxsYyurh3yD777BMmJibCgQceGC6++OLeAY4jzrjkjPD1H3y9K+M+O+4T/vYZf4uDsMjeigwyEWsX4O54oWmkEuDuq7sAdz+9id4qqiPA3a9PLJMAd1+9YzYB7n66k58TEmsX4O7X281MAtx9dRfg7qc3mcES4O7XJ5aJ5q2a6ghw9+sVAe5+WlsmMoMlwN23VwS4O+pNNlcC3B0bBW6uaBAW8eZP7EYB7r7nkmyuyCATsXYB7r5nM2YT4O6nOxnCEuDu1yeWSYC7r94C3P30JvqTqA65diKEVQq433zzzeGkk04Kl1xyyZQNPjo6Gt71rneF5zznOWHWrFlVD8EgA+4v+9jLwh0/u6NrvS/e+8Xh2Y9/Ng7CInsrIiTevKdi0IF9FixYEObOnVv1DPVjMgHu/VC195wC3HtrVHOEAPeaaq5/LqK3iisS4O7XJ5ZJgLuv3jEbDcIi+0Lyc0Ji7QLcp+eaIsDdV3cB7n56kxksAe5+fWKZaN6qqY4Ad79eEeDup7VlIjNYAtx9e0WAu6PeZHMlwN2xUeDmSoC7X68IcPfTmm6uyCATsXYB7r5nM2YT4O6nOxnCEuDu1yeWSYC7r94C3P30JvqTqA65diKEVQK4r1y5MrzgBS8Il19+edh0003D6173uvC85z2vA+J+6UtfCmeccUa47rrrgkHuK1asCE9+8pOrHoJBBdx//btfh+d/8PlTrvW0554WxrcYx0FYZG9FBpmItQtwr3qZaz2ZAPfWUlUZKMC9ioytJiF6q7gwAe6ttrjaIAHu1aRMmogGYRG9VdwQIiROrl2Ae9KloNpgAe7VpGw1kQD3VjJVGURmsAS4V2mB1pPQvFVzYQLcW29z8UAB7sUSJk0gwD1JrvLBZIMSa7e31NhDskH/zBSDsmjRojB79uxBl3t1fQLcfbeKbK4EuPv1igB3P60tE9lckUEmYu0C3H3PZswmwN1PdzKEJcDdr08skwB3X70FuPvpTfQnUR1y7UQIKxdwt989/u7v/i68853v7ADs5557bth3333XaPIbb7wxvPCFLwxXXnllOPbYY8NZZ50VFi5cWO0gDCrgfu3t14a3fP4tU67zUy//VBiaPSTAvVoX9J6IDDIRaxfg3rsn+zFCgHs/VF33nALc/fQmequojgB3vz6xTALcffWO2WjPCYneKmotwN23xwW4++odswlw99WdzI9NTk52fvaPjIyE8fFxX+Eyss0Ufszu6c2ZMydDgekJIT4npHmr5s4KcPfrcwHuflpbJjKDpTe4+/aK3uDuqDfZXAlwd2wUvcHdVWzyjSsB7q6tgjZXZJCJWLsAd9+zGbMJcPfTnXjjqvlw0M6ofZYtWxaWLl3qJ1xmJtofDzaXKcA9c9MzwwS4ZwqXEUb0J3GZ5NqJEFYu4H7ttdeGgw8+ONiD/w9+8IPhuOOOC7NmzVqjW+132Xe/+93hta99bdhtt93ChRdeGHbaaaeMjp46ZFAB9wuuuiB8/MqPdxU9umQ0nHnEmZ3/ToOwyN6KDDIRaxfgXu0SlzSRAPckuYoHC3AvlrD1BERvFRcnwL31NlcZSPNWzUXfcMMN4b777gsbbrhh2H333avo4TUJDcIiequ4l+TnhMTaBbh7XUXWzCPA3Vd3Ae5+epMZLL3B3a9PLBPNWzXVEeDu1ysC3P20tkwC3H31Xg2JDw0Nhfnz5ztnL0unN7iX6ZcSTTZXAtxTdrp8LNlc0SAs4s2f2GEC3MvPWsoMZHNFBpmItQtwTzlZ9cYKcK+nZa+ZyBCW3uDea3fr/rsA97p69ppNgHsvher9O9GfxNWTaydCWLmAu4Hrr3nNa8J+++0XzjvvvLDFFltM2cDf+ta3wiGHHBJ23nnncPrpp4c99tijWqMPKuD+toveFq6+7equdT7jT58RTvqLkzr/nQZhkb0VGWQi1i7AvdolLmkiAe5JchUPFuBeLGHrCYjeKi5OgHvrba4ykOatmosW4F6lBVpNQvRWcWHk54TE2gW4tzpS1QcJcK8u6XonFODupzeZwRLg7tcnlonMYAlw9+sVAe5+WlsmMoOlN7j79ore4O6oN9lcCXB3bBS4uRLg7tcrAtz9tKabKzLIRKxdgLvv2YzZBLj76U6GsAS4+/WJZRLg7qu3AHc/vYn+JKpDrp0IYeUA7vYQ9MQTTwznn39+OPnkk8Mpp5wSZs+e7dfgf8w0qID78z/4/PDr3/26S49X/MUrwv5/un/nv9MgLLK3IoNMxNoFuLtfCjsJBbj76i7A3U9voreK6ghw9+sTordqqiPA3a9XiN4qqkOExMm1C3D3O5fNTALcfXUX4O6nN5nBEuDu1yeWSYC7n94zxVsNDw+HefPm+QlXIRPtOaEA9wqbnjIF2aDoDe4pO102lmyuBLiX7X1qNNlcCXBP3e388QLc87XLiSSbKzLIRKxdgHvOCSuPEeBermHbGcgQlgD3trtcZ5wA9zo6tp2FduOqua6JiYlg3nZ0dDSMjY21XfK0jSP6kygWuXYihJUDuN9xxx3hqKOOCl/96lfDxz72sc7/fzo+gwi4/+SBn4QTVpwwpRxnHXlW2HbTbTv/JsDdr2PIIBOxdgHufr3dzCTA3Vd3Ae5+ehO9VVRHgLtfnxC9VVMdAe5+vUL0VlGdmQJhzZ8/PwwNDfltemYmAe6ZwhWGCXAvFDAxnMyPTU5Odu6rjIyMhPHx8cSV+w8nM1gC3H37hcxg6Q3ufr2iN7j7aW2ZyAyW3uDu2yt6g7uj3mRzJcDdsVHgfz0owN2vVwS4+2lNN1dkkIlYuwB337MZswlw99NdgLuf1paJ5q2a6ghw9+0VAe5+ehP9SVSHXDsRwsoB3O2BxeGHHx6uv/768I1vfCPstddewf7bOeecEy6++OLw/e9/P+y0007hoIMOCq94xSv69kchgwi4X3bjZeGfLvunrsO+YGhBuOClF6z+7wLc/a6HZJCJWLsAd7/ebmYS4O6ruwB3P72J3iqqI8Ddr08sE81bNdUR4O7XK0RvFdUR4O7XJ5ZJgLuv3jGbAHdf3QW4++lNZrACAB7/AAAgAElEQVQEuPv1iWUS4O6n90zxVnqDe/97ZkYD7r/5zW9W2U3FQfrYg3v7xW3u3LmIv4xdGzqw2ufMmYP4agUDauL+218ib7DBBoPUCuuthVy73cCyhyj22W677cKiRYsGXne7EJoptB6xXiF9yLUbMGE3mEm6W3/bx75exq6FlI8Zw+985zudcrfccsuw2WabUUrv1Bl1tzdK2M/PQf9YX1t/22fhwoWDXu4a9dm10K4rqt1n2wxAMr032WSTsO22f3iLJOUTPS3FF07laWfPnh3sF85B/5j/Nr3tY/Va3ZQPuXY7m3ZG7WNvid5oo40GXnait4qixtpnzZoVFixYMPBaNwsk1k7zVk29DeS1a8tjHvOYsPnmmw98r8hbTc8WNXW3a4pdWwb909ZbbbzxxquXcvnll4e9996787/tLe7f/va3wymnnNJ5QcXan0033TS8613v6rzlPf4ua2fJ4MDSz4EHHhiuuOKKsP/++4dPfOITpdNViT/nm+eEy75/Wddcu2y5S3jjM9+4+r/bfUO7BydfWEX29U5i9yXsAaF9iPdUaLXbm4HuvffeznlftmxZ/ze4Ygait1rb09r/ptwPst6280l8XkWu/Xvf+17nvviSJUvC1ltvXfEE9WcqoreKSjRr13PC/vRHc1aat2rW/uMf/7jjje36vf322/dfrIoZaM8Jyb7Qto36nJBY+1133RXuvPPOzu/0u+66a8VT0/+pyM8JibXPBAaL6MftxQr2s5/yjJPMYDVr13PC/l/Dad6qqchtt90WHnjggc69t5133rn/YlXIMBO8FYVjam4X7Tkh0Z9Eve0erd2rtc8uu+zSxS/P+q//+q9VUz3UqXC+NIUUkAJSQApIASkgBaSAFJACUkAKSAEpIAWkgBSQAlLATYF99913da4m4G5vabe3tj/zmc8MJ5xwQnjSk57UAee+8pWvhDPPPDPYNwctXrw4fOADHwhHHHHEauj/7rvvDjfeeGNR/a985Ss7f1C95557hne84x1Fc9UKfu/ke8Odv7yza7qnjT4t7P/Y/Wul0TxSQApIASkgBaSAFJACUkAKSAEpIAWkgBSQAlJACkgBKSAFpIAUyFJg1rXXXrvqZz/7WVawgqSAFJACUkAKSAEpIAWkgBSQAlJACkgBKSAFpIAUkAKDosC6AHer7+Uvf3k47bTTOiB782NvBznxxBPD5z//+fDkJz85fOxjH+t8O4l97I1E3/rWt4qWN2iA++8f+X1429ffFlaFVV3rOmaXY8JOS3YqWq+CpYAUkAJSQApIASkgBaSAFJACUkAKSAEpIAWkgBSQAlJACkgBKVCqwKxV9h1XA/axN8rbVwDb1xPY1+GRPrF2+3ocwtfG21cPxq9UWLRoUefrhikfcu0PPvhguPbaaztS77bbbqH59dmDqr99nam92cx6xHqF9CHXbl8XZl87vMEGG3Q9gB/EPbAfKfHr2+36bddxysd+7kxMTHTK3W677RBffdvU1q4r9rGv3LKvUxr0j0Ei9pVs9tloo40Gvdw16rMzaWfTPhtuuOHqNzsSFkGs3d6kadfxkZGRMD4+TpB5dY2//OUvg30lHsUXNsWNtc+ZMwfxtfGms9VsH/uaZKub8iHXbmfTzqh9li1bFpYuXTrwstO8VVPQWLt95bD9/CF97Ge+/ewn1U7zVs1+ME9r3nZ0dHQ1oDvI/UL0J1FPcu32+71dx+1jsLf9zjnonxxv1XyDu91/ufDCC8NOO00Nb19yySXh0EMPDXZvzwD3o446qpok++yzT+f3zQMPPLDzFvnp/nznJ98Jb/rcm6Ys44KXXhAWDC1Y/W9239DuwckX9n/X7Nodv2nV7ivb7xGUD7H2W265pfPVt6bzXnvtRZG6UyfRW0WBY+32vyn3g+xep93ztPttdt+N9CHXfsUVV3Tui2+55ZZhhx12GHjZid4qitqsXc8J+99qNG/VVOSGG24I9913X+eexO67795/sSpmoD0nJHqruF3k54TE2m+99dawcuXKzj03+72T9CE/J2zWTnlOOBMYLCI/Njk52eGxKM84yQxWs3Y9J+z/TwOat2oqctNNN4W77rqrw6MuX768/2IVZiD6k6l8IYVjam4X7Tkh2VvZPVq7V2ufvffeu4tfFuBeeCFZO1yAe2VB1zMd2VwJcPfrE8tENlc0CItsrgS4+55Lsrkig0zE2gW4+57NmE2Au5/uAtz9tLZMNG/VVEeAu2+v0G5cNdUR4O7XK0RvNRXI9GgB3F/96leHd7zjHev8Q+x77rknHHnkkeHSSy8Nb33rWzv/Z5BAjc+gAe6fnPxkOP9b53ctbYuNtghnH332Gv+dBmGRvRUZZCLWLsC9xtUtfQ4B7umalUQIcC9RLy1WgHuaXrVGE58T0rxVc68EuNfq3N7zEL1VXBX5OSGxdgHuvc9TP0YIcO+HquuekwznC3D36xUB7n5aWyYygyXA3a9Xmt5KgHv/dSczWALc+98fa2QQ4O4nOPHGVVRHgLtfn9DNFQ3CIt78id0owN33XJLNFRlkItYuwN33bMZsAtz9dCdDWHqDu1+fWCYB7r56C3D305voT6I65NqJEFbOG9ztgcXhhx8err/++vD2t789vPnNb15nc9vPtVe96lXhnHPOCccff3x497vfXe2bJQcNcD/l308JV638w7ewND9P3emp4TX7v2aN/0aDsMjeigwyEWsX4O73s76ZSYC7r+4C3P30JnqrqI7e4O7XJ5aJ5q2a6ghw9+sVoreK6pCfExJrF+Dudy6bmQS4++ouwN1PbzKDJcDdr08skwB3P72J/mQqXyjAvf89Q2awBLj3vz/WyCDA3U9wsrkS4O7XJ3RzJcDdr1cEuPtpbZnI5ooMMhFrF+DuezZjNgHufrqTISwB7n59YpkEuPvqLcDdT2+iP4nqkGsnQlg5gHvKW9ntnt6JJ54Yzj///HDCCSeEd77zncFuvNf4DBrgfvSHjw4P/ubBrqW9bN+XhQN3OXCN/06DsMjeigwyEWsX4F7j6pY+hwD3dM1KIgS4l6iXFkv0VnGFAtzT9rp0NM1bNdcrwL1099vHE71VXN1MgbDmz5+/zm//ar+T/R8pwL3/Gk+VQYC7r+4C3P30JjNYAtz9+sQyCXD303umeCsB7v3vGTKDJcC9//2xRgYB7n6Ck82VAHe/PqGbKwHufr0iwN1Pa8tENldkkIlYuwB337MZswlw99OdDGEJcPfrE8skwN1XbwHufnoT/UlUh1w7EcLKAdzt2vnqV786nH322eHQQw/tvJ19o402mrLB77jjjnDUUUeFr371q+Ef/uEfwsknn1ztIAwS4P7fD/x3ePmKl0+5tncd/q6w/cj2a/wbDcIieysyyESsXYB7tUtc0kQC3JPkKh4swL1YwtYTEL1VXJwA99bbXGUgzVs1Fy3AvUoLtJqE6K3iwmYKhCXAvVWrFg0iPycU4F609cnBAtyTJcsOIDNYAtyztz0rUIB7lmxZQTPFWwlwz9r+pCCytxLgnrTV5YMFuJdr2HYGsrkS4N52l+uMI5srAe51eqDNLALc26hUbwzZXJFBJmLtAtzrnbuUmQS4p6hVNpYMYQlwL9v71GgB7qmKlY0X4F6mX0o00Z/E9ZFrJ0JYOYC77dVnPvOZ8NznPjdsscUW4YILLggGm0/1ieMWL14cPvvZz4anP/3pKa283rGDBLh/6XtfCmd++cyueofmDIVPvexTXf+dBmGRvRUZZCLWLsC92iUuaSIB7klyFQ8W4F4sYesJiN4qLk6Ae+ttrjKQ5q2aixbgXqUFWk1C9FZxYTMFwhLg3qpViwaRnxMKcC/a+uRgAe7JkmUHkBksAe7Z254VSGawbrrppnDXXXcF+1m/fPnyrPV7Bs0UbyXAvf9dQ/ZWAtz73x9rZBDg7ic42VwJcPfrE8tENlcC3P16RYC7n9aWiWyuyCATsXYB7r5nM2YT4O6nOxnCEuDu1yeWSYC7r94C3P30JvqTqA65diKElQu433333eElL3lJuOiii8Kzn/3s8L73vS9stdVWazT5jTfeGF74wheGK6+8Mhx22GGdN75vsskm1Q7CIAHu77n0PeHLN325a227bLVLOPU5p3b9dxqERfZWZJCJWLsA92qXuKSJBLgnyVU8WIB7sYStJyB6q7g4Ae6tt7nKQJq3ai5agHuVFmg1CdFbxYXNFAhLgHurVi0aRH5OKMC9aOuTgwW4J0uWHUBmsAS4Z297ViCZwRLgnrXlWUFNXyjAPUvCpCCytxLgnrTV5YMFuJdr2HYGsrkS4N52l+uMI5srAe51eqDNLALc26hUbwzZXJFBJmLtAtzrnbuUmQS4p6hVNpYMYQlwL9v71GgB7qmKlY0X4F6mX0o00Z/E9ZFrJ0JYuYC77dfXvva1cMwxx4Rbb7017LTTTuF1r3tdeOYznxnmzp0bvvCFL4TTTjstfP/73w+jo6Ph3HPPDfvuu29KG/ccO0iA+3HnHRfu/vndXTU//4nPD0c+6ciu/06DsMjeigwyEWsX4N7z0tWXAQLc+yLrOicV4O6nN9FbRXUEuPv1iWWieaumOgLc/XqF6K2iOgLc/frEMtnvuCtXrgyzZs1a57eV+VbUPhv5OaEA9/b7XGOkAPcaKrabg8xgCXBvt8e1RpEZLAHutbqg9zwC3HtrVHME2VsJcK/ZCS3mEuDeQqRKQ8jmSoB7pSZoOQ3ZXAlwb7nJFYYJcK8gYsIUZHNFBpmItQtwTzhYFYcKcK8oZo+pyBCWAHe/PrFMAtx99Rbg7qc30Z9Edci1EyGsEsDdbqYb5P6yl72sA7JP9THw/T3veU8HfDc4oOZnUAD3B371QDjmo8dMubRTnn1K2G2b3br+jQZhkb0VGWQi1i7AveZVrv1cAtzba1VjpAD3Giq2m4PoreLKBLi32+Nao2jeqrluAe61uqD3PERvFVclwL33/tYcIcC9pprt5xLg3l6rGiMFuNdQsd0cZAZLgHu7Pa41isxgCXCv1QW95xHg3lujmiPIDJYA95qd0GIuAe4tRKo0hGyuBLhXaoKW05DNlQD3lptcYZgA9woiJkxBNldkkIlYuwD3hINVcagA94pi9piKDGEJcPfrE8skwN1XbwHufnoT/UlUh1w7EcIqAdzjnt13333h05/+dPjsZz8bLr/88mD38ext7Yceemg44ogjwpIlS/rS/IMCuH/9B18PZ1xyRtcaDej/5Ms+GYZmD3X9Gw3CInsrMshErF2Ae18udz0nFeDeU6KqAwS4V5VzvZMRvVVckAB3vz6xTDRv1VRHgLtfrxC9VVRHgLtfn1gmAe6+esdsAtx9dRfg7qc3mcES4O7XJ5aJzGAJcPfrFQHuflpbJjKDJcDdt1c6D8bsl077iuMFCxY4Z09PN1MMyqJFi8Ls2bPTBZimCAHuvsKTzZUAd79eEeDupzXdXJFBJmLtAtx9z2bMJsDdT3cyhCXA3a9PLJMAd1+9Bbj76U30J1Edcu1ECKsG4O7X2WtmGhTA/f1ffX/44g1f7JJhx8fsGM44rBt8t4E0CIvsrcggE7F2Ae7Tc0UU4O6ruwB3P72J3iqqI8Ddr0+I3qqpjgB3v14hequojgB3vz6xTALcffWO2QS4++ouwN1P75nCjy1cuDDMmTPHT7jCTMR7WWQGS4B7YcMmhAtwTxCrwlAB7hVETJmCbFAEuKfsdNlYsrkS4F6296nRZHMlwD11t/PHC3DP1y4nkmyuyCATsXYB7jknrDxGgHu5hm1nIN64imsT4N52l+uME+BeR8e2swhwb6tU+TiiP4mrJtdOhLAEuJeft5M+flK47f7buiY6ePeDw4ue/KIpEwhwL9e97QxkkIlYuwD3tp1Zd5wA97p69ppNgHsvher9O9FbxdULcK/XB21monmr5poEuLfZ4TpjiN4qrlyAe50eaDuLAPe2StUdJ8C9rp69ZiPzY5OTk50XB4yMjITx8fFeS532fyczWHqDu2/7kBksAe5+vSLA3U9ry0RmsPQGd99e0RvcHfUmmysB7o6NAv96HAHufr0iwN1Pa7q5IoNMxNoFuPuezZhNgLuf7gLc/bS2TDRv1VRHgLtvrwhw99Ob6E+iOuTaiRCWAPeyc/mL3/4iHHXOUVNO8qaD3hSWP3b5lP9Gg7DI3ooMMhFrF+Bedk3JjRbgnqtcXpwA9zzdcqKI3iquU4B7zo7nx9C8VXOlAtzz9z01kuit4hoFuKfudtl4Ae5l+uVGC3DPVS4vToB7nm45UWQGS4B7zo7nxwhwz9cuNXKmeKvh4eEwb9681OVP63jac0IB7s7tQjYoeoO7X7OQzZUAd78+sUxkc0WDsMjmSoC777kkmysyyESsXYC779mM2QS4++lOhrD0Bne/PrFMAtx99abduGqqMzExEczbjo6OhrGxMV/hMrIR/UlcJrl2IoQlwD3jgDVCrvzxleHUi0+dcpIVx60Ii4cXT/lvNAiL7K3IIBOxdgHuZdeU3GgB7rnK5cUJcM/TLSeK6K3iOgW45+x4fgzNWzVXKsA9f99TI4neKq6R/JyQWLsA99TTVWe8APc6OradhcyP6Q3ubXe5fJwA93INU2YgM1h6g3vKTpeN1Rvcy/RLjSYzWHqDe+puF44X4F4oYEK4APcEsSoMJRsUcu0C3Cs0b8spBLi3FKrSMLK5IoNMxNoFuFc6dInTCHBPFKxgOBnCEuBesPEZoQLcM0QrCBHgXiBeYijRn8QlkmsnQlgC3BMP11rDP3L5R8Lnrvlc1yTbbrptOOvIs9Y5OQ3CInsrMshErF2Ae9k1JTdagHuucnlxAtzzdMuJInqruE4B7jk7nh9D81bNlQpwz9/31Eiit4prJELi5NoFuKeerjrjBbjX0bHtLALc2ypVPo7MYAlwL9//lBnIDJYA95SdLhsrwL1Mv9RoMoMlwD11twvHC3AvFDAhnGyu9Ab3hI2uMJRsrgS4V2iAllMIcG8pVKVhZHNFBpmItQtwr3ToEqcR4J4oWMFwMoQlwL1g4zNCBbhniFYQIsC9QLzEUKI/iUsk106EsAS4Jx6utYa/9hOvDTfffXPXJAc87oDw8qe+fJ2T0yAssrcig0zE2gW4l11TcqMFuOcqlxcnwD1Pt5wooreK6xTgnrPj+TE0b9VcqQD3/H1PjSR6q7hGAe6pu102XoB7mX650QLcc5XLixPgnqdbThSZwRLgnrPj+TFkBkuAe/6+p0YKcE9VrGw8mcES4F6298nRAtyTJcsOIJsrAe7Z254VSDZXAtyztjwrSIB7lmzZQWRzRQaZiLULcM8+ZkWBAtyL5EsKJkNYAtyTtrp4sAD3YgmTJhDgniRX0WCiP4kLJtdOhLAEuOcftYf+56Hwmk+8Jtx+/+1dk7zuma8LT9nhKeucnAZhkb0VGWQi1i7APf+aUhIpwL1EvfRYAe7pmuVGEL1VXKsA99xdz4ujeavmKgW45+15ThTRW8V1CnDP2fH8GAHu+dqVRApwL1EvPVaAe7pmuRFkBkuAe+6u58WRGSwB7nl7nhMlwD1HtfwYMoMlwD1/37MiBbhnyZYVRDZXAtyztjw7iGyuBLhnb3tyoAD3ZMmKAsjmigwyEWsX4F501LKDBbhnS5ccSIawBLgnb3dRgAD3IvmSgwW4J0uWHUD0J3Gx5NqJEJYA9+xjFq657Zrw1oveOuUE577w3LDJwk3WOTkNwiJ7KzLIRKxdgHv+NaUkUoB7iXrpsQLc0zXLjSB6q7hWAe65u54XR/NWzVUKcM/b85wooreK6xTgnrPj+TEC3PO1K4kU4F6iXnqsAPd0zXIjyAyWAPfcXc+LIzNYAtzz9jwnSoB7jmr5MWQGS4B7/r5nRQpwz5ItK4hsrgS4Z215dhDZXAlwz9725EAB7smSFQWQzRUZZCLWLsC96KhlBwtwz5YuOZAMYQlwT97uogAB7kXyJQcLcE+WLDuA6E/iYsm1EyEsAe7Zxyz8yzf/JXzm6s90TbDNptuE9x35vvVOTIOwyN6KDDIRaxfgnn9NKYkU4F6iXnqsAPd0zXIjiN4qrlWAe+6u58XRvFVzlQLc8/Y8J4roreI6Bbjn7Hh+jAD3fO1KIgW4l6iXHivAPV2z3AgygyXAPXfX8+LIDJYA97w9z4kS4J6jWn4MmcES4J6/71mRAtyzZMsKIpsrAe5ZW54dRDZXAtyztz05UIB7smRFAWRzRQaZiLULcC86atnBAtyzpUsOJENYAtyTt7soQIB7kXzJwQLckyXLDiD6k7hYcu1ECEuAe/YxC6++8NXhh/f8sGuCv9r1r8JL93npeiemQVhkb0UGmYi1C3DPv6aURApwL1EvPVaAe7pmuRFEbxXXKsA9d9fz4mjeqrlKAe55e54TRfRWcZ0C3HN2PD9GgHu+diWRAtxL1EuPFeCerlluBJnBEuCeu+t5cWQGS4B73p7nRAlwz1EtP4bMYAlwz9/3rEgB7lmyZQWRzZUA96wtzw4imysB7tnbnhwowD1ZsqIAsrkig0zE2gW4Fx217GAB7tnSJQeSISwB7snbXRQgwL1IvuRgAe7JkmUHEP1JXCy5diKEJcA975j98qFfhqM+dFRYFVZ1TfCmg94Ulj92+XonpkFYZG9FBpmItQtwz7umlEYJcC9VMC1egHuaXiWjid4qrleAe8nOp8fSvFVzhQLc0/c7N4LoreJaBbjn7npenAD3PN1KowS4lyqYFi/APU2vktFkBkuAe8nOp8eSGSwB7un7nRshwD1Xubw4MoMlwD1vz7OjBLhnS5ccSDZXAtyTt7sogGyuBLgXbX1SsAD3JLmKB5PNFRlkItYuwL34uGVNIMA9S7asIDKEJcA9a8uzgwS4Z0uXFSjAPUu2rCCiP4kLJddOhLAEuGcdsXD5LZeH0/7jtK7gWWFWuPD4C8Pw3OH1TkyDsMjeigwyEWsX4J53TSmNEuBeqmBavAD3NL1KRhO9VVyvAPeSnU+PpXmr5goFuKfvd24E0VvFtQpwz931vDgB7nm6lUYJcC9VMC1egHuaXiWjyQyWAPeSnU+PJTNYAtzT9zs3QoB7rnJ5cWQGS4B73p5nRwlwz5YuOZBsrgS4J293UQDZXAlwL9r6pGAB7klyFQ8mmysyyESsXYB78XHLmkCAe5ZsWUFkCEuAe9aWZwcJcM+WLitQgHuWbFlBRH8SF0qunQhhCXDPOmLhn7/6z+E/bviPruCdNt8pnH7o6T0npUFYZG9FBpmItQtw73n8+zJAgHtfZF3npALc/fQmequojgB3vz6xTDRv1VRHgLtfrxC9VVRHgLtfn1gmAe6+esdsAtx9dRfg7qc3mcES4O7XJ5aJzGAJcPfrFQHuflpbJjKDJcDdt1eCAHc/wcnmSoC7X5/QzZUAd79eEeDupzXdXJFBJmLtAtx9z2bMJsDdT3cyhCXA3a9PLJMAd1+9Bbj76U30J1Edcu1ECEuAe965PP7848NPH/xpV/DhTzg8vGDPF/SclAZhkb0VGWQi1i7Avefx78sAAe59kXWdkwpw99Ob6K2iOgLc/frEMtG8VVMdAe5+vUL0VlEdAe5+fWKZBLj76h2zCXD31V2Au5/eZAZLgLtfn1gmAe5+es8UbzU8PBzmzZvnJ1yFTLTnhALcK2x6yhRkgyLAPWWny8aSzZUA97K9T40mmysB7qm7nT9egHu+djmRZHNFBpmItQtwzzlh5TEC3Ms1bDsDGcIS4N52l+uME+BeR8e2s9BuXDXXNTExEczbjo6OhrGxsbZLnrZxRH8SxSLXToSwBLinH9N7fnFPePG5L54y8NSDTw27bL1Lz0lpEBbZW5FBJmLtAtx7Hv++DBDg3hdZ1zmpAHc/vYneKqojwN2vTywTzVs11RHg7tcrRG8V1ZkpENb8+fPD0NCQ36ZnZhLgnilcYZgA90IBE8PJ/Njk5GTnZ//IyEgYHx9PXLn/cDKDJcDdt1/IDJbe4O7XK3qDu5/WlonMYOkN7r69oje4O+pNNlcC3B0bBf7XgwLc/XpFgLuf1nRzRQaZiLULcPc9mzGbAHc/3ckQlgB3vz6xTALcffUW4O6nN9GfRHXItRMhLAHu6efy0u9dGt775fd2Bc6dPTd84vhPhNkbzO45KQ3CInsrMshErF2Ae8/j35cBAtz7Ius6JxXg7qc30VtFdQS4+/WJZaJ5q6Y6Atz9eoXoraI6Atz9+sQyCXD31TtmE+Duq7sAdz+9yQyWAHe/PrFMAtz99J4p3kpvcO9/zwhw77/Ga2QgGxS9wd2vWcjmSoC7X5/QzZUAd79eEeDup7VlIpsrMshErF2Au+/ZjNkEuPvpToawBLj79YllEuDuq7cAdz+9if4kqkOunQhhCXBPP5fvvOSd4Ws/+FpX4OO3eXx4+7Pf3mpCGoRF9lZkkIlYuwD3VpeA6oMEuFeXdL0TCnD305voraI6Atz9+sQy0bxVUx0B7n69QvRWUZ2ZAmHpDe7973fyc0IB7v3vj2YGMj+mN7j79YoAdz+t6QyW3uDu1yt6g7uf1nQGS29w9+0VvcHdUW8B7o5iw/8Cj/zXgwLc/fpcgLuf1nRzRQaZiLULcPc9mzGbAHc/3ckQlgB3vz6xTALcffUW4O6nN9GfRHXItRMhLAHu6efybz7yN+Fnv/5ZV+Cxex0bDvmzQ1pNSIOwyN6KDDIRaxfg3uoSUH2QAPfqkq53QgHufnoTvVVUR4C7X59YJpq3aqojwN2vV4jeKqojwN2vTyyT3uDuq3fMJsDdV3cB7n56kxksAe5+fWKZyAyWAHe/XhHg7qe1ZSL/8aAAd99eEeDuqDfZXOkN7o6NAjdXAtz9ekWAu5/WdHNFBpmItQtw9z2bMZsAdz/dyRCWAHe/PrFMAtx99Rbg7qc30Z9Edci1EyEsAe5p5/LW+24Nr/jXV0wZ9K7D3xW2H9m+1YQ0CIvsrcggE7F2Ae6tLkYH8Q0AACAASURBVAHVBwlwry7peicU4O6nN9FbRXUEuPv1iWWieaumOgLc/XqF6K2iOgLc/frEMglw99U7ZhPg7qu7AHc/vckMlgB3vz6xTALc/fSeKd5qeHg4zJs3z0+4CplozwkFuFfY9JQpyAYl1j537tywYMGClGVPy9iZYlAWLVoUZs+ePS0a5iQV4J6jWn4M2VwJcM/f99RIAe6pipWNJ5srMshErF2Ae9lZy40W4J6rXHocGcIS4J6+3yURAtxL1EuPpd24aq5wYmIimLcdHR0NY2Nj6Yt3jiD6kygRuXYihCXAPe1wXnTdReGciXO6ghbNWxRWvGRFmBVmtZqQBmGRvRUZZCLWLsC91SWg+iAB7tUlXe+EAtz99CZ6q6iOAHe/PrFMNG/VVEeAu1+vEL1VVGemQFjz588PQ0NDfpuemUmAe6ZwhWEC3AsFTAwn82OTk5Odn/0jIyNhfHw8ceX+w2cKP7Zw4cIwZ84cfwEzMxLvZZEZLL3BPbNRM8L0BvcM0QpCyAyW3uBesPE5oQLcc1TLiyGbKwHueXueG0U2VwLcc3c9PU6Ae7pmJRFkc0UGmYi1C3AvOWn5sQLc87VLjSTeuIprFOCeuttl4wW4l+mXGi3APVWx/PFEfxJXS66dCGEJcE87Z6f8+ynhqpVXdQXttd1e4f8e8H9bT0aDsMjeigwyEWsX4N76MlB1oAD3qnL2nEyAe0+Jqg0gequ4eAHu1dqg1UQ0b9VclAD3VltcZRDRW8WFC3Cv0gKtJxHg3lqqqgMFuFeVs+dkAtx7SlRtAJnB0hvcq7VBq4nIDJYA91ZbXGWQAPcqMraehMxgCXBvvc11Bgpwr6Njm1nI5kqAe5sdrjeGbK4EuNfrg14zCXDvpVDdfyebKzLIRKxdgHvds9d2NgHubZUqH0eGsAS4l+9/ygwC3FPUKh8rwL1cw7YzEP1JXBu5diKEJcC97akK4eFHHg5HfOiI8Nvf/7Yr6OVPfXk44HEHtJ6MBmGRvRUZZCLWLsC99WWg6kAB7lXl7DmZAPeeElUbQPRWcfEC3Ku1QauJaN6quSgB7q22uMogoreKCxfgXqUFWk8iwL21VFUHCnCvKmfPyQS495So2gAygyXAvVobtJqIzGAJcG+1xVUGCXCvImPrScgMlgD31ttcZ6AA9zo6tpmFbK4EuLfZ4XpjyOZKgHu9Pug1kwD3XgrV/XeyuSKDTMTaBbjXPXttZxPg3lap8nFkCEuAe/n+p8wgwD1FrfKxAtzLNWw7A9GfxLWRaydCWALc256qEG766U3h9Z9+/ZQBH3jBB8KWG2/ZejIahEX2VmSQiVi7APfWl4GqAwW4V5Wz52QC3HtKVG0A0VvFxQtwr9YGrSaieavmogS4t9riKoOI3iouXIB7lRZoPYkA99ZSVR0owL2qnD0nE+DeU6JqA8gMlgD3am3QaiIygyXAvdUWVxkkwL2KjK0nITNYAtxbb3OdgQLc6+jYZhayuRLg3maH640hmysB7vX6oNdMAtx7KVT338nmigwyEWsX4F737LWdTYB7W6XKx5EhLAHu5fufMoMA9xS1yscKcC/XsO0MRH8S10aunQhhCXBve6pCuPCqC8OKK1d0BWy8YONw3ovOaz9RCIEGYZG9FRlkItYuwD3pUlBtsAD3alK2mkiAeyuZqgwiequ4cAHuVVqg9SQ0b9VcmAD31ttcPJDoreKiBbgXb3/SBALck+SqNliAezUpW00kwL2VTFUGkRksAe5VWqD1JGQGS4B7620uHijAvVjCpAnIDJYA96StLh8swL1cw7YzkM2VAPe2u1xnHNlcCXCv0wNtZhHg3kalemPI5ooMMhFrF+Be79ylzCTAPUWtsrFkCEuAe9nep0YLcE9VrGy8APcy/VKiif4kro9cOxHCEuDe/mSd/JmTw3fv+G5XwH7j+4VXPv2V7ScS4J6kVelgMshErF2Ae2nH5sULcM/TLTdKgHuuculxRG8VVynAPX2/SyIEuJeolx9Le05I9FZxdwS45/dpTqQA9xzVymMEuJdrmDKDAPcUtcrGkhksAe5le58aTfNWzfUJcE/d7fzxAtzztcuJJDNYAtxzdrwgRoB7gXiJoWRzJcA9cbMLh5PNlQD3ws1PCBfgniBWhaFkc0UGmYi1C3CvcOAyphDgniFaZogA90zhMsNo3qq5TAHumZueGSbAPVO4jDCiP4nLJNdOhLAEuLc7YL9/+Pfh8LMPDw8/8nBXwGv2f0146k5PbTfRH0fRICyytyKDTMTaBbgnXQqqDRbgXk3KVhMJcG8lU5VBRG8VFy7AvUoLtJ6E5q2aC9Mb3Ftvc/FAoreKixbgXrz9SRMIcE+Sq9pgAe7VpGw1kQD3VjJVGURmsAS4V2mB1pOQGSwB7q23uXigAPdiCZMmIDNYAtyTtrp8sAD3cg3bzkA2VwLc2+5ynXFkc0WDsMg3rgS41zlvbWchmysyyESsXYB721NVd5wA97p6rm82MoSlN7j79YllEuDuq7cAdz+9if4kqkOunQhhCXBvdy6vvu3q8LaL3jbl4PNedF7YeMHG7Sb64ygahEX2VmSQiVi7APekS0G1wQLcq0nZaiIB7q1kqjKI6K3iwgW4V2mB1pPQvFVzYQLcW29z8UCit4qLJj8nJNYuwL34uGVNIMA9S7bsIAHu2dIlB5IZLAHuydtdFEBmsAS4F219UrAA9yS5igeTGSwB7sXbnzaBAPc0vUpGk82VAPeSnU+PJZsrAe7p+50bIcA9V7m8OLK5IoNMxNoFuOedsdIoAe6lCraPJ0NYAtzb73ONkQLca6jYfg4B7u21Kh1J9CdxzeTaiRCWAPd2p+2jl380fPaaz3YN3nbTbcNZR57VbpLGKBqERfZWZJCJWLsA9+TLQZUAAe5VZGw9iQD31lIVDyR6q7hoAe7F2580Ac1bNRcnwD1pq4sGE71VXDAREifXLsC96KhlBwtwz5YuK1CAe5ZsWUFkBkuAe9aWZweRGSwB7tnbnhwowD1ZsqIAMoMlwL1o69ODBbina5YbQTZXAtxzdz0vjmyuBLjn7XlOlAD3HNXyY8jmigwyEWsX4J5/zkoiBbiXqJcWS4awBLin7XXpaAHupQqmxQtwT9OrZDTRn8T1kmsnQlgC3NudtGed9awpB/71bn8dXvKUl7SbpDGKBmGRvRUZZCLWLsA9+XJQJUCAexUZW08iwL21VMUDid4qLlqAe/H2J01A81bNxQlwT9rqosFEbxUXLMC9aOuTgwW4J0tWJUCAexUZW08iwL21VMUDyQyWAPfi7U+agMxgCXBP2uqiwQLci+RLDiYzWALck7e7LECAe5l+KdFkcyXAPWWny8eSzZUA9/L9bzuDAPe2StUZRzZXZJCJWLsA9zpnLnUWAe6piuWPJ0NYAtzz9z0nUoB7jmr5MQLc87VLjST6k7hGcu1ECEuAe+/TdfsDt4cTV5w45cC3/PVbwhNGn9B7krVG0CAssrcig0zE2gW4J18OqgQIcK8iY+tJBLi3lqp4INFbxUULcC/e/qQJaN6quTgB7klbXTSY6K3iggW4F219crAA92TJqgQIcK8iY+tJBLi3lqp4IJnBEuBevP1JE5AZLAHuSVtdNFiAe5F8ycFkBkuAe/J2lwUIcC/TLyWabK4EuKfsdPlYsrkS4F6+/21nEODeVqk648jmigwyEWsX4F7nzKXOIsA9VbH88WQIS4B7/r7nRApwz1EtP0aAe752qZFEfxLXSK6dCGEJcO99uj599afDud88t2vgvDnzwr++5F/DnNlzek+y1ggahEX2VmSQiVi7APfky0GVAAHuVWRsPYkA99ZSFQ8kequ4aAHuxdufNAHNWzUXJ8A9aauLBhO9VVywAPeirU8OFuCeLFmVAAHuVWRsPYkA99ZSFQ8kM1gC3Iu3P2kCMoMlwD1pq4sGC3Avki85mMxgCXBP3u6yAAHuZfqlRJPNlQD3lJ0uH0s2VwLcy/e/7QwC3NsqVWcc2VyRQSZi7QLc65y51FkEuKcqlj+eDGEJcM/f95xIAe45quXHCHDP1y41kuhP4hrJtRMhLAHuvU/XGz79hnDjT2/sGrjnn+wZ3njgG3tPMMUIGoRF9lZkkIlYuwD3rEtCcZAA92IJkyYQ4J4kV9FgoreKCxbgXrT1ycE0b9VcoAD35O3ODiB6q7hYAe7Z254VKMA9S7biIAHuxRImTSDAPUmuosFkBkuAe9HWJweTGSwB7snbnR0gwD1buqxAMoMlwD1ry/ODBLjna5caSTZXAtxTd7tsPNlcCXAv2/uUaAHuKWqVjyWbKzLIRKxdgHv5ecuZQYB7jmp5MWQIS4B73p7nRglwz1UuL06Ae55uOVFEfxLXSa6dCGEJcF//Cfv1734djvjgEWFVWNU18JV/8cqw35/ul3NEAw3CInsrMshErF2Ae9YloThIgHuxhEkTCHBPkqtoMNFbxQULcC/a+uRgmrdqLlCAe/J2ZwcQvVVcrAD37G3PChTgniVbcZAA92IJkyYQ4J4kV9FgMoMlwL1o65ODyQyWAPfk7c4OEOCeLV1WIJnBEuCeteX5QQLc87VLjSSbKwHuqbtdNp5srgS4l+19SrQA9xS1yseSzRUZZCLWLsC9/LzlzCDAPUe1vBgyhCXAPW/Pc6MEuOcqlxcnwD1Pt5wooj+J6yTXToSwBLiv/4R9+aYvh/dc+p6uQbPCrHD+ceeHDYc3zDmiAtyzVMsLIoNMxNoFuOf1aWmUAPdSBdPiBbin6VUymuit4noFuJfsfHqsAPd0zWpE0J4TEr1V3CcB7jU6tv0cAtzba1VzpAD3mmr2nkuAe2+Nao0gM1gC3Gt1Qbt5aN6quSoB7u32uMYoAe41VGw/B5nB6gm4P/LII6sMqhikjz2wsl/choaGwvDw8CCV1rOWWPvcuXPD/Pnze46f7gH2Q95+8Nhn4cKFYfbs2dNdUuv85NrtxvL111/fWevjHve4sNFGG7Ve93QNNKDGbnRaj1ivkD7k2u2hj0ETG2ywQVi0aNHAy24GxX7JtI9dA+1aSPnYz50rrriiU+5jH/vYsOWWW1JK79Rp1xX72M9N+/k56B/ra+tv+2y4YR5oMV1rtGuhXVfss3jx4jBr1qzpKiU5L7H2q6++uqP3ZpttFnbcccfkNU9ngD2wMp9N8YVNrWLtc+bMCQsWLJhOGVvlNp2tZvtYvVY35UOu3c6mnVH77LzzzmHJkiUDLzvNWzUFjbXbzx37+UP62E0V+z9S7TRv1ewH87TmbbfZZpuw7bbbDnyrEP1JFJVce/Oeiv2uab9zDvqH7K2e9rSnhW984xvhgAMOCBdddFFfpD79ktPDN3/4za65dxzZMZz23NOyc9p9Q+sX+cJsCVsH2rXb7i0TPS2x9h/96Efhpz/9aef3teXLl7fep0EYSPRWUbdYu/1vyv0gu9dp9zznzZvX+T/Sh1y7vfDA7h9uvvnmYbvttht42YneKopKftZGrJ3mrZqH78Ybbwz3339/557ErrvuOvDnslkg7Tkh0VtFvcnPCYm133777eG2227r3HPba6+9UOeS/JywWTvlOeFMYLCI/Ng111zT4bEozziJ3moqT6vnhP3/cUDzVk1Fbr755nD33Xd3uJo99tij/2IVZiD6k6l8IYVjam4X7Tkh2VvZPVq7V2ufPffcs4tfnvXzn/98lf2SNEgf+wFvB9QenNBuGMbaDQImwPkG1ETA0GBUwgPN2Kvk2u2hrP3QtM/222+PAJetT0xz6xHCH280r2nk2u2hj/0iYTcmCIChXbvjH83YL5k0wP073/lOp3W22mqrzi+apE8EOym6GwxkBss+tD+aadZu55IGuEfdKbXbgxO7Fm6yySZhdHSUdCw7YL75bIovXPuhD6l2qzX+4Yl5cNIfbZJrN49lbzqwj/1xGOGPNmneqnkuY+3En532s8d+fpJqp3mrZq9cd911nXsqBgPZ/w36R95qenbIfs+064p9KPeDyN7KwHb745P9998/fPKTn6y+6Y+seiS88PwXhof+5w972vw8b4/nhefs9pzsnPGeCsXTkr1Vs3a7J076o01i7T/5yU/Cvffe29HZXkBC+hC9VdSXWHv0hXafk/BSiWYvk2u/4YYbOvfFly5dGrbeeuuBP6JEbxVFJddOfE5I81bNw2fAgUEedj9/hx12GPhz2SyQ9pyQ6K2i3uTnhMTa77zzzmD/Z8+pdtttN9S51HNC3+2aCQwWkR+z5yf2M4jyjJPoreJJatau54T9v77QvFVTEfv2kwceeKDDo46Pj/dfrMIMRH8yE3yhrYH2nJDsre65555gb3G3j/0x9dr8sgD3wgvJ2uEC3CsLup7pyOZKgLtfn1gmsrmiQVhkc2U3DAW4+51NsrkShOXXJ5ZJgLuv3jEbDSCbKSAT7aabAHff8ynA3Vdv2o2rpjoC3P16hewLiSATzZ80O7HfgPv1d1wfTv2PU6ds/n88+B/Dtpvmf5sDDcKaKb5QgHv/r+UC3Puv8VQZBLj76i7A3U9voreK6pBrJz4npHmr5ikS4O53TRHg7qd1MxPxGacA9+npFeL9IAHu09MrAtz9dBfg7qc1ncES4O7XK0Rv1VSH9pyQzGD1BNwfeeSRVXahH6TPTPh6HHubB+Et1zPlK2bsbQGkN3XaGw6uv/76zrGzNwQR3nZJ/ooZcu12s9Me/NhfJ9nXxg/6h/z1OHbD0N6oZx97C+2WW2456HKvUZ++Hsdvu8wYxjdFU756MKpDrP3qq6/u6E35+r61f+kxn03xhVPVbm/EIHyDiOkcf8nUVw/6XQ/tbNoZtc/OO+8clixZ4pc8MxPNWzWXGWu3NzLZzx/Sx+B8+z9S7TRv1ewH87TmbbfZZpuw7bb5UKtXjxH9Cdlbxdqb94Psd03CN/rZz3qqt3ra054WvvGNbwQD3S+66KLqx+ucb5wTLr7+4q55N124afjw33y4KJ89BLd+kS8skrFVsF277b64fWielli7QXr29bf2+9ry5ctb7dGgDCJ6q6hdrN3+94Ybbjgokq63jl/84hedb8exPzyhfeMwufarrrqqc1/cvpFou+22G/heIXqrqXwh7Vkb8RknzVs1D5+9iOT+++/v3JOwt+qRPrTnhERvFfuB/JyQWPvtt98ebrvtts49t7322ot0LDs/5+1+J8kXRoGbtVOeE84EBsu+TcleEkT6XHPNNcF+9lOecRK91VSelnZPhfiMk+atmteNm2++Odx9992d68kee+wx8JcUoj+Zyhea3rRvxaM9JyR7K7tHa/dq7bPnnnt2McCzVtlJGLCP3XSzX9yssQmQeFO+WLvdGCfAQGZQIgxkDzRJkDi59gcffDBce+21ndaxrwvbeOONB+wUdpdjxtvAA+sRAmjdXAG5djOGEXAngEz2IyX+kLfrN8mg2M+diYmJTuvYQxPCV982+9yuK/YxY0h42GYPNOONK8If+TS1tjMZAXd7GGs3DikfYu32QNOu4yMjI4ivCWv2gt0wjBAWwRdOVbuBTPZwc9A/pnOEgaxeq5vyIdduZ9POqH2WLVvW+er4Qf/QvFVTz1i7/dyhwECxfvuZHwF3Su00b9XsFfO05m1HR0fD2NjYoB/Lzu878lb+22S/39t13D72uyYBcCd7q3322afz++aBBx4YLr64G0Qv7YBjP3psuP9X93dNc9AuB4Xj9z2+aHq7bxgBd/nCIil7Btu12+4t28d+f7D7y5QPsfZbbrml89W3pjMNBiJ6q7V9of1vyv0gu9cZAXcaUEOu3f5o03yivYRkhx12GPjLIdFbRVGbtes5Yf9bjeatmorccMMN4b777uvck9h99937L1bFDLTnhERvFbeL/JyQWLu9hXblypWd51T2eyfpQ35O2Kyd8pxwJjBYRH5scnKyw2NRnnGSGaxm7XpO2P+fBjRv1VTEvlnhrrvu6vCohBceEP3JVL6QwjE1e4X2nJDsrewerd2rtc/ee+8twL3fl3EB7v1W+H/nJ5srAe5+fWKZyOaKBmGRzZUAd99zSTZXgrB8e0WAu6/eMVsEyAS4919/Ae7917iZgeatpqpdgLtPz9BuXDVVEeDu0yOWhewLiRCWAPepe/u2+28LJ338pCn/8W3Pelv4s23/rOhQ0CAssrcig0zE2gW4F10asoMjnG8TCHDPlrF1oAD31lIVDyR6q7hoAe7F2580Ac1bNRcnwD1pq4sGE71VXDD5OSGxdgHuRUctO1iAe7Z0WYFkOF+Ae9aWZwUJcM+SLTuIzGAJcM/e9uTAprcS4J4sX3IAmcES4J683WUBAtzL9EuJFuCeolb5WLJBIddOg7CIN3/i6RDgXn6dSJmBbK7IIBOxdgHuKSer3lgB7vW07DUTGcLSG9x77W7df9cb3Ovq2Ws2Ae69FKr370R/EldPrp0IYQlwn/rcfeq/PhXOu+K8rn+cN2de+NeX/GuYM7vsm21oEBbZW5FBJmLtAtzr/SxPmUmAe4pa5WMFuJdr2HYGoreKaxPg3naX64yjeavmqgW41+mBNrMQvVVcF/k5IbF2Ae5tTlT9MQLc62u6vhkFuPvpTWawBLj79YllIjNYAtz9ekWAu5/WlonMYAlw9+2VztfI2i+d9tWm9lWyg/6ZKQaF9rWJeoO778kgmysB7n69IsDdT2u6uSKDTMTaBbj7ns2YTYC7n+5kCEuAu1+fWCYB7r56C3D305voT6I65NqJEJYA96nP5es//fpw009v6vrHP/+TPw8nH3hy8WGmQVhkb0UGmYi1C3AvvjxkTSDAPUu27CAB7tnSJQcSvVVcpAD35O0uCqB5q+ZiBbgXbX1SMNFbxQUSIXFy7QLck45WtcEC3KtJ2WoiAe6tZKoyaKbwYwsXLgz2DdWUD/FeFpnBEuDudzIEuPtpbZkEuPvqvRoSHxoaCvPnz3fOXpZOgHuZfinRZHMlwD1lp8vHks2VAPfy/W87gwD3tkrVGUc2V2SQiVi7APc6Zy51FgHuqYrljyfeuIqrFeCev+85kQLcc1TLjxHgnq9daiTRn8Q1kmsnQlgC3LtP189/+/Nw9DlHh1VhVdc/vvLprwz7je+XeiS7xtMgLLK3IoNMxNoFuBdfHrImEOCeJVt2kAD3bOmSA4neKi5SgHvydhcF0LxVc7EC3Iu2PimY6K3iAgW4J2118WAB7sUSZk0gwD1LtuwgAe7Z0iUHkhksvcE9ebuLAsgMlgD3oq1PChbgniRX8WAyg6U3uBdvf9oEAtzT9CoZTTZXAtxLdj49lmyuBLin73duhAD3XOXy4sjmigwyEWsX4J53xkqjBLiXKtg+ngxhCXBvv881Rgpwr6Fi+zkEuLfXqnQk0Z/ENZNrJ0JYAty7T9uXb/pyeM+l7+n6h1lhVjj/uPPDhsMblh7RQIOwyN6KDDIRaxfgXnx5yJpAgHuWbNlBAtyzpUsOJHqruEgB7snbXRRA81bNxQpwL9r6pGCit4oLFOCetNXFgwW4F0uYNYEA9yzZsoMEuGdLlxxIZrAEuCdvd1EAmcES4F609UnBAtyT5CoeTGawBLgXb3/aBALc0/QqGU02VwLcS3Y+PZZsrgS4p+93boQA91zl8uLI5ooMMhFrF+Ced8ZKowS4lyrYPp4MYQlwb7/PNUYKcK+hYvs5BLi316p0JNGfxDWTaydCWALcu0/bO774jvDNH36z6x922nyncPqhp5cez048DcIieysyyESsXYB7lUtE8iQC3JMlKwoQ4F4kX1Iw0VvFBQpwT9rq4sE0b9VcsAD34u1vPQHRW8XFCXBvvc1VBgpwryJj8iQC3JMlKwoQ4F4kX1IwmcES4J601cWDyQyWAPfi7W89gQD31lJVGUhmsAS4V2mB9pMIcG+vVelIsrkS4F66+2nxZHMlwD1tr0tGC3AvUS89lmyuyCATsXYB7unnq0aEAPcaKrabgwxhCXBvt8e1Rglwr6Vku3kEuLfTqcYooj+J6ybXToSwBLiveeIeWfVIeN7ZzwsP/c9DXUfx6D2PDoc94bAaR1SAexUV201CBpmItQtwb9eXtUcJcK+t6PrnE+DupzfRW0V1BLj79YllEuDuq3fMRntOSPRWUWsB7r49LsDdV++YTYC7r+4C3P30JjNYAtz9+sQy0bxVUx0B7n69IsDdT2vLRGawBLj79koQ4O4nONlcCXD36xO6uRLg7tcrAtz9tKabKzLIRKxdgLvv2YzZBLj76S7A3U9ry0TzVk11BLj79ooAdz+9if4kqkOunQhhCXBf81xec9s14a0XvXXKw3rmEWeG0SWjVQ4yDcIieysyyESsXYB7lUtE8iQC3JMlKwoQ4F4kX1Iw0VvFBQpwT9rq4sE0b9VcsN7gXrz9rScgequ4OAHurbe5ykAB7lVkTJ5EgHuyZEUBAtyL5EsKJjNYAtyTtrp4sAD3YglbTzBTvNXw8HCYN29e63UPwkDac0IB7s5dQzYoAtz9moVsrgS4+/WJZSKbKxqERTZXAtx9zyXZXJFBJmLtAtx9z2bMJsDdT3cyhKU3uPv1iWUS4O6rN+3GVVOdiYmJYN52dHQ0jI2N+QqXkY3oT+IyybUTISwB7msesLf/29vD5K2TXaduZPFIOOeYczJO49QhNAiL7K3IIBOxdgHu1S4TSRMJcE+Sq3iwAPdiCVtPQPRWcXEC3Ftvc5WBNG/VXLQA9yot0GoSoreKCyM/JyTWLsC91ZGqPkiAe3VJ1zshmR+bnJzsfHvLyMhIGB8f9xUuIxuZwRLgnrHhBSFkBktvcC/Y+MRQvcE9UbDC4WQGS29wL9z81HAB7qmK5Y8nmysB7vn7nhNJNlcC3HN2PC9GgHuebrlRZHNFBpmItQtwzz1lZXEC3Mv0S4kmQ1gC3FN2unysAPdyDVNmEOCeolbZWKI/iSsm106EsAS4r3nWnv/B54df/+7XXQfwoF0PCsfvc3zZVGgfAgAAIABJREFUwWxE0yAssrcig0zE2gW4V7tMJE0kwD1JruLBAtyLJWw9AdFbxcUJcG+9zVUG0rxVc9EC3Ku0QKtJiN4qLowIiZNrF+De6khVHyTAvbqk651QgLuf3mQGS4C7X59YJjKDJcDdr1cEuPtpbZnIDJYAd99eCQLc/QQnmysB7n59QjdXAtz9ekWAu5/WdHNFBpmItQtw9z2bMZsAdz/dyRCWAHe/PrFMAtx99Rbg7qc30Z9Edci1EyEsAe7/ey6v/PGV4dSLT53yoJ723NPC+Bb13gpGg7DI3ooMMhFrF+Du97O+mUmAu6/uAtz99CZ6q6iOAHe/PrFMNG/VVEeAu1+vEL1VVEeAu1+fWCYB7r56x2wC3H11F+DupzeZwRLg7tcndAZLgLtfrwhw99OazmAJcPftFQHujnqTzZUAd8dGgf/1oAB3v14R4O6nNd1ckUEmYu0C3H3PZswmwN1PdzKEJcDdr08skwB3X70FuPvpTfQnUR1y7UQIS4D7/57L0//z9DBx80TXQV26aGn4yLEfqXqAaRAW2VuRQSZi7QLcq14qWk8mwL21VFUGCnCvImOrSYjeKi5MgHurLa42iOatmgsX4F6tDXpORPRWcVEC3Htub9UBAtyrytl6MgHuraWqMlCAexUZW01CZrAEuLfa4mqD9Ab3alL2nGimeKvh4eEwb968nusdpAG054R6g7tz95ANit7g7tcsZHMlwN2vTywT2VwJcPfrFQHuflpbJrK5IoNMxNoFuPuezZhNgLuf7mQIS4C7X59YJgHuvnrTblw11ZmYmAjmbUdHR8PY2JivcBnZiP4kLpNcOxHCEuD+h8773cO/C0d+8MjO/7v255A/OyQcu9exGSdx3SE0CIvsrcggE7F2Ae5VLxWtJxPg3lqqKgMFuFeRsdUkRG8VFybAvdUWVxtE81bNhQtwr9YGPSciequ4qJkCYc2fPz8MDQ313KvpHiDAfXp2QIC7r+5kfmxycrLz7S0jIyNhfLzet+31awfIDJYA9351xdTzkhksvcHdr1f0Bnc/rS0TmcHSG9x9e0VvcHfUm2yuBLg7NooAd1exyTeuBLi7tgraXJFBJmLtAtx9z2bMJsDdT3cyhCXA3a9PLJMAd1+9Bbj76U30J1Edcu1ECEuA+x867+s/+Ho445Izpjyk737eu8N2m21X9QDTICyytyKDTMTaBbhXvVS0nkyAe2upqgwU4F5FxlaTEL1VXJgA91ZbXG0QzVs1Fy7AvVob9JyI6K3iosjPCYm1C3DveZz6MkCAe19kXeekAtz99CYzWALc/frEMglw99Ob6E+m8oV6g3v/e0aAe/81XiMD2aDoDe5+zUI2VwLc/fqEbq70Bne/XhHg7qe1ZSKbKzLIRKxdgLvv2YzZBLj76U6GsAS4+/WJZRLg7qu3AHc/vYn+JKpDrp0IYQlw/0Pn/f3Ffx++/eNvdx3SzTfaPHzw6A9WP7w0CIvsrcggE7F2Ae7VLxetJhTg3kqmaoMEuFeTsudERG8VFyXAvef2Vh1A81bNxQtwr9oK652M6K3igmYKhKU3uPe/38nPCQW4978/mhnI/Jje4O7XKwLc/bS2TALc/fSeKd5KgHv/e4bsrfQG9/73xxoZBLj7CS7A3U9rukEhmysB7n59LsDdT2vLRDZXZJCJWLsAd9+zGbMJcPfTnQxhCXD36xPLJMDdV28B7n56E/1JVIdcOxHCEuAewm9//9twxIeOCA8/8nDXIX3+E58fjnzSkdUPLw3CInsrMshErF2Ae/XLRasJBbi3kqnaIAHu1aTsORHRW8VFCXDvub1VB9C8VXPxAtyrtsJ6JyN6q7igmQJhCXDvf7+TnxMKcO9/fzQzCHD305vMYAlw9+sTOj920003hbvuuivYz/rly5f7CpeRbaZ4KwHuGZufGEL2VgLcEze7dLgA91IF28eTzZXe4N5+n2uMFOBeQ8V2c5DNlQD3dntcaxTZXJFBJmLtAtxrnbq0eQS4p+lVMpoMYQlwL9n59FgB7umalUQIcC9RLy2W6E/iCsm1EyEsAe4hXHrjpeG9l713ykNmb2+3t7jX/tAgLLK3IoNMxNoFuNe+WrSbT4B7O51qjRLgXkvJ3vMQvVVclQD33vtbcwTNWzXXLsC9Ziesfy6it4orIj8nJNZ+6623hpUrV4ZZs2aFffbZx69JK2QiPycU4F6hARKmEOCeIFbhUDKDJcC9cPMTw8kMlgD3xM0uGN70VgLcC4RsGUr2VgLcW25yrWEC3Gsp2XsesrkS4N57f2uOIJsrvcG9Zif0vmE4MTHRGbTddtuFrbfe2i95hUw0CItsrsggE7F2Ae4VLhAZUwhwzxAtM4QMYQlwz9z0zDAB7pnCZYbRvFVzmeZp7WH46OhoGBsby1TAL4zoT6I65NqJEJYA9xDe8vm3hGtvv7brgI4tGQvvPWJq8L30NNMgLLK3IoNMxNoFuJdeHfLiBbjn6ZYbJcA9V7n0OKK3iqsU4J6+3yURNG/VXKsA95KdT4slequ4QiIkTq5dgHva2ao1WoB7LSXbzSPAvZ1ONUaRGSwB7jU6oP0cZAZLgHv7fS4dKcC9VMG0eDKDJcA9ba+LRwtwL5aw9QRkcyXAvfU2VxlINlcC3Ku0QKtJ9Ab3VjJVG0Q2V2SQiVi7APdqxy5pIgHuSXIVDSZDWALci7Y+OViAe7JkRQEC3IvkSwom+pO4QHLtRAjr0Q64//KhX4YXnPOC8MiqR7rO2N/8+d+EQ/c4NOnstR1Mg7DI3ooMMhFrF+De9ipQd5wA97p69ppNgHsvher9O9FbxdULcK/XB21monmr5poEuLfZ4TpjiN4qrlyAe50eaDuLAPe2StUdJ8C9rp69ZhPg3kuhev9OZrAEuNfrgzYzkRksAe5tdrjOGAHudXRsOwuZwRLg3naXK40T4F5JyBbTkM2VAPcWG1xxCNlcCXCv2Ag9phLg7qe1ZSKbKzLIRKxdgLvv2YzZBLj76U6GsAS4+/WJZRLg7qu3AHc/vYn+JKpDrp0IYT3aAfcvXP+F8IGvfWDKw/mRYz8Sli5a2peDS4OwyN6KDDIRaxfg3pdLRs9JBbj3lKjqAAHuVeVc72REbxUXJMDdr08sE81bNdUR4O7XK0RvFdUR4O7XJ5ZJgLuv3jGbAHdf3QW4++lNZrAEuPv1iWUiM1gC3P16RYC7n9aWicxgCXD37ZUgwN1PcLK5EuDu1yd0cyXA3a9XBLj7aU03V2SQiVi7AHffsxmzCXD3050MYQlw9+sTyyTA3VdvAe5+ehP9SVSHXDsRwnq0A+4nf+bk8N07vtt1OHd8zI7hjMPO6NuhpUFYZG9FBpmItQtw79tlY70TC3D31V2Au5/eRG8V1RHg7tcnlonmrZrqCHD36xWit4rqCHD36xPLJMDdV++YTYC7r+4C3P30JjNYAtz9+oTOYAlw9+sVAe5+WtMZLAHuvr0iwN1Rb7K5EuDu2Cjwvx4U4O7XKwLc/bSmmysyyESsXYC779mM2QS4++lOhrAEuPv1iWUS4O6rtwB3P72J/iSqQ66dCGE9mgH3n/36Z+GYjxwTVoVVXYfzuKccF56127P6dmhpEBbZW5FBJmLtAtz7dtlY78QC3H11F+DupzfRW0V1BLj79YllonmrpjoC3P16heitojoC3P36xDIJcPfVO2YT4O6ruwB3P73JDJYAd78+sUx6g7uf3jPFWw0PD4d58+b5CVchE+05od7gXmHTU6YgGxS9wT1lp8vGks2VAPeyvU+NJpsrAe6pu50/XoB7vnY5kWRzRQaZiLULcM85YeUxAtzLNWw7AxnCEuDedpfrjBPgXkfHtrPQblw11zUxMRHM246OjoaxsbG2S562cUR/EsUi106EsB7NgPvnrvlc+MjlH+k6p7PCrHDui84NGy/YuG9nmAZhkb0VGWQi1i7AvW+XjfVOLMDdV3cB7n56E71VVEeAu1+fWCaat2qqI8Ddr1eI3iqqM1MgrPnz54ehoSG/Tc/MJMA9U7jCMAHuhQImhpP5scnJyc7P/pGRkTA+Pp64cv/hZAZLgLtvv5AZLL3B3a9X9AZ3P60tE5nB0hvcfXtFb3B31JtsrgS4OzYK/K8HBbj79YoAdz+t6eaKDDIRaxfg7ns2YzYB7n66kyEsAe5+fWKZBLj76i3A3U9voj+J6pBrJ0JYj2bA/TWfeE245e5bug7mLlvtEk59zql9PbA0CIvsrcggE7F2Ae59vXSsc3IB7r66C3D305voraI6Atz9+sQy0bxVUx0B7n69QvRWUR0B7n59YpkEuPvqHbMJcPfVXYC7n95kBkuAu1+fWCYB7n56zxRvpTe4979nBLj3X+M1MpANit7g7tcsZHMlwN2vT+jmSoC7X68IcPfT2jKRzRUZZCLWLsDd92zGbALc/XQnQ1gC3P36xDIJcPfVW4C7n95EfxLVIddOhLAerYD7vb+8N7zoX1405aE84aknhL983F/29cDSICyytyKDTMTaBbj39dKxzskFuPvqLsDdT2+it4rqCHD36xPLRPNWTXUEuPv1CtFbRXVmCoSlN7j3v9/JzwkFuPe/P5oZyPyY3uDu1ysC3P20pjNYeoO7X6/oDe5+WtMZLL3B3bdX9AZ3R70FuDuKDf8LPPJfDwpw9+tzAe5+WtPNFRlkItYuwN33bMZsAtz9dCdDWALc/frEMglw99VbgLuf3kR/EtUh106EsB6tgPulN14a3nvZe6c8lCuOWxEWDy/u64GlQVhkb0UGmYi1C3Dv66VjnZMLcPfVXYC7n95EbxXVEeDu1yeWieatmuoIcPfrFaK3iuoIcPfrE8ukN7j76h2zCXD31V2Au5/eZAZLgLtfn1gmMoMlwN2vVwS4+2lNZ7AEuPv2igB3R73J5kpvcHdsFLi5EuDu1ysC3P20ppsrMshErF2Au+/ZjNkEuPvpToawBLj79YllEuDuq7cAdz+9if4kqkOunQhhPVoB9xNWnBB+8sBPug7lHqN7hLf+9Vv7flhpEBbZW5FBJmLtAtz7fvmYMoEAd1/dBbj76U30VlEdAe5+fWKZaN6qqY4Ad79eIXqrqI4Ad78+sUwC3H31jtkEuPvqLsDdT28ygyXA3a9PLJMAdz+9Z4q3Gh4eDvPmzfMTrkIm2nNC8rfjCHCv0LApU0RzNXfu3LBgwYKU0GkZO1MMyqJFi8Ls2bOnRcOcpALcc1TLjyGbKwHu+fueGinAPVWxsvFkc0UGmYi1C3AvO2u50QLcc5VLjyNDWALc0/e7JEKAe4l66bG0G1fNFU5MTATztqOjo2FsbCx98c4RRH8SJSLXToSwHo2A+00/vSm8/tOvn/JUvuIvXhH2/9P9+35iaRAW2VuRQSZi7QLc+375mDKBAHdf3QW4++lN9FZRHQHufn1imWjeqqmOAHe/XiF6q6jOTIGw5s+fH4aGhvw2PTOTAPdM4QrDBLgXCpgYLsA9UbCC4TOFH1u4cGGYM2dOgRK+ocR7WWQGS29w9+tvvcHdT2vLRGawBLj79ore4O6oN9lcCXB3bBT4Xw8KcPfrFQHuflrTzRUZZCLWLsDd92zGbALc/XQn3riK6ghw9+sTyyTA3VdvAe5+ehP9SVSHXDsRwno0Au7vufQ94cs3fbnrQM6dPTec/+Lzw4Kh/r9cgwZhkb0VGWQi1i7A3e9nfTOTAHdf3QW4++lN9FZRHQHufn1imWjeqqmOAHe/XiF6q6iOAHe/PrFMAtx99Y7ZBLj76i7A3U9vMoOlN7j79YllEuDup/dM8VZ6g3v/e0aAe/81XiMD2aDoDe5+zUI2VwLc/fqEbq4EuPv1igB3P63/P3vvHmZnVeX57yJJXXIlGopruooExDR3oaMgRlsFJP7wh2KP3aKAqI/PDGPTA80oXqL4jGYau6fVHhWbFsFb29KorQI6Xka7lDiSHw0YBAYaAgEkISESJIZw+z3r2Jt+kzqps9da+6w63+J7noc/NHvtvfZ3rf2eb73vp96SlZDNFTLIhJg7AffYs5lXI+AepzsyhEXAPa5PZCUC7rF6E3CP0xvRn2R1kHNHhLCebYD7tse3pdP+7rT0+JOPjzuQf3jQH6b/cvx/CTmoaBAWsrdCBpkQcyfgHnIJGbcIAfdY3Qm4x+mN6K2yOgTc4/pEVkLzVk11CLjH9Qqit8rqTBUIi29w736/Iz8nJODe/f5oroDMj61evbr13T88PJyWLFkSK5xhNWQGi4C7oeCOEALuDvGUoVPFWxFwVxbeMBzZW/EN7oaCe0IIuHvU08UimysC7rpae0cjmysC7t7ql8cTcC/XqsZIZHOFDDIh5k7AvcaJ089BwF2vmTUCGcIi4G6tui2OgLtNN2sUAXercvo4RH+Sd4mcOyKE9WwD3K9Zc0369I8+3fZQrXzdynTwPgfrD5whAg3CQvZWyCATYu4E3A0XhAohBNwriKiYgoC7QiznUERvlbdMwN1ZfGU4mrdqbo+Au7LYjuGI3ipvd6pAWATcHQ1cGIr8nJCAe2GRKw0j4F5JyIJpkBksAu4FBa44BJnBuvXWW9P69euTfNcvXbq0oirdmWqqeCsC7t3pj+asyN6KgHv3+2OHFQi4xwmObK4IuMf1iayEbK4IuMf1CgH3OK1lJWRzhQwyIeZOwD32bObVCLjH6Y4MYRFwj+sTWYmAe6zeBNzj9Eb0J1kd5NwRIaxnG+B+7lfPTXdsuGPcYdx3933Tp9/UHnzvxslFg7CQvRUyyISYOwH3blwxOs9JwL2zRjVHEHCvqebEcyF6q7wjAu5xfSIroXmrpjoE3ON6BdFbZXWmCoRFwL37/Y78nJCAe/f7o7kCAfc4vZEZLALucX2CzmARcI/rlaYvJODefd2RvRUB9+73xw4rEHCPExzZXBFwj+sTdHNFwD2uVwi4x2ktKyGbK2SQCTF3Au6xZzOvRsA9TndkCIuAe1yfyEoE3GP1JuAepzeiP8nqIOeOCGE9mwD3uzfdnd759+9sexDPPPbM9LoXvC7skKJBWMjeChlkQsydgHvYZWSHhQi4x+pOwD1Ob0RvldUh4B7XJ7ISmrdqqkPAPa5XEL1VVoeAe1yfyEp33313Wrt2berr60vLli2LXdy5GvJzQgLuzuIrwwm4KwVzDEdmsAi4OwpvCEV+ySgBd0PBjSEE3I3CGcOQvRUBd2PRrWEE3K3K6eOQzRUBd329PRHI5oqAu6fyulgC7jq9vKORzRUyyISYOwF372mzxRNwt+lmiUKGsAi4WypujyHgbtfOEknA3aKaLQbRn+SdIueOCGE9mwD3z/z4M+mqX1w17lBN221auvysy9Pcwbm2A2eIQoOwkL0VMsiEmDsBd8MFoUIIAfcKIiqmIOCuEMs5FNFb5S0TcHcWXxmO5q2a2yPgriy2Yziit8rbJeDuKLwhlIC7QbQKIQTcK4iomIKAu0Is51BkBouAu7P4ynBkBouAu7LYjuEE3B3iGUKRGSwC7oaCe0IIuHvU08UimysC7rpae0cjmysC7t7ql8cTcC/XqsZIZHOFDDIh5k7AvcaJ089BwF2vmTUCGcIi4G6tui2OgLtNN2sUAXercvo4RH+Sd4mcOyKE9WwB3B9/8vH05s++OW3dvnXcgTpm0THpguUX6A+aIwINwkL2VsggE2LuBNwdFwZHKAF3h3iGUALuBtGMIYjeKm+VgLux6MYwNG/V3CYBd2PRDWGI3ipvk4C7oeCOEALuDvEcoQTcHeIZQgm4G0QzhiAzWATcjUU3hiEzWATcjUU3hBFwN4jmCEFmsAi4OwpvCSXgblHNFoNsrgi422pujUI2VwTcrVXXxxFw12vmiUA2V8ggE2LuBNw9J80eS8Ddrp02EhnCIuCurbZvPAF3n37aaALuWsXs4xH9Sd4tcu6IENazBXD/0W0/Sv/je/+j7aFacfKKdPTI0fYDZ4hEg7CQvRUyyISYOwF3wwWhQggB9woiKqYg4K4QyzkU0VvlLRNwdxZfGY7mrZrbI+CuLLZjOKK3ytsl4O4ovCGUgLtBtAohBNwriKiYgoC7QiznUGQGi4C7s/jKcGQGi4C7stiO4QTcHeIZQpEZLALuhoJ7Qgi4e9TTxSKbKwLuulp7RyObKwLu3uqXxxNwL9eqxkhkc4UMMiHmTsC9xonTz0HAXa+ZNQIZwiLgbq26LY6Au003axQBd6ty+jhEf5J3iZw7IoT1bAHc3/P196Q1960Zd5jmz5qfLjvzstTX16c/aI4INAgL2Vshg0yIuRNwd1wYHKEE3B3iGUIJuBtEM4Ygequ8VQLuxqIbw9C8VXObBNyNRTeEIXqrvE0C7oaCO0IIuDvEc4QScHeIZwgl4G4QzRiCzGARcDcW3RiGzGARcDcW3RBGwN0gmiMEmcEi4O4ovCWUgLtFNVsMsrki4G6ruTUK2VwRcLdWXR9HwF2vmScC2Vwhg0yIuRNw95w0eywBd7t22khkCIuAu7bavvEE3H36aaMJuGsVs49H9Cd5t8i5I0JYzwbAfcMjG9LbLn9b2wP1hj94QzrthafZD5sxEg3CQvZWyCATYu4E3I0XBWcYAXengMpwAu5KwRzDEb1V3i4Bd0fhDaFo3qq5RQLuhoIbQxC9Vd4qAXdj0Y1hBNyNwjnDCLg7BVSGE3BXCuYYjsxgEXB3FN4QisxgEXA3FNwYQsDdKJwxDJnBIuBuLLo1jIC7VTl9HLK5IuCur7cnAtlcEXD3VF4XS8Bdp5d3NLK5QgaZEHMn4O49bbZ4Au423SxRyBAWAXdLxe0xBNzt2lkiCbhbVLPFIPqTvFPk3BEhrGcD4H75tZenK6+/ctxh6kt96ZIzLknDc4ZtB80RhQZhIXsrZJAJMXcC7o4LgyOUgLtDPEMoAXeDaMYQRG+Vt0rA3Vh0Yxiat2puk4C7seiGMERvlbdJwN1QcEcIAXeHeI5QAu4O8QyhBNwNohlDkBksAu7GohvDkBksAu7GohvCCLgbRHOEIDNYBNwdhbeEEnC3qGaLQTZXBNxtNbdGIZsrAu7WquvjCLjrNfNEIJsrZJAJMXcC7p6TZo8l4G7XThuJDGERcNdW2zeegLtPP200AXetYvbxiP4k7xY5d0QIa6oD7nLD/82ffXPasm3LuAN1xMIj0of+3w/ZD5ojEg3CQvZWyCATYu4E3B0XBkcoAXeHeIZQAu4G0YwhiN4qb5WAu7HoxjA0b9XcJgF3Y9ENYYjeKm+TgLuh4I4QAu4O8RyhBNwd4hlCCbgbRDOGIDNYBNyNRTeGITNYBNyNRTeEEXA3iOYIQWawOgLu27Zte1ou9L30kR/u5Qe3GTNmpMHBwV5KrWMuOffp06enoaGhjuMne4DUXkAJ+cycOTNNmzZtslMqXh85dzHht912W2uvBx10UJozZ07xvidroPSJaC49Ir2C9EHOXR76yA3m3XbbLc2aNavnZReDItCBfOT6LddxlI9871x//fWtdBcuXJj23HNPlNRbecp1RT4DAwOpv7+/53MXGEgMlnwQroFNQeVMytmUz+zZs1NfX1/P650TRMxdHpyI3s95znPSokWLYLSWROWHewFsUHxhU1y03EVnyVk+4sFFc5QPcu7isW6++eaW1IsXL07z58/vednRvFVT0Jy7fO/I9w/SR77z5bsfKXc0b9XsB/G04m333nvvtO+++/Z8qyD6E2RvlXNv3lORnzXlZ85e/6D5k6aeJ5xwQrr22mvTiSeemK68cvwb2mXsrQ/cmlZ8e0XbMpz7inPTi/Z/0aSUKN9TQfG0yN5Krt1ybxnR0yLmfs8996QNGza0fnY44ogjJuV8WRdF9FZ5rzl3+d8o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yF7q5NOOimtWrUqHX/88emKK65oW/SLvndRun7d737puvmZMzgnXfLGSyanUVJq3TeU+0EonhbZWzVzl3viSL+0iZj7vffemzZu3NjS+ZBDDpm0M2ZZGNFb5X0i5p59odznRHipRLOnkHOXFx6IX1mwYEHab7/9LEclNAbRW2WBkHNHfE6I5q2aB+nOO+9M8pch5H7+gQceGHrGvIuhPSdE9Fa5RsjPCRFzf+CBB5L8J8+pDj/8cO9RCY3nc8JQuVvP79EZLER+TJ6fyHcQyjNORG+VT1Izdz4n7P71Bc1bNRWRv36yefPmFo+K8EubiP5kKvhC2QPac0Jkb/Xggw8meYu7fA477LBx/HIf3+Be98LON7jX1XOi2ZB/e5BvcI/rE1kJ+bcH0d4yivzbg3yDe+y5RP7tQb5lNLZX+Ab3WL3zamhvSEV+Uydy7nyDe+z55BvcY/VGezNDUx2+wT2uV5B9IeJbRtH8SbMTO73Bff2W9emdX31n2+Z91cGvSmcdc1ZcY++0EtpbRpG9FfKbOhFz5xvcJ+eywje4x+ra2XrQAAAgAElEQVTON7jH6Y3orbI6yM/aEHNH81bNU8Q3uMddUxC9VRNkQv1Lz4jPOPkG97hz2VyJb3CP1R357fN8g3tcr/AN7nFaozNYfIN7XK80vRXf4N593ZEZrI5vcO+517enlORBsvzgJm/DQHtTdM5d3uaB8LZl+ZLPv3Eifz4J6W2XyLnLn/C74YYbWlcv+W3q3XffvftXMucK8iBZHt5Lj0ivIH2Qc5ebnfIlJG/OR/izvWJQ5A0e8pHrN9JbjeR7Z2xsrJX74sWLId4M1DyHcl2Rj/xGMsJfP5EHmvkviCC88XfnG1f5TdFz586FeoO7XE/Qcr/uuutab5YYHh6G+C3qZq/IjXwBbFB8Ybvc5Y0YCH9lQXTOD04kX6S3XSLnLmdTzqh8Dj744Nab9Xr9g+atmnrm3OWNTPL9g/SR73z57kfKHc1bNftBPK14W/nLJ6Ojoz3fKoj+JIuKnLv8fJ//+pb8rInwF/2QvdWyZctaP28uX748XXXVVePO5Wd+/Jl01S/G//8y8JOnfTItnL9w0s6y3DeUe3D0hd0vgVy78y9YyX1ltL+Kh5b7HXfc0XozkOh87LHHdr/AFVdA9FZ5+zl3+d8o94PkXqfc85T7bQh/tbfZasi5y18+Ea+1zz77QLwpGtFb5V5p5s7nhBUv1ruYCs1bNbchLyLZtGlT656E/Nl4pA/ac0JkX4j8nBAxd3kL7dq1a1v33OTnTqQP8nPCZu4ozwmnAoOFyI+tXr26xWOhPONEZrCaufM5Yfe/DdC8VVMR+csKAtMKz7R06dLui+VcAdGf5C03c0fhmJrlQntOiOyt5B6t3KuVz3HHHTeOX+4j4O68kuwUTsC9rp4TzYZsrgi4x/WJrIRsrtAgLGRzRcA99lwimytkkAkxdwLusWczr5YBMoJM3defgHv3NW6ugOat2uWOBInvDDIh5Y5246rZKwTc464riN6qHchEwL37PTMR4P7b7b9Np196enrsicfGJXLovoemD7/2w91PcIIV0CAsZG+FDDIh5k7AfXIuLQTcY3Un4B6nNwH3OK2bKyE+J0TzVk29CbjH9Tmit2oHMqG9CAvxGScB97hz2VyJgHus7shwPgH3uF4h4B6nNTqDRcA9rlcIuMdpLSshM1gE3GN75Zm3z6O8qRPx5k8uKXLuBNxjDyYB9zi9EW/+ZHUIuMf1Cbq5QgaZEHMn4B57NvNqBNzjdEeGsPgG97g+kZX4BvdYvQm4x+mN6E+yOsi5I0JYU/UN7t+44Rvp0p9c2vbQvWf5e9KLFr0o7kC2WQkNwkL2VsggE2LuBNwn59JCwD1WdwLucXojequsDt/gHtcnshKat2qqQ8A9rlcQvVVWB/k5IWLuBNzjzmVzJQLusboTcI/TG5nBIuAe1yeyEjKDRcA9rlcIuMdpjc5gEXCP7RUC7oF6I5srAu6BjQJurtDeMop48yd3IwH32HOJ/NuDyCATYu4E3GPPZl6NgHuc7sgQFgH3uD6RlQi4x+pNwD1Ob0R/ktVBzh0RwpqKgLv8DP3Wy9+aNv5m47hDt2D2gvTZMz7b+lPzk/lBg7CQvRUyyISYOwH3ybmyEHCP1Z2Ae5zeiN4qq0PAPa5PZCU0b9VUh4B7XK8gequsDvJzQsTcCbjHncvmSgTcY3Un4B6nNzKDRcA9rk9kJQLucXoj+pN2vnBwcDANDAzECVdhJbTnhMgMFgH3Cg2rmSKbK77BXaOabSyyuSLgbqu5NQrZXBFwt1ZdH0fAXa+ZJwLZXCGDTIi5E3D3nDR7LAF3u3baSGQIi4C7ttq+8QTcffppo9FuXDX3NzY2lsTbjoyMpNHRUe3Ww8cj+pMsEnLuiBDWVATcf3bnz9JHrv5I23N31nFnpVOOOCX8TO68IBqEheytkEEmxNwJuE/O5YWAe6zuBNzj9Eb0VlkdAu5xfSIroXmrpjoE3ON6BdFbZXWmCoQ1NDSU+vv744puXImAu1E4ZxgBd6eAynAC7krBHMORGSwC7o7CG0KRGSy+wd1QcGMI3+BuFM4YhsxgEXA3Ft0aRsDdqpw+DtlcEXDX19sTgWyuCLh7Kq+LJeCu08s7GtlcIYNMiLkTcPeeNls8AXebbpYoZAiLgLul4vYYAu527SyRBNwtqtliEP1J3ily7ogQ1lQE3N/79femX9z3i3GHZ2D6QPr8WZ9PQ/1DtoNVMQoNwkL2VsggE2LuBNwrXigUUxFwV4hVYSgB9woiFk6B6K3y1gi4Fxa50jA0b9XcNgH3Sk1QMA2it8rbIuBeUOCKQwi4VxRTMRUBd4VYFYYScK8gYuEUyAwWAffCIlcahsxgEXCv1AQF0xBwLxCp4hBkBouAe8VGKJmKgHuJSnXGIJsrAu51eqB0FmRzRcC9tMr+cQTc/RpqZkA2V8ggE2LuBNw1J6veWALu9bTsNBMyhEXAvVN16/47Afe6enaajYB7J4Xq/TuiP8m7R84dEcKaaoD7us3r0tlfOrvtYXr1oa9O73jpO+odNMdMaBAWsrdCBpkQcyfg7rgwOEIJuDvEM4QScDeIZgxB9FZ5qwTcjUU3hqF5q+Y2Cbgbi24IQ/RWeZsE3A0Fd4QQcHeI5wgl4O4QzxBKwN0gmjEEmcEi4G4sujEMmcEi4G4suiGMgLtBNEcIMoNFwN1ReEsoAXeLarYYZHNFwN1Wc2sUsrki4G6tuj6OgLteM08EsrlCBpkQcyfg7jlp9lgC7nbttJHIEBYBd221feMJuPv000YTcNcqZh+P6E/ybpFzR4Swphrg/okffiJ9/5ffH3d4+lJf+szpn0l7zd3LfrAqRqJBWMjeChlkQsydgHvFC4ViKgLuCrEqDCXgXkHEwikQvVXeGgH3wiJXGobmrZrbJuBeqQkKpkH0VnlbBNwLClxxCAH3imIqpiLgrhCrwlAC7hVELJwCmcEi4F5Y5ErDkBksAu6VmqBgGgLuBSJVHILMYBFwr9gIJVMRcC9Rqc4YZHNFwL1OD5TOgmyuCLiXVtk/joC7X0PNDMjmChlkQsydgLvmZNUbS8C9npadZkKGsAi4d6pu3X8n4F5Xz06zEXDvpFC9f0f0J3n3yLkjQlhTCXB/ZNsj6czPnZkef/LxcYfp6JGj04qTV9Q7ZM6Z0CAsZG+FDDIh5k7A3XlxMIYTcDcKZwwj4G4UzhCG6K3yNgm4GwruCEHzVs2tEnB3FF4Ziuit8hYJuCuL7RxOwN0poDGcgLtROGMYAXejcIYwZAaLgLuh4I4QZAaLgLuj8MpQAu5KwZzDkRksAu7O4mvDCbhrFbOPRzZXBNztdbdEIpsrAu6WittiCLjbdLNGIZsrZJAJMXcC7tZT5osj4O7TTxONDGERcNdU2j+WgLtfQ80MBNw1avnGIvqTvGPk3BEhrKkEuP/Ddf+QvvR/vtT28Fz4mgvTkb93pO9gVYxGg7CQvRUyyISYOwH3ihcKxVQE3BViVRhKwL2CiIVTIHqrvDUC7oVFrjQMzVs1t03AvVITFEyD6K3ytgi4FxS44hAC7hXFVExFwF0hVoWhBNwriFg4BTKDRcC9sMiVhiEzWATcKzVBwTQE3AtEqjgEmcEi4F6xEUqmIuBeolKdMcjmioB7nR4onQXZXBFwL62yfxwBd7+GmhmQzRUyyISYOwF3zcmqN5aAez0tO82EDGERcO9U3br/TsC9rp6dZiPg3kmhev+O6E/y7pFzR4SwphLg/p++9J/SvZvvHXeQFs5fmD552ifrHbAKM6FBWMjeChlkQsydgHuFC4RhCgLuBtEcIQTcHeIpQxG9Vd4iAXdlsZ3D0bxVc7sE3J3FV4Qjequ8PQLuikJXGErAvYKIhikIuBtEc4QQcHeIpwxFZrAIuCuL7RyOzGARcHcWXxFOwF0hVoWhyAwWAfcKDaCZgoC7Ri3fWGRzRcDdV3ttNLK5IuCurbZ9PAF3u3aWSGRzhQwyIeZOwN1ywvwxBNz9GpbOgAxhEXAvrXKdcQTc6+hYOgsB91Kl/OMQ/UneNXLuiBDWVAHc3/Px96S/+M5ftD08//Fl/zGddMhJ/oNVcQY0CAvZWyGDTIi5E3CveKFQTEXAXSFWhaEE3CuIWDgForfKWyPgXljkSsPQvFVz2wTcKzVBwTSI3ipvi4B7QYErDiHgXlFMxVQE3BViVRhKwL2CiIVTIDNYBNwLi1xpGDKDRcC9UhMUTEPAvUCkikOQGSwC7hUboWQqAu4lKtUZg2yuCLjX6YHSWZDNFQH30ir7xxFw92uomQHZXCGDTIi5E3DXnKx6Ywm419Oy00zIEBYB907VrfvvBNzr6tlpNgLunRSq9++I/iTvHjl3RAhrqgDuI28cafv29qH+ofT5sz6fBqYP1DtgFWZCg7CQvRUyyISYOwH3ChcIwxQE3A2iOUIIuDvEU4Yiequ8RQLuymI7h6N5q+Z2Cbg7i68IR/RWeXsE3BWFrjCUgHsFEQ1TEHA3iOYIIeDuEE8ZisxgEXBXFts5HJnBIuDuLL4inIC7QqwKQ5EZLALuFRpAMwUBd41avrHI5oqAu6/22mhkc0XAXVtt+3gC7nbtLJHI5goZZELMnYC75YT5Ywi4+zUsnQEZwiLgXlrlOuMIuNfRsXQWAu6lSvnHIfqTvGvk3BEhrKkAuL/olBelPV6xR9uDc8qRp6SzXnyW/1BVngENwkL2VsggE2LuBNwrXywKpyPgXihUpWEE3CsJWTANorfK2yLgXlDgikPQvFVz6wTcKzZCh6kQvVXeEgH3uD6RlQi4x+qdVyPgHqs7Afc4vZEZLALucX0iKyEzWATc43qFgHuc1rISMoNFwD22VxIB9zjBkc0VAfe4PkE3VwTc43qFgHuc1ujmChlkQsydgHvs2cyrEXCP0x0ZwiLgHtcnshIB91i9CbjH6Y3oT7I6yLkjQljwgPtPxtLCP1mYjjjmiHEHrH9af7rkjEvS/Jnz4w5f4UpoEBayt0IGmRBzJ+BeeBGoPIyAe2VBO0xHwD1Ob0RvldUh4B7XJ7ISmrdqqkPAPa5XEL1VVoeAe1yfyEoE3GP1zqsRcI/VnYB7nN7IDBYB97g+kZUIuMfpPVW81eDgYBoY6K2/XNqpimjPCQm4d6po5X9HNigE3Cs3wwTTIZsrAu5xfYJurgi4x/UKAfc4rWUlZHOFDDIh5k7APfZs5tUIuMfpjgxhEXCP6xNZiYB7rN5oN66a6oyNjSXxtiMjI2l0dDRWOMNqiP4kbxM5d0QICx5w/9exNPzy4fTCF75w3Ek55YhT0lnH9d7b2yVRNAgL2Vshg0yIuRNwN3xpVwgh4F5BRMUUBNwVYjmHInqrvGUC7s7iK8PRvFVzewTclcV2DEf0Vnm7UwXCGhoaSv39/Y4qxoQScI/ReedVCLjH6o7Mj61evbp1X2V4eDgtWbIkVjjDasgMFgF3Q8EdIQTcHeIpQ6eKtyLgriy8YTgyg8U3uBsK7gkh4O5RTxeLbK4IuOtq7R2NbK4IuHurXx5PwL1cqxojkc0VMsiEmDsB9xonTj8HAXe9ZtYIZAiLgLu16rY4Au423axRBNytyunjEP1J3iVy7ogQFjLg/pJlL0k/ST9JwyPjAXd5e/vn3vK5NGdwjv4ABUSgQVjI3goZZELMnYB7wAWkzRIE3GN1J+Aepzeit8rqEHCP6xNZCc1bNdUh4B7XK4jeKqszVSAsAu7d73fk54QE3LvfH80VCLjH6Y3MYBFwj+sTWQmZwbr11lvT+vXrk3zXL126NFY4w2pTxVsRcDcUXxmC7K0IuCuL7R1OwN2rYHk8srki4F5e5xojkc0VAfcaHVA2BwH3Mp1qjUI2V8ggE2LuBNxrnTrdPATcdXp5RiNDWATcPZXXxxJw12vmiSDg7lFPF4voT/IOkXNHhLCQAfdDTzo0rXlqTeuNXTu/wf3UF5yazjj2DN3BCRyNBmEheytkkAkxdwLugReSxlIE3GN1J+Aepzeit8rqEHCP6xNZCc1bNdUh4B7XK4jeKqszVSAsAu7d73fk54QE3LvfH80VCLjH6Y3MYBFwj+sTWQmZwSLgHtcrTV9IwL37uiN7KwLu3e+PHVYg4B4nOLK5IuAe1yfo5oqAe1yvEHCP01pWQjZXyCATYu4E3GPPZl6NgHuc7sgQFgH3uD6RlQi4x+pNwD1Ob0R/ktVBzh0RwkIF3J96+qm0zxv2SesfXj8OcB+cMZgue8tlaWb/zLhDp1wJDcJC9lbIIBNi7gTclReDSsMJuFcSsnAaAu6FQlUYhuit8rYJuFdoAMUUaN6quTUC7opCO4ciequ8ZQLuzuIrw+++++60du3a1NfXl5YtW6aMntzhyM8JCbjH9g4B9zi9kRksAu5xfSIrEXCP03uqeCsC7t3vGWRvRcC9+/2xwwoE3OMERzZXBNzj+gTdXBFwj+sVAu5xWstKyOYKGWRCzJ2Ae+zZzKsRcI/THRnCIuAe1yeyEgH3WL0JuMfpjehPsjrIuSNCWKiA+zVrrklv+vCb0kMPPTQOcH/DH7whnfbC0+IOnGElNAgL2Vshg0yIuRNwN1wQKoQQcK8gomIKAu4KsZxDEb1V3jIBd2fxleFo3qq5PQLuymI7hiN6q7zdqQJh8Q3ujgYuDEV+TkjAvbDIlYYRcK8kZME0yAwWAfeCAlccQsC9opgdppoq3oqAe/d7BtlbEXDvfn/ssAIB9zjBkc0VAfe4PpGVkM0VAfe4XiHgHqe1rIRsrpBBJsTcCbjHns28GgH3ON2RISwC7nF9IisRcI/Vm4B7nN6I/iSrg5w7IoSFCLg/8eQT6a2XvzV9+3vfHge4y1vbLz3z0p5+e7v0OhqEheytkEEmxNwJuMd91zdXIuAeqzsB9zi9Eb1VVoeAe1yfIHqrpjoE3ON6BdFbZXWmCoRFwL37/Y78nJCAe/f7o7kCAfc4vZEZLALucX2CzmDdeuutaf369Um+65cuXRornGG1qeKtCLgbiq8MQfZWBNyVxfYOJ+DuVbA8HtlcEXAvr3ONkQTca6hYNgeyuSLgXlbjWqOQzRUyyISYOwH3WqdONw8Bd51entHIEBYBd0/l9bEE3PWaeSIIuHvU08Ui+pO8Q+TcESEsRMD92zd9O/3tP/9t+ulPfzoOcH/jC9+Y/vgP/lh3YCZhNAH3ONGRQSbE3Am4x/V2cyUC7rG6E3CP0xvRW2V1CLjH9YmshOatmuoQcI/rFURvldVBfk6ImPvdd9+d1q5dm/r6+tKyZcvimrTCSsjPCQm4V2gAxRQE3BViOYciM1gE3J3FV4YjM1gE3JXFdgxveisC7g4hC0ORvRUB98Ii1xpGwL2Wkp3nQTZXBNw717fmCGRzxTe41+yEieci4B6ntayEbK6QQSbE3Am4x57NvBoB9zjdCbjHaS0roXmrpjoE3GN7hYB7nN6I/iSrg5w7IoSFBrhvf3J7evvlb0+bt24eB7jL29sve8tlaXDGYNxhM66EBmEheytkkAkxdwLuxouCM4yAu1NAZTgBd6VgjuGI3ipvl4C7o/CGUDRv1dwiAXdDwY0hiN4qbxUREkfOnYC78ZA5wwi4OwVUhhNwVwrmGI7MYBFwdxTeEIrMYBFwNxTcGELA3SicMQyZwSLgbiy6NYyAu1U5fRyyuSLgrq+3JwLZXKFBWMg3rgi4e06ZPhbZXCGDTIi5E3DXn68aEQTca6hYNgcyhMU3uJfVuNYoAu61lCybh4B7mU41RiH6k7xv5NwRISw0wP0bN3wjXfqTS1vtsvMb3E8/5vT0+qNeX+MIdX0ONAgL2Vshg0yIuRNw7/rlo+0CBNxjdSfgHqc3orfK6hBwj+sTWQnNWzXVIeAe1yuI3iqrg/ycEDF3Au5x57K5EgH3WN0JuMfpjcxgEXCP6xNZCZnBIuAe1ysE3OO0lpWQGSwC7rG9kgi4xwmObK4IuMf1Cbq5IuAe1ysE3OO0RjdXyCATYu4E3GPPZl6NgHuc7sgQFgH3uD6RlQi4x+pNwD1Ob0R/ktVBzh0RwkIC3OXt7W/53FvSI9seabVLE3B/5UtfmT57xmch3t6OCGEheytkkAkxdwLucd/1zZUIuMfqTsA9Tm9Eb5XVIeAe1yeI3qqpDgH3uF5B9FZZHURIHDl3Au5x57K5EgH3WN0JuMfpjcxgEXCP6xN0BouAe1yvEHCP0xqdwSLgHtsrBNwD9UY2VwTcAxsF/LcHCbjH9QoB9zit0c0VMsiEmDsB99izmVcj4B6nOzKERcA9rk9kJQLusXoTcI/TG9GfZHWQc0eEsJAA969d/7V02bWXPXOQmoD7xedenF575GvjDplzJbS3jCJ7K2SQCTF3Au7Oi4MxnIC7UThjGAF3o3CGMERvlbdJwN1QcEcImrdqbpWAu6PwylBEb5W3SMBdWWzncALuTgGN4QTcjcIZwwi4G4UzhCEzWATcDQV3hPAN7g7xlKFTxVsNDg6mgYEB5e4ndzjac0K+wT24X5ANCt/gHtcsyOaKgHtcn8hKyOaKgHtcrxBwj9NaVkI2V8ggE2LuBNxjz2ZejYB7nO7IEBYB97g+kZUIuMfqjXbjqqnO2NhYEm87MjKSRkdHY4UzrIboT/I2kXNHhLBQAPdtj29LZ37uzLR1+9ZnTkQG3PfZY5901+V3pf5p/YbTMjkhaBAWsrdCBpkQcyfgPjnXFALusboTcI/TG9FbZXUIuMf1iayE5q2a6hBwj+sVRG+V1ZkqENbQ0FDq7+/9n9sIuMedy+ZKBNxjdUfmx1avXt367h8eHk5LliyJFc6wGjKDRcDdUHBHCDKDxTe4OwqvDOUb3JWCOYcjM1h8g7uz+NpwAu5axezjkc0VAXd73S2RyOaKgLul4rYYAu423axRyOYKGWRCzJ2Au/WU+eIIuPv000QjQ1gE3DWV9o8l4O7XUDMDAXeNWr6xiP4k7xg5d0QICwVw/+rqr6Yv/uyLOxyMDLgfPfvodN2V1/kOTXA0GoSF7K2QQSbE3Am4B19M/m05Au6xuhNwj9Mb0VtldQi4x/WJrITmrZrqEHCP6xVEb5XVIeAe1yeyEgH3WL3zagTcY3Un4B6nNzKDRcA9rk9kJWQGi4B7XK8QcI/TWlZCZrAIuMf2SiLgHic4srki4B7XJ+jmioB7XK8QcI/TGt1cIYNMiLkTcI89m3k1Au5xuiNDWATc4/pEViLgHqs3Afc4vRH9SVYHOXdECAsBcG/39nbplxbg/quH0kmzTkpXX3V13AGrsBIahIXsrZBBJsTcCbhXuEAYpiDgbhDNEULA3SGeMhTRW+UtEnBXFts5HM1bNbdLwN1ZfEU4orfK2yPgrih0haEE3CuIaJiCgLtBNEcIAXeHeMpQZAaLgLuy2M7hBNydAirCp4q3GhwcTAMDA4qdT/5QtOeEBNyDewbZoBBwj2sWZHNFwD2uT2QlZHNFwD2uVwi4x2ktKyGbK2SQCTF3Au6xZzOvRsA9TndkCIuAe1yfyEoE3GP1Rrtx1VRnbGwsibcdGRlJo6OjscIZVkP0J3mbyLkjQlgIgPvf//zvk/y386cFuP/0obT80OXpqquuMpyUyQtBg7CQvRUyyISYOwH3ybmuEHCP1Z2Ae5zeiN4qq0PAPa5PZCU0b9VUh4B7XK8gequszlSBsIaGhlJ/f39c0Y0rEXA3CucMI+DuFFAZjsyPrV69uvXdPzw8nJYsWaLcefxwZAaLgHtsvyAzWHyDe1yv8A3ucVrLSsgMFt/gHtsrfIN7oN7I5oqAe2CjEHAPFRv5xhUB99BWgTZXyCATYu4E3GPPZl6NgHuc7sgQFgH3uD6RlQi4x+pNwD1Ob0R/ktVBzh0Rwup1wH3r9q3pzM+dmeQt7jt/fv7PP0/rr1yflr+KgHu3ry7I3goZZELMnYB7t09j+/kJuMfqTsA9Tm9Eb5XVIeAe1yeyEgH3WL3zamgQFqK3ylojPydEzJ2A++RcUwi4x+pOwD1Ob2QGi4B7XJ/ISmjeqqkOAfe4XiHgHqe1rETAPVbvZyBx+a1Y+e1YpA/f4B5XLWRzRcA9rk/QzRXf4B7XKwTc47RGN1fIIBNi7gTcY89mXo2Ae5zuyBAWAfe4PpGVCLjH6k3APU5vRH+S1UHOHRHC6nXA/Qs/+0K6YvUVbQ/PXVfdldZ8Z01avpyAe7evLsjeChlkQsydgHu3T2P7+Qm4x+pOwD1Ob0RvldUh4B7XJ7ISAfdYvfNqaBAWorfKWiNC4si5E3CfnGsKAfdY3Qm4x+mNzGARcI/rE3QGi4B7XK8QcI/TGp3B4hvcY3uFb3AP1BvZXBFwD2wU8N8eJOAe1ysE3OO0RjdXyCATYu4E3GPPZl6NgHuc7sgQFgH3uD6RlQi4x+pNwD1Ob0R/ktVBzh0RwuplwP2RbY+kt17+1rZvb18we0G6/dLb00/GfkLAPeDSguytkEEmxNwJuAccyDZLEHCP1Z2Ae5zeiN4qq0PAPa5PZCUC7rF659UIuMfpTsA9TmtZiYB7rN55NQLusboTcI/TG5nBIuAe1yeyEpq3aqpDwD2uVwi4x2mNzmARcI/tFQLugXojmysC7oGNAm6uCLjH9QoB9zit0c0VMsiEmDsB99izmVcj4B6nOzKERcA9rk9kJQLusXoTcI/TG9GfZHWQc0eEsHoZcP+fP/yf6X/98n+1PTjnvOKcdOE7LkxjY2ME3AMuLcjeChESzyVFzJ2Ae8CBbLMEAfdY3Qm4x+mN6K2yOgTc4/pEViLgHqt3Xg0NwkL0VllrAu6xPU7APVbvvBoB91jdCbjH6Y3MYBFwj+sTWQnNWzXVIeAe1ysE3OO0RmewCLjH9goB90C9kc0VAffARgE3VwTc43qFgHuc1ujmChlkQsydgHvs2cyrEXCP0x0ZwiLgHtcnshIB91i9CbjH6Y3oT7I6yLkjQli9Crjft/m+dPaXz05PPf3UuIOz19y90sVvvji97KUvI+AedFlB9lbIIBNi7gTcg2izdFcAACAASURBVA7lTssQcI/VnYB7nN6I3iqrQ8A9rk9kJQLusXrn1dAgLERvlbUm4B7b4wTcY/XOqxFwj9WdgHuc3sgMFgH3uD6RldC8VVMdAu5xvULAPU5rdAaLgHtsrxBwD9Qb2VwRcA9sFHBzRcA9rlcIuMdpjW6ukEEmxNwJuMeezbwaAfc43ZEhLALucX0iKxFwj9WbgHuc3oj+JKuDnDsihNWrgPt/vfK/plt/dWvbQ3Pu8eemlx30srRs2TIC7kGXFWRvhQwyIeZOwD3oUO60DAH3WN0JuMfpjeitsjoE3OP6RFYi4B6rd14NDcJC9FZZawLusT1OwD1W77waAfdY3Qm4x+mNzGARcI/rE1kJzVs11SHgHtcrBNzjtEZnsAi4x/YKAfdAvZHNFQH3wEYBN1cE3ON6hYB7nNbo5goZZELMnYB77NnMqxFwj9MdGcIi4B7XJ7ISAfdYvQm4x+mN6E+yOsi5I0JYvQi4//DWH6aPff9jbQ/MvvP3TZ8+7dOtfyPgHndNQfZWyCATYu4E3OPOZXMlAu6xuhNwj9Mb0VtldQi4x/WJrETAPVbvvBoahIXorbLWBNxje5yAe6zeeTUC7rG6E3CP0xuZwSLgHtcnshKat2qqQ8A9rlcIuMdpLSs1/cm8efNiF3euRsDdKaA2PJurGTNmpJkzZ2rDw8dPFYMye/bsNG3atHD9rAsScLcqZ4tDNlcE3G01t0QRcLeoZo9BNlfIIBNi7gTc7efME0nA3aOeLhYZwiLgrqu1dzQBd6+CungC7jq9PKMR/UneL3LuiBBWrwHujz72aHrHF96Rtmzb0vYIfPiUD6dD9zu09W8E3D1XCV0ssrdCBpkQcyfgrjtbtUYTcK+lZNk8BNzLdKoxCtFb5X0TcK/RAeVzEHAv16rmSLTnhIjeKteLgHvNzu08FwH3zhp1YwQB926ouus5CbjH6T1V+LFZs2al6dOnxwnnXAnxXhaat2qWiIC7s2EV4QTcFWJVGIrMYBFwr9AAmikIuGvU8o1FNlcE3H2110YjmysC7tpq28cTcLdrZ4lENlfIIBNi7gTcLSfMH0PA3a9h6QyIN67y3gi4l1a5zjgC7nV0LJ2FgHupUv5xiP4k7xo5d0QIq9cA90//6NPpmjXXtD0ELz7gxeldr3rXM/9GwN1/rSidAdlbIYNMiLkTcC89VXXHEXCvq2en2Qi4d1Ko3r8jequ8ewLu9fqgZCYC7iUq1R+D9pwQ0VvlqhFwr9+/E81IwD1W77waAfdY3Qm4x+mNzGDxDe5xfSIroXmrpjoE3ON6hYB7nNayEjKDRcA9tlcSAfc4wZHNFQH3uD5BN1cE3ON6hYB7nNbo5goZZELMnYB77NnMqxFwj9MdGcIi4B7XJ7ISAfdYvQm4x+mN6E+yOsi5I0JYvQS437HhjnTeV89LT6enxx2W/un96ZLTL0nzZ85/5t8IuMddU5C9FTLIhJg7Afe4c9lciYB7rO4E3OP0RvRWWR0C7nF9IisRcI/VO6+GBmEhequsNQH32B4n4B6rd16NgHus7gTc4/RGZrAIuMf1CTqDRcA9rlcIuMdpjc5gEXCP7RUC7oF6I5srAu6BjQL+24ME3ON6hYB7nNbo5goZZELMnYB77NnMqxFwj9MdGcIi4B7XJ7ISAfdYvQm4x+mN6E+yOsi5I0JYvQK4C9T+p3//p+nuTXe3PShnHXdWOuWIU3b4NwLucdcUZG+FDDIh5k7APe5cNlci4B6rOwH3OL0RvVVWh4B7XJ/ISgTcY/XOqxFwj9OdgHuc1rISAfdYvfNqBNxjdSfgHqc3MoNFwD2uT2QlNG/VVIeAe1yvEHCP01pW4hvcY/V+BhLv7+9PQ0NDwav7luMb3H36aaKRzRUBd02l/WORzRUBd3/9S2cg4F6qVJ1xyOYKGWRCzJ2Ae50zp52FgLtWMft4ZAiLgLu97pZIAu4W1ewxBNzt2mkjEf1J3iNy7ogQVq8A7lf/4up08Y8vbtvq+87fN33yjZ9Mu/XttsO/E3DXXhns45G9FSIkniuFmDsBd/s580QScPeop48l4K7XzBqB6K3yXgm4W6tuiyPgbtPNG4X2nBDRW+UaEXD3dqsunoC7Tq9aowm411KybB4C7mU61RiFzGARcK/RAeVzoHmr5s4IuJfX2TuSgLtXQV08MoPFN7jrau0eTcDdLWHxBMjmioB7cZmrDEQ2VwTcq7RA0SQE3ItkqjYI2Vwhg0yIuRNwr3bsVBMRcFfJ5RqMDGERcHeVXh1MwF0tmSuAgLtLPlUwoj/JG0TOHRHC6gXAfcu2Lentn397+u3237bt84tOvSg9f+/nj/s3Au6qy4JrMLK3QgaZEHMn4O46auZgAu5m6UyBBNxNspmCEL1V3igBd1PJzUEE3M3SuQLRnhMieqtcIALurlZVBxNwV0tWJYCAexUZiych4F4slXsgMoNFwN1dftUEaN6quTkC7qpSuwYTcHfJpw5GZrAIuKvL7Qsg4O7TTxONbK4IuGsq7R+LbK4IuPvrXzoDAfdSpeqMQzZXyCATYu4E3OucOe0sBNy1itnHI0NYBNztdbdEEnC3qGaPIeBu104biehP8h6Rc0eEsHoBcP/r7/11+t+3/e+2bf6KJa9I57zinLb/RsBde2Wwj0f2VsggE2LuBNzt58wTScDdo54+loC7XjNrBKK3ynsl4G6tui2OgLtNN28U2nNCRG+Va0TA3dutungC7jq9ao0m4F5LybJ5CLiX6VRjFDKDRcC9RgeUz4HmrZo7I+BeXmfvSALuXgV18cgMVkfAfdu2bU/Lhb6XPvLDvfzgNmPGjDQ4ONhLqXXMJec+ffr0NDQ01HH8ZA+Q2gsoIZ+ZM2emadOmTXZKxesj5y4m/Lbbbmvt9aCDDkpz5swp3vdkDZQ+Ec2lR6RXkD7IuctDH7nBvNtuu6VZs2b1vOxiUAQ6kI9cv+U6jvKR753rr7++le7ChQvTnnvuiZJ6K0+5rshnYGAg9ff393zuAgOJwZIPwjWwKaicSTmb8pk9e3bq6+vreb1zgoi5r1mzpqX3c57znLRo0SIYrSVR+eFeABsUX9gUFy130Vlylo94cNEc5YOcu3ism2++uSX14sWL0/z583tedjRv1RQ05y7fO/L9g/SR73z57kfKHc1bNftBPK1427333jvtu+++Pd8qiP4E2Vvl3Jv3VORnTfmZs9c/k+1Pblt/W3r/t97fVqaZ/TPT3/yHv0lzBtvf3znhhBPStddem0488cR05ZVX9rrUO+SX76mgeFpkbyXXbrm3jOhpEXO/55570oYNG1o/OxxxxBFQ5xLRW2WBc+5I94PkXqfc85T7bXLfDemDnPuNN97Yui++xx57pJGRkZ6XHdFbtfOFfE7Y/VZD81ZNRW6//fYkvwwuPz8sWbKk+2JVXAHtOSGit8rlQn5OiJj7/fffn+Q/ued21FFHVTw13Z8K+TlhM3eU54RTgcFC5Mfk+Yl8B6E840RmsJq58zlh96/haN6qqchdd92VNm3a1Pr5/tBDD+2+WM4VEP1JO1+IwjE1y4X2nBDZW61fvz6tW7euJf+RRx45jl/ue/jhh5+Ww9BLH3lgJTnJzWW0G4Y5d4GAEeB8eeiTIT35kkd4oJl7FTl3+QFCbgTJ54ADDoAAVKRPRHPpEYRf3mhe05Bzl4c+YsblxgTCLxbItTsDhvLQBw1wv+mmm1qtIyCQPDxB+uSH4Ci6ywMqMVjyQfjljWYvNHOXc4kGuGfdUXK/5ZZbWr8MIeAswgPNZq/ID/fyMALFFyLnLjrnX9oUD470S5vIuYvHkjcdyGf//fdP8+bN6/mvTjRv1RQ054743SnfPfL9iZQ7mrdq9orAQOLL99prr9Z/vf6ht5qcCsnPmfkXTlHuB02mt3ryqSfT+V8/P93/8P1tC/a2F78tvfKgV+6ymCeddFJatWpVOv7449MVV1wxOUU3rprvqaB4WmRv1cxd7okj/dImYu733ntv2rhxY0vnQw45xHhCJicM0VtlpRBzz75Q7nMivFSi2ZXIucsLD8SvLFiwIO23336Tc9gUqyJ6q7w95NwRnxOieavmMbjzzjuT/GUIuZ9/4IEHKk7I5A9Fe06I6K1ylZGfEyLm/sADDyT5T55THX744ZN/2BQZ8DmhQqwKQ6cCg4XIj8nzE/kOQnnGieit8vFo5s7nhBUuGh2mQPNWze3IXz/ZvHlzi0dF+KVNRH8yFXyh7AHtOSGyt3rwwQeTvMVdPocddtg4frmPb3Cve2HnG9zr6jnRbMi/Pcg3uMf1iayE/NuDaG8ZRf7tQb7BPfZcIv/2IN8yGtsrfIN7rN55tcl+Q6p218hv6kTOnW9w13aqbzzf4O7TTxuN9maG5v74Bndtte3jkX0h4ltGJ9OffPOmb6Yv/vyLbZtl0YJFaeUpK1Nf2vVfduIb3O3nTBuJ7K2Q39SJmDvf4K49XXXG8w3udXQsnYVvcC9Vyj8O0VvlXSM/a0PMnW9w9583ywxozwkRvVWuC/JzQsTc+QZ3yxXBH8M3uPs11MyA/PZ5vsFdU2nfWL7B3aefNhrNWzX3xze4a6ttH9/0VnyDu13H0khkBqvjG9x77vXtKSV5kCw/uMnbMNDeFJ1zl7d5ILxtWb7k82+cyJ9PQnrbJXLu8if8brjhhtY1SH6bevfddy+9Hk3aOHmQLA/vpUekV5A+yLmLMZQvIXlz/pw57f/UeS/VQgyKvMFDPnL9RnqrkXzvjI2NtXJfvHgxxJuBmrWX64p85DeSEf76iTzQzH9BBOGNv02t5UzmN0XPnTsX6g3uiLlfd911rb8MMTw8DPFb1M1ekQfJAtig+MJ2ucsbMRD+yoLoLHrLR/JFetslcu5yNuWMyufggw9uvVmv1z9o3qqpZ85d3sgk3z9IH/nOl+9+pNzRvFWzH8TTireVv3wyOjra862C6E+yqMi5y8/3+a9vyc+aCH/Rb7K81eatm9PbP//2tP2J3/0FquZHoPZP/Mkn0shzRyY8a8uWLWv9vLl8+fJ01VVX9fy5bCYo9w3lHhx9YffLJtfu/AtWcl8Z7a/ioeV+xx13tN4MJDofe+yx3S9wxRUQvVXefs5d/jfK/SC51yn3POV+G8Jf7W22GnLu8pdPxGvts88+EG+KRvRWuVeaufM5YcWL9S6mQvNWzW3Ii0g2bdrUuichfzYe6YP2nBDZFyI/J0TMXd5Cu3bt2tY9N/m5E+mD/JywmTvKc8KpwGAh8mOrV69u8VgozziRGaxm7nxO2P1vAzRv1VRE/rKCwLTCMy1durT7YjlXQPQnecvN3FE4pma50J4TInsruUcr92rlc9xxx43jl/sIuDuvJDuFE3Cvq+dEsyGbKwLucX0iKyGbKzQIC9lcEXCPPZfI5goZZELMnYB77NnMq2WAjCBT9/Un4N59jZsroHmrdrkjQeI7g0xIuaPduGr2CgH3uOsKordqBzIRcJ+4Z1ZeszKt+tdVbQe9+rBXp3cse0fHpiPg3lGiagOQvRUyyISYOwH3asdONREBd5Vc7sEE3N0SFk9AwL1YqqoDEZ8TEnCv2gLFk6E9J0T0VrkYyM8JEXMn4F58Gag6kIB7VTk7ToYM5xNw71jeagMIuFeTsmgiNG/V3BQB96ISVxlEwL2KjMWTIDNYBNyLy1xnIAH3OjqWzIJ44yrvi4B7SYXrjUE2V2gQFuLNn9xpBNzrnbmSmZDNFTLIhJg7AfeSE1V/DAH3+pruakZkCItvcI/rE1mJb3CP1ZuAe5zeiP4kq4OcOyKENRlvcP/Fvb9I7/3Ge9seiLmDc9Mlp1+ShvqHOh4YAu4dJao2ANlbIYNMiLkTcK927FQTEXBXyeUeTMDdLWHxBIjeKm+Ob3AvLnOVgQTcq8iongTtOSGit8pFQX5OiJg7AXf15aBKAAH3KjIWT0LAvVgq90BkBouAu7v8qgnQvFVzcwTcVaV2DSbg7pJPHYzMYBFwV5fbF0DA3aefJhrZXBFw11TaPxbZXBFw99e/dAYC7qVK1RmHbK6QQSbE3Am41zlz2lkIuGsVs49HhrAIuNvrbokk4G5RzR5DwN2unTYS0Z/kPSLnjghhRQPujz/5eDr7S2enB7Y80Latzz3+3PSyg15W1PIE3ItkqjII2Vshg0yIuRNwr3Lk1JMQcFdL5gog4O6STxWM6K3yBgm4q0rtHkzA3S2haQK054SI3ioXBhESR86dgLvpkuAOIuDullA1AQF3lVyuwcgMFgF3V+nVwWjeqrlBAu7qcpsDCLibpTMFIjNYBNxNJbcHEXC3a6eNRDZXBNy11faNRzZXBNx9tddEE3DXqOUfi2yukEEmxNwJuPvPm2UGAu4W1WwxyBAWAXdbza1RBNytytniCLjbdLNEIfqTvE/k3BEhrGjA/cv/58vpK9d9pW1bP3/v56eLTr2ouOUJuBdL5R6I7K2QQSbE3Am4u4+baQIC7ibZzEEE3M3SqQMRvVXeJAF3dbldAQTcXfKZg9GeEyJ6q1wcAu7mNjUFEnA3yeYOIuDullA1AQF3lVyuwcgMFgF3V+nVwWjeqrlBAu7qcpsDCLibpTMFIjNYBNxNJbcHEXC3a6eNRDZXBNy11faNRzZXBNx9tddEE3DXqOUfi2yukEEmxNwJuPvPm2UGAu4W1WwxyBAWAXdbza1RBNytytniCLjbdLNEIfqTvE/k3BEhrEjA/Y4Nd6Rzv3ruLlv6U6d9Ku03f7/ilifgXiyVeyCyt0IGmRBzJ+DuPm6mCQi4m2QzBxFwN0unDkT0VnmTBNzV5XYFEHB3yWcORntOiOitcnEIuJvb1BRIwN0kmzuIgLtbQtUEBNxVcrkGIzNYBNxdpVcHo3mr5gYJuKvLbQ4g4G6WzhSIzGARcDeV3B5EwN2unTYS2VwRcNdW2zce2VwRcPfVXhNNwF2jln8ssrlCBpkQcyfg7j9vlhkIuFtUs8UgQ1gE3G01t0YRcLcqZ4sj4G7TzRKF6E/yPpFzR4SwogD37U9uT+f+w7npnofuadvSp77g1HTGsWeo2p2Au0ou12Bkb4UMMiHmTsDdddTMwQTczdKZAgm4m2QzBSF6q7xRAu6mkpuDCLibpXMFoj0nRPRWuUAE3F2tqg4m4K6WrEoAAfcqMhZPQsC9WCr3QGQGi4C7u/yqCdC8VXNzBNxVpXYNJuDukk8djMxgEXBXl9sXQMDdp58mGtlcEXDXVNo/FtlcEXD31790BgLupUrVGYdsrpBBJsTcCbjXOXPaWQi4axWzj0eGsAi42+tuiSTgblHNHkPA3a6dNhLRn+Q9IueOCGFFAe4X//jidPUvrm7bygtmL0gXv+ni1D+9X9XqBNxVcrkGI3srZJAJMXcC7q6jZg4m4G6WzhRIwN0kmykI0VvljRJwN5XcHETA3SydKxDtOSGit8oFIuDualV1MAF3tWRVAgi4V5GxeBIC7sVSuQciM1gE3N3lV02A5q2amyPgriq1azABd5d86mBkBouAu7rcvgAC7j79NNHI5oqAu6bS/rHI5oqAu7/+pTMQcC9Vqs44ZHOFDDIh5k7Avc6Z085CwF2rmH08MoRFwN1ed0skAXeLavYYAu527bSRiP4k7xE5d0QIKwJwX3XnqrTy6pW7bOP3LH9PetGiF2nbPBFwV0tmDkD2VsggE2LuBNzNx8wVSMDdJZ86mIC7WjJzAKK3ypsl4G4uuymQgLtJNncQ2nNCRG+Vi0TA3d2uqgkIuKvkqjaYgHs1KYsmIuBeJFOVQcgMFgH3Ki1QPAmat2pujIB7cZndAwm4uyVUTYDMYBFwV5XaP5iAu1/D0hmQzRUB99Iq1xmHbK4IuNfpgZJZCLiXqFRvDLK5QgaZEHMn4F7v3GlmIuCuUcs3FhnCIuDuq702moC7VjHfeALuPv000Yj+JO8POXdECKvbgPuDjzyY/vQrf5oefezRti18zKJj0gXLL9C09zNjCbibZDMFIXsrZJAJMXcC7qYj5g4i4O6WUDUBAXeVXK7BiN4qb5iAu6v06mAC7mrJqgSgPSdE9Fa5UATcq7Rs8SQE3IulqjqQgHtVOTtORsC9o0TVBiAzWATcq7VB0URo3qq5KQLuRSWuMoiAexUZiydBZrAIuBeXuc5AAu51dCyZBdlcEXAvqXC9McjmioB7vT7oNBMB904K1f13ZHOFDDIh5k7Ave7ZK52NgHupUv5xyBAWAXd//TUzEHDXqOUfS8Ddr2HpDIj+JO8NOXdECKubgLvcbD//H89P/3f9/23bugtmL0h/8yd/k2YNzCpt7R3GEXA3yWYKQvZWyCATYu4E3E1HzB1EwN0toWoCAu4quVyDEb1V3jABd1fp1cEE3NWSVQlAe06I6K1yoQi4V2nZ4kkIuBdLVXUgAfeqcnacjIB7R4mqDUBmsAi4V2uDoonQvFVzUwTci0pcZRAB9yoyFk+CzGARcC8uc52BBNzr6FgyC7K5IuBeUuF6Y5DNFQH3en3QaSYC7p0UqvvvyOYKGWRCzJ2Ae92zVzobAfdSpfzjkCEsAu7++mtmIOCuUcs/loC7X8PSGRD9Sd4bcu6IEFY3Afcv/OwL6YrVV7Rt276+vvTR1380PW/P55W29bhxBNzN0qkDkb0VMsiEmDsBd/XxqhJAwL2KjMWTEHAvlso9ENFb5U0TcHeXXzUBAXeVXNUGoz0nRPRWuVgE3Ku1bdFEBNyLZKo+iIB7dUknnJCAe5zeyAwWAfe4PpGV0LxVUx0C7nG9QsA9TmtZCZnBIuAe2yuJgHuc4MjmioB7XJ+gmysC7nG9QsA9Tmt0c4UMMiHmTsA99mzm1Qi4x+mODGERcI/rE1mJgHus3gTc4/RG9CdZHeTcESGsbgHuv/zVL9MFV16Qnk5Pt2380154WnrDH7zBdSgIuLvkUwUjeytkkAkxdwLuqqNVbTAB92pSFk1EwL1IpiqDEL1V3jgB9yotUDwJAfdiqaoORIOwEL1VLhgB96qt23EyAu4dJerKAALuXZF1l5MScI/TG5nBIuAe1yeyEpq3aqpDwD2uVwi4x2ktKxFwj9X7GUi8v78/DQ0NBa/uW46Au08/TTSyuSLgrqm0fyyyuSLg7q9/6QwE3EuVqjMO2Vwhg0yIuRNwr3PmtLMQcNcqZh+PDGERcLfX3RJJwN2imj2GgLtdO20koj/Je0TOHRHC6gbgvmXblvTOL78zbd66uW3r/v7ev59Wnroy9aU+bWvvMJ6Au0s+VTCyt0IGmRBzJ+CuOlrVBhNwryZl0UQE3ItkqjII0VvljRNwr9ICxZMQcC+WqupAtOeEiN4qF4yAe9XW7TgZAfeOEnVlAAH3rsi6y0kJuMfpjcxgEXCP6xNZCc1bNdUh4B7XKwTc47SWlZAZLL7BPbZX+Ab3QL2RzRUB98BGATdXBNzjeoWAe5zW6OYKGWRCzJ2Ae+zZzKsRcI/THRnCIuAe1yeyEgH3WL0JuMfpjehPsjrIuSNCWN0A3N//jfenG++9sW3DzxqYlT512qfS/Jnz3QeCgLtbwuIJkL0VMsiEmDsB9+JjVXUgAfeqcnacjIB7R4mqDUD0VnnzBNyrtUHRRATci2SqPggNwkL0VrloBNyrt++EExJwj9U7r0bAPVZ3Au5xeiMzWATc4/pEVkLzVk11CLjH9QoB9zitZSUC7rF68w3ugXpPFYMye/bsNG3atEDlfEsRcPfpp41GNlcE3LXVto8n4G7XzhKJbK6QQSbE3Am4W06YP4aAu1/D0hmQISwC7qVVrjOOgHsdHUtnIeBeqpR/HKI/ybtGzh0RwqoNuH/jX76RLv3ppbts4hUnr0hHjxztb/KUEgH3KjIWTYLsrZBBJsTcCbgXHanqgwi4V5d0wgkJuMfpjeitsjoE3OP6RFYi4B6rd14N7TkhorfKWhNwj+1xAu6xeufVCLjH6k7APU7vqcKPzZo1K02fPj1OOOdKiPey0LxVs0QE3J0Nqwgn4K4Qq8JQZAaLb3Cv0ACaKbK5mjFjRpo5c6YmdFLGThWDQsC9++2DbFCQcyfg3v3ezisQcI/TWlZCNlfIIBNi7gTcY89mXo2Ae5zuiDeumg8H5YzK5+CDD04LFiyIE864Epq3am6TgLux6MYwAu5G4QxhiP4kbxM5d0QIqybgfufGO9N5Xz0vPfnUk2279jWHvya97SVvM3R0+xAC7tWk7DgRsrdCBpkQcyfg3vE4dWUAAfeuyLrLSQm4x+mN6K2yOgTc4/pEViLgHqt38x6W9Lq8LE2eKff6B9FbZU0JuMd2FwH3WL3zagTcY3Un4B6n91Thxwi4d79nkBksAu7d7492vnBwcDANDAzELV5hJbTnhMgMFgH3Cg2rmYKAu0Yt31hkc8U3uPtqr41GNldoEBbyjSsC7tqT5RuPbK6QQSbE3Am4+86aNZqAu1U5fRwyhMU3uOvr7Ykg4O5RTx+LduOqucOxsbEk3nZkZCSNjo7qNx8cgehPskTIuSNCWLUA98eeeCyd/eWz04YtG9p2+6IFi9Jf/tFfpunT6r3piYB73IUF2Vshg0yIuRNwjzuXzZUIuMfqTsA9Tm9Eb5XVIeAe1yeyEgH3WL3zamjPCRG9VdYa+TkhYu4E3CfnmkLAPVZ3Au5xeiMzWM3cCbh3v2fQvFVTEQLu3e+Pdr6QgHv3dUdmsAi4d78/dliBgHuc4MjmioB7XJ/ISsjmioB7XK8QcI/TWlZCNlfIIBNi7gTcY89mXo2Ae5zuyBAWAfe4PpGVCLjH6k3APU5vRH+S1UHOHRHCqgW4f/S7H01jt4+1bfKB6QPpk2/8ZBqeO1z1EBBwryrnhJMheytkkAkxdwLuceeyuRIB91jdCbjH6Y3orbI6BNzj+kRWIuAeq3deDe05IaK3agcyDQ0Npf7+/skpumFVAu4G0RwhyM8JCbg7Cm8IJeBuEM0YgsxgEXA3Ft0Yhuatmtsk4G4sq9M9CgAAIABJREFUuiGs6a0IuBsEVIYgeysC7spie4cTcPcqWB6PbK4IuJfXucZIZHNFwL1GB5TNQcC9TKdao5DNFTLIhJg7Afdap043DwF3nV6e0cgQFgF3T+X1sQTc9Zp5Igi4e9TTxSL6k7xD5NwRIawagPv3b/l++sQPPrHLJj3/xPPTSw58ia6JC0YTcC8QqdIQZG+FDDIh5k7AvdKhU05DwF0pmHM4AXengIpwRG+Vt0fAXVHoCkMJuFcQ0TAF2nNCRG+Vy4IIiSPnzje4Gy4IFUIIuFcQUTEFAXeFWM6hyAwWAXdn8ZXhaN6quT0C7spiO4YTcHeIZwhFZrAIuBsK7gkh4O5RTxeLbK4IuOtq7R2NbK4IuHurXx5PwL1cqxojkc0VMsiEmDsB9xonTj8HAXe9ZtYIZAiLgLu16rY4Au423axRBNytyunjEP1J3iVy7ogQlhdwv//X96dzvnJOeuyJx9o26suf//L0Z6/8M30TF0QQcC8QqdIQZG+FDDIh5k7AvdKhU05DwF0pmHM4AXengIpwRG+Vt0fAXVHoCkMJuFcQ0TAF2nNCRG+Vy0LA3dCgjhAC7g7xHKEE3B3iGUIJuBtEM4YgM1gE3I1FN4aheavmNgm4G4tuCCPgbhDNEYLMYBFwdxTeEkrA3aKaLQbZXBFwt9XcGoVsrgi4W6uujyPgrtfME4FsrpBBJsTcCbh7Tpo9loC7XTttJDKERcBdW23feALuPv200QTctYrZxyP6k7xb5NwRISwP4L51+9b0n7/8n9PG32xs26z77L5P+tgbPpYGZwzam3mCSALuXZG17aTI3goZZELMnYB73LlsrkTAPVZ3Au5xeiN6q6wOAfe4PpGVCLjH6p1XQ3tOiOitstYE3GN7nIB7rN55NQLusboTcI/TG5nBIuAe1yeyEpq3aqpDwD2uVwi4x2ktKyEzWATcY3slEXCPExzZXBFwj+sTdHNFwD2uVwi4x2mNbq6QQSbE3Am4x57NvBoB9zjdkSEsAu5xfSIrEXCP1ZuAe5zeiP4kq4OcOyKEZQXcn3r6qfS+b7wvrblvTdvGnj5tevrLP/rLtGjBoq41PgH3rkk7bmJkb4UMMiHmTsA97lw2VyLgHqs7Afc4vRG9VVaHgHtcn8hKBNxj9c6roUFYiN4qa03APbbHCbjH6p1XI+AeqzsB9zi9kRksAu5xfYLOYBFwj+sVAu5xWqMzWATcY3uFgHug3sjmioB7YKOA//YgAfe4XiHgHqc1urlCBpkQcyfgHns282oE3ON0R4awCLjH9YmsRMA9Vm8C7nF6I/qTrA5y7ogQlhVw/8QPPpG+f8v3d9nUb3/J29PJh5/c1aYn4N5VeXeYHNlbIYNMiLkTcI87l82VCLjH6k7APU5vRG+V1SHgHtcnshIB91i982oE3ON0J+Aep7WsRMA9Vu+8GgH3WN0JuMfpjcxgEXCP6xNZCc1bNdUh4B7XKwTc47SWlfgG91i9n4HE+/v709DQUPDqvuX4BneffppoZHNFwF1Taf9YZHNFwN1f/9IZCLiXKlVnHLK5QgaZEHMn4F7nzGlnIeCuVcw+HhnCIuBur7slkoC7RTV7DAF3u3baSER/kveInDsihGUB3L92/dfSZddetsu2PHrk6LTi5BXatlWPJ+CulswcgOytECHxXCjE3Am4m4+ZK5CAu0s+dTABd7Vk5gBEb5U3S8DdXHZTIAF3k2zuILTnhIjeKheJgLu7XVUTEHBXyVVtMAH3alIWTUTAvUimKoOQGSwC7lVaoHgSNG/V3BgB9+IyuwcScHdLqJoAmcHiG9xVpfYPJuDu17B0BmRzRcC9tMp1xiGbKwLudXqgZBYC7iUq1RuDbK6QQSbE3Am41zt3mpkIuGvU8o1FhrAIuPtqr40m4K5VzDeegLtPP000oj/J+0POHRHC0gLuq+5clVZevXKX7ThvaF761GmfSnMG52ha1jSWgLtJNlMQsrdCBpkQcyfgbjpi7iAC7m4JVRMQcFfJ5RqM6K3yhgm4u0qvDibgrpasSgDac0JEb5ULRcC9SssWT0LAvViqqgMJuFeVs+NkBNw7SlRtADKDRcC9WhsUTYTmrZqbIuBeVOIqgwi4V5GxeBJkBouAe3GZ6wwk4F5Hx5JZkM0VAfeSCtcbg2yuCLjX64NOMxFw76RQ3X9HNlfIIBNi7gTc65690tkIuJcq5R+HDGERcPfXXzMDAXeNWv6xBNz9GpbOgOhP8t6Qc0eEsDSA+9pNa9OfX/HnafsT29u24uCMwfTR1380jTx3pLRVXeMIuLvkUwUjeytkkAkxdwLuqqNVbTAB92pSFk1EwL1IpiqDEL1V3jgB9yotUDwJAfdiqaoORHtOiOitcsEIuFdt3Y6TEXDvKFFXBhBw74qsu5yUgHuc3sgMFgH3uD6RldC8VVMdAu5xvULAPU5rWQmZwSLgHtsriYB7nODI5oqAe1yfoJsrAu5xvULAPU5rdHOFDDIh5k7APfZs5tUIuMfpjgxhEXCP6xNZiYB7rN4E3OP0RvQnWR3k3BEhrFLAfeNvNqbzvnpe2rx1c9tG3q1vt3Thay5Mhy88PKzRCbiHSZ2QvRUyyISYOwH3uHPZXImAe6zuBNzj9Eb0VlkdAu5xfSIrEXCP1TuvhgZhIXqrrDUB99geJ+Aeq3dejYB7rO4E3OP0RmawCLjH9Qk6g0XAPa5XCLjHaY3OYBFwj+0VAu6BeiObKwLugY0C/tuDBNzjeoWAe5zW6OYKGWRCzJ2Ae+zZzKsRcI/THRnCIuAe1yeyEgH3WL0JuMfpjehPsjrIuSNCWCWA+7bHt7Xg9nWb1+2yif/slX+WXv78l8c1eUqJgHuc3MjeChlkQsydgHvcuWyuRMA9VncC7nF6I3qrrA4B97g+kZUIuMfqnVcj4B6nOwH3OK1lJQLusXrn1Qi4x+pOwD1Ob2QGi4B7XJ/ISmjeqqkOAfe4XiHgHqe1rMQ3uMfq/Qwk3t/fn4aGhoJX9y3HN7j79NNEI5srAu6aSvvHIpsrAu7++pfOQMC9VKk645DNFTLIhJg7Afc6Z047CwF3rWL28cgQFgF3e90tkQTcLarZYwi427XTRiL6k7xH5NwRIaxOgLvcMP/ANz+Qblh3wy7b8NQXnJrOOPYMbZu6xxNwd0tYPAGyt0KExHNhEHMn4F58rKoOJOBeVc6OkxFw7yhRtQGI3ipvnoB7tTYomoiAe5FM1QehPSdE9Fa5aATcq7fvhBMScI/VO69GwD1WdwLucXojM1gE3OP6RFZC81ZNdQi4x/UKAfc4rWUlZAaLb3CP7RW+wT1Qb2RzRcA9sFHAzRUB97heIeAepzW6uUIGmRBzJ+AeezbzagTc43RHhrAIuMf1iaxEwD1WbwLucXoj+pOsDnLuiBBWJ8D90z/6dLpmzTW7bN5jFh2T3r383akv9cU1+L+tRMA9TnJkb4UMMiHmTsA97lw2VyLgHqs7Afc4vRG9VVaHgHtcn8hKBNxj9c6roUFYiN4qa03APbbHCbjH6p1XI+AeqzsB9zi9kRksAu5xfSIroXmrpjoE3ON6hYB7nNayEgH3WL35BvdAvaeKQZk9e3aaNm1aoHK+pQi4+/TTRiObKwLu2mrbxxNwt2tniUQ2V8ggE2LuBNwtJ8wfQ8Ddr2HpDMgQFgH30irXGUfAvY6OpbMQcC9Vyj8O0Z/kXSPnjghhTQS4f/umb6e//ee/3WVDHrTXQWnla1em6dOm+5vWMAMBd4NoxhBkb4UMMiHmTsDdeMicYQTcnQIqwwm4KwVzDEf0Vnm7BNwdhTeEEnA3iFYhBO05IaK3ymUi4F6hYRVTEHBXiFVxKAH3imIWTEXAvUCkSkOmCj82a9asNH365NwDtJQC8V4Wmrdq1oWAu6VLbTEE3G26WaOQGSy+wd1adWNcNlczZsxIM2fONM4SFzZVDAoB9+73DLJBQc6dgHv3ezuvQMA9TmtZCdlcIYNMiLkTcI89m3k1Au5xuiPeuMrqEHCP6xNZiYB7rN4E3OP0RvQnWR3k3BEhrF0B7jesuyF94JsfSHLDvN1n73l7p7/6D3+VZg/MjmvsnVYi4B4nPbK3QgaZEHMn4B53LpsrEXCP1Z2Ae5zeiN4qq0PAPa5PZCUC7rF6N+9hSa/Ly9LkmXKvfxC9VdaUgHtsdxFwj9U7r0bAPVZ3Au5xek8VfoyAe/d7BpnBIuDe/f5o5wsHBwfTwMBA3OIVVkJ7TojMYBFwr9CwmikIuGvU8o1FNld8g7uv9tpoZHNFwF1bbft4Au527SyRyOYKGWRCzJ2Au+WE+WMIuPs1LJ0BGcIi4F5a5TrjCLjX0bF0FrQbV819jY2NJfG2IyMjaXR0tHTLkzYO0Z9ksZBzR4Sw2gHu6zavS+d99by07fFtbXtYoPaP/fHH0vCc4UnrcVmYgHuc/MjeChlkQsydgHvcuWyuRMA9VncC7nF6I3qrrA4B97g+kZUIuMfqnVdDe06I6K2y1gTcY3ucgHus3nk1Au6xuhNwj9MbmcFq5k7Avfs9g+atmooQcO9+f7TzhQTcu687MoNFwL37/bHDCgTc4wRHNlcE3OP6RFZCNlcE3ON6hYB7nNayErK5QgaZEHMn4B57NvNqBNzjdEeGsAi4x/WJrETAPVZvAu5xeiP6k6wOcu6IENbOgPt9m+9L7/+n96eNv9nYtmH7p/WnD7/2w+mgvQ6Ka+hdrETAPa4EyN4KGWRCzJ2Ae9y5bK5EwD1WdwLucXojequsDgH3uD6RlQi4x+qdV0N7TojordqBTENDQ6m/v39yim5YFRHOJ+BuKHSFEALuFURUTEHAXSGWcygyg0XA3Vl8ZTiat2puj4C7stiO4U1vRcDdIWRhKDKDRcC9sMi1hhFwr6Vk53mQzRUB9871rTkC2VwRcK/ZCRPPRcA9TmtZCdlcIYNMiLkTcI89m3k1Au5xuiNDWATc4/pEViLgHqs3Afc4vRH9SVYHOXdECKsJuP/mid+kd3/t3buE2/tSX3r38nenYxYdE9fME6xEwD2uDMjeChlkQsydgHvcuWyuRMA9VncC7nF6I3qrrA4B97g+kZUIuMfqnVdDe06I6K2y1oiQOHLuBNwn55pCwD1WdwLucXojM1gE3OP6RFZC81ZNdQi4x/UKAfc4rdEZLALusb2SCLjHCY5srgi4x/UJurki4B7XKwTc47RGN1fIIBNi7gTcY89mXo2Ae5zuyBAWAfe4PpGVCLjH6k3APU5vRH+S1UHOHRHCyv5ky/Yt6cJrLkwbtmzYZaO+5cVvSa898rVxjdxhJQLucaVA9lbIIBNi7gTc485lcyUC7rG6E3CP0xvRW2V1CLjH9YmsRMA9Vu+8GhqEheitstYE3GN7nIB7rN55NQLusboTcI/TG5nBIuAe1yfoDBYB97heIeAepzU6g0XAPbZXCLgH6o1srgi4BzYK+G8PEnCP6xUC7nFao5srZJAJMXcC7rFnM69GwD1Od2QIi4B7XJ/ISgTcY/Um4B6nN6I/yeog544IYYk/eXDLg+nC71yYHtr60C6b9MSDT0xn/+HZcU1csBIB9wKRKg1B9lbIIBNi7gTcKx065TQE3JWCOYcTcHcKqAhH9FZ5ewTcFYWuMJSAewURDVMQcDeIZgwh4G4UzhhGwN0onDOMgLtTQGU4AXelYI7hyAwWAXdH4Q2haN6quUUC7oaCG0MIuBuFM4Y1/cm8efOMs0xOGAH3YN35Bvc4wZHNFQH3uD6RlZDNFQH3uF4h4B6ntayEbK6QQSbE3Am4x57NvBoB9zjdkSEsAu5xfSIrEXCP1ZuAe5zeiP4kq4OcOyKEdff6u9OKb61IGx/dmKZNm9a2SQ9feHj60Gs+lPr6+uKauGAlAu4FIlUaguytECHxXDbE3Am4Vzp0ymkIuCsFcw4n4O4UUBGO6K3y9gi4KwpdYSgB9woiGqZAe06I6K1yWQi4GxrUEULA3SGeI5SAu0M8QygBd4NoxhBkBouAu7HoxjA0b9XcJgF3Y9ENYQTcDaI5QpAZLALujsJbQgm4W1SzxSCbKwLutppbo5DNFQF3a9X1cQTc9Zp5IpDNFTLIhJg7AXfPSbPHEnC3a6eNRIawCLhrq+0bT8Ddp582moC7VjH7eER/kneLnDsahLXxNxvTn//Dn6f1W9an3XbbrS3gvmjBovSR130kzeyfaW/ILkUScO+SsG2mRfZWyCATYu4E3OPOZXMlAu6xuhNwj9MbzVs1lSHgHtcnshIB91i982pozwkRvVXWmoB7bI8TcI/VO69GwD1WdwLucXojM1gE3OP6RFZC81ZNdQi4x/UKAfc4rWUlZAaLgHtsryQC7nGCI5srAu5xfYJurgi4x/UKAfc4rdHNFTLIhJg7AffYs5lXI+AepzsyhEXAPa5PZCUC7rF6E3CP0xvRn2R1kHNHgrAEbn/3196d7n/o/iQ3xdsB7iPPHUkfee1H0pzBOXHNq1iJgLtCLOdQZG+FDDIh5k7A3XnYjOEE3I3CGcMIuBuFM4Qheaudt0fA3VBwRwgBd4d4jlA0CAvRW+XyEHB3NKohlIC7QbQKIQTcK4iomIKAu0Is51BkBouAu7P4ynA0b9XcHgF3ZbEdwwm4O8QzhBJwN4jmCUE2KATcPZXXxSKbKwLuulp7RyObKwLu3uqXxxNwL9eqxkhkc4UMMiHmTsC9xonTz0HAXa+ZNQIZwiLgbq26LY6Au003axQBd6ty+jhEf5J3iZw7CoSV4fYNWzYkuQ/UDnDvdbhd+oWAu/7aYI1A9lbIIBNi7gTcrafMF0fA3aefNpqAu1Yx+3gUb9VuhwTc7XW3RBJwt6jmj0F7TojorXKVCLj7+1UzAwF3jVr1xhJwr6dlyUzI/Njq1atbf71leHg4LVmypGS7kzoGmcEi4B7bOmjeqqkOAfe4XiHgHqe1rITMYPEN7rG9wje4B+qNbK4IuAc2CvifxyHgHtcrBNzjtEY3V8ggE2LuBNxjz2ZejYB7nO7IEBYB97g+kZUIuMfqTcA9Tm9Ef5LVQc4dAcJqwu2ieTvAHQFul9wJuMddU5C9FTLIhJg7Afe4c9lciYB7rO4E3OP0RvBWu1KDgHtcn8hKBNxj9c6roUFYiN4qa03APbbHCbjH6p1XI+AeqzsB9zi9kRksAu5xfSIroXmrpjoE3ON6hYB7nNboDBYB99heIeAeqDeyuSLgHtgo4OaKgHtcrxBwj9Ma3Vwhg0yIuRNwjz2beTUC7nG6I0NYBNzj+kRWIuAeqzcB9zi9Ef1JVgc5916HsHaG20XznQF3FLhdcifgHndNQfZWyCATYu4E3OPOZXMlAu6xuhNwj9O7173VREoQcI/rE1mJgHus3nk1NAgL0VtlrQm4x/Y4AfdYvfNqBNxjdSfgHqc3MoNFwD2uT2QlNG/VVIeAe1yvEHCP0xqdweoIuG/btu1pudD30kd+uJcf3GbMmJEGBwd7KbWOueTcp0+fnoaGhjqOn+wBUnsBJeQzc+bMNG3atMlOqXh95NzFhN92222tvR500EFpzpw5xfuerIHSJ6K59Ij0CtIHOXd56CM3mHfbbbc0a9asnpddDIpAkfKR67dcx1E+8r1z/fXXt9JduHBh2nPPPVFSb+Up1xX5DAwMpP7+/p7PXWAguQEkH4RrYFNQOZNyNuUze/bs1NfX1/N65wQRc1+zZk1L7+c85zlp0aJFMFpLovLDvQA2KL6wKS5a7qKz5Cwf8eCiOcoHOXfxWDfffHNL6sWLF6f58+f3vOxo3qopaM5dvnfk+wfpI9/58t2PlDuat2r2g3ha8bZ777132nfffXu+VRD9CbK3yrk376nIz5ryM2evfDY9uimt+NaK9OBvHtwhJfnOlJ855Vqy/4L90wf/nw+m2QMY18MTTjghXXvttenEE09MV155Za9IXZRHvqeC4mmRvZVcu+XeMqKnRcz9nnvuSRs2bGj97HDEEUcUnYdeGYTorbJ2OXf53yj3g+Rep3z/yP02ue+G9EHO/cYbb2zdF99jjz3SyMhIz8vey96qk3jIz9oQc0fzVs3+uf3225P8Mrj8/LBkyZJOrdVT/472nBDRW+WCIz8nRMz9/vvvT/Kf/Jx81FFH9dS565QM8nPCZu4ozwmnAoOFyI/J8xP5DkJ5xonordrd6+Rzwk5XYP+/o3mr5o7vuuuutGnTptbP94ceeqhfjC7PgOhP2vlCFI6pWU6054TI3mr9+vVp3bp1LfmPPPLIcfxy38MPP/y0HIZe+gicIjnJzWW0G4Y5d4GAEeB8eeiTIT35ku+lB5qdehI5d/kBQm4EyeeAAw6AAFSkT0Rz6RGEX95o9g9y7vLQR36QkBsTCL9YINfuDBjKQx80wP2mm25qtY6AQPLwBOmTH4Kj6C4PqMRgyQfhlzeavdDMXc4lGuCedUfJ/ZZbbmn9MoSAswgPNJu9Ij/cy8MIFF+InLvonH9pUzw40i9tIucuHkvedCCf/fffP82bN6/nvzrRvFVT0Jw74nenfPfI9ydS7mjeqtkrAgOJL99rr71a//X6h95qciokP2fmXzjtpftBDz36UPrg1R9MGx7ZME4Y+c6U3v69+b+XLjz5Qhi4XTZy0kknpVWrVqXjjz8+XXHFFZNTdOOq+Z4KiqdF9lbN3OWeONIvbSLmfu+996aNGze2dD7kkEOMJ2RywhC9VVYKMffsC+U+J8JLJZpdiZy7vPBA/MqCBQvSfvvtNzmHTbFqr3qrki0g5474nBDNWzV76M4770zylyHkfv6BBx5Y0l49MwbtOSGit8rFRn5OiJj7Aw88kOQ/eU51+OGH98yZK0mEzwlLVKo3ZiowWIj8mDw/ke8glGeciN4qn5Jm7nxOWO/asauZ0LxVcx/y1082b97c4lERfmkT0Z9MBV8oe0B7TojsrR588MEkb3GXz2GHHTaOX+7jG9zrXtj5Bve6ek40G/JvD/IN7nF9Iish//Yg2ltGkX97kG9wjz2XyL89yLeMxvYK3+Aeq3dejW9wj9Md+S2jfIN7XJ/ISnyDe6zeaG9maKrDN7jH9QqyL+zFt4xu3b619eb2ezbf07aI8p2537z90vte9b60x+5Yv5DMN7jHnUtkb4X8pk7E3PkG97hz2VyJb3CP1Z1vcI/Tuxe9VenukZ+1IebON7iXdmbdcWjPCRG9VRNkQv1Lz4jPOPkG97rXitLZ+Ab3UqXqjEN++zzf4F6nB0pmafpCvsG9RDHfGDRv1dwt3+Duq70muumt+AZ3jXK2scgMVsc3uPfc69tTSvIgWX5wk7dhoL0pOucub/NAeNuyfMnn3ziRP5+E9LZL5NzlT/jdcMMNrSuS/Db17rvvbrs6BUYJ6CYP76VHpFeQPsi5izGULyF5cz7Cn+0VgyJv8JCPXL+R3mok3ztjY2Ot3BcvXgzxZqDmOZTrinzkN5IR/vqJPNDMf0EE4Y2/Ta3lTOY3Rc+dOxfqDe6IuV933XWtvwwxPDwM8VvUzV6RG/kC2KD4wna5yxsxEP7KguicH5xIvkhvu0TOXc6mnFH5HHzwwa036/X6B81bNfXMucsbmeT7B+kj3/ny3Y+UO5q3avaDeFrxtvKXT0ZHR3u+VRD9SRYVOXf5+T7/9S35WXOy/6Lfpkc3pfd9/X3pvl//7i0d7T77zN0nvf9V70/zZ8+HuOfW3MOyZctaP28uX748XXXVVT1/LpsJyn1DuQdHX9j9ssm1O/+CldxXRvureGi533HHHa03A4nOxx57bPcLXHEFRG+Vt59zl/+Ncj9I7nXKPU+534bwV3ubrYacu/zlE/Fa++yzD8SbonvNW2kuOc3c+ZxQo5xtLJq3au5SXkSyadOm1j0J+bPxSB+054TIvhD5OSFi7vIW2rVr17buucnPnUgf5OeEzdxRnhNOBQYLkR9bvXp1i8dCecaJzGA1c+dzwu5/G6B5q6Yi8pcVBKYVnmnp0qXdF8u5AqI/yVtu5o7CMTXLhfacENlbyT1auVcrn+OOO24cv9xHwN15JdkpnIB7XT0nmg3ZXBFwj+sTWQnZXKFBWMjmioB77LlENlfIIBNi7gTcY89mXi3D+QSZuq8/Affua9xcAc1btcsdCRLfGWRCyh3txlWzVwi4x11XEL1VVqeXIKw7H7wzfeCbH0gP//Z3v7Tb7jP63NF0wQkXpJnTfwf9IrxUorkPAu5x5xLZWyGDTIi5E3CPO5fNlQi4x+pOwD1O717yVtpdE3DXKuYbT8Ddp581Gu05IaK3yrVBfk6ImDsBd+tVwRdHwN2nnzYaGc4n4K6ttn08AXe7dpZING/V3CMBd0vFbTEE3G26WaOQGSwC7taqG+MIuBuFM4QRcDeI5ghBNijIuaNBWIg3f/KxIODuuEAYQpHNFTLIhJg7AXfDAasQQsC9goiFUyBDWHyDe2GRKw3jG9wrCVk4DQH3QqEqDEP0J3nbyLn3CoR1/T3Xp5VXr0yPPfHYLrtpv/n7pb849S9S3xN9sH8dh4B7hYtF4RTI3goZZELMnYB74aGqPIyAe2VBO0xHwD1O717xVpYdE3C3qGaPIeBu184TifacENFb5fogPydEzJ2Au+fKYI8l4G7XzhJJwN2imi0GmcEi4G6ruTUKzVs190nA3Vp1fRwBd71mnghkBouAu6fyhlgC7gbRjCHI5opvcDcW3RiGbK4IuBuLbggj4G4QzRGCbK6QQSbE3Am4Ow6aI5SAu0M8ZSgyhEXAXVls53AC7k4BleEE3JWCOYYj+pO8XeTcewHC+uGtP0wf/8HHk9zo3tVH4PaVr1uZ5g3NS9mf8A3ujgNnCEWDsJC9FTLIhJg7AXfDBaFCCAH3CiIqpiDgrhDLObQXvJV1CwTcrcrZ4tC8VXOXa9asSZs2bUpz585NRx55pE2ASYpCe06I6K1yaREhceTcCbhPzkWFgHus7gTc4/RGZrAIuMf1iayE5q2a6hD6PBqxAAAgAElEQVRwj+sVAu5xWstKyAwWAffYXkkE3OMERzZXBNzj+gTdXBFwj+sVAu5xWqObK2SQCTF3Au6xZzOvRsA9TndkCIuAe1yfyEoE3GP1JuAepzeiP8nqIOc+2RDW51d9Pv3j//ePEzbaMYuPSeefcH6aPm16axwB97hz2VwJDcJC9lbIIBNi7gTcJ+eaQsA9VncC7nF6T7a38uyUgLtHPX0smrdq7pCAu77e1ghEb5X3SsDdWnVbHAF3m27eKALuXgV18QTcdXp5RiMzWATcPZXXxxJw12tmjZgq3mpwcDANDAxYZZiUOLTnhATcg9sE2aAQcI9rFmRzRcA9rk9kJWRzRcA9rlcIuMdpLSshmytkkAkxdwLusWczr0bAPU53ZAiLgHtcn8hKBNxj9Ua7cdVUZ2xsLIm3HRkZSaOjo7HCGVZD9Cd5m8i5TxaE9eRTT6aLvntRWvWvqybsltcf9fp0+jGn7zCGgLvhgFUIQYOwkL0VMsiEmDsB9woXCMMUBNwNojlCCLg7xFOGTpa3UqbZdjgB9xoqls+B5q2aOyPgXl5n70hEb5X3PFUgrKGhodTf3+8tZdfjCbh3XeK2CxBwj9UdmR9bvXp1ku/+4eHhtGTJkljhDKshM1gE3A0Fd4QgM1h8g7uj8MpQvsFdKZhzODKDxTe4O4uvDSfgrlXMPh7ZXBFwt9fdEolsrgi4WypuiyHgbtPNGoVsrpBBJsTcCbhbT5kvjoC7Tz9NNDKERcBdU2n/WALufg01MxBw16jlG4voT/KOkXOfDAhr6/at6UPf+lD65a9+ucum6evrS+e84pz08ue/fNwYAu6+s2aNRoOwkL0VMsiEmDsBd+tVwRdHwN2nnzaagLtWMfv4yfBW9mx3jCTgXkvJsnnQvFVzVwTcy2pcYxSit8r7JuBeowPK5yDgXq5VzZEE3Guq2XkuAu6dNao1ApnBIuBeqwvK5kFmsAi4l9W4xigC7jVULJ8DmcEi4F5e5yojCbhXkbFoEmRzRcC9qMTVBiGbKwLu1dqg40QE3DtKVHUAsrlCBpkQcyfgXvXoFU9GwL1YKvdAZAiLgLu7/KoJCLir5HIPJuDulrB4AkR/kjeHnHs0hPXgIw+mFf+0It336/t22RsD0wfSBcsvSC/4vRe0HUPAvfhYVR2IBmEheytkkAkxdwLuVS8VxZMRcC+WqspAAu5VZCyaJNpbFSVVOIiAe6FQlYaheavmtgm4V2qCgmkQvVXeFgH3ggJXHELAvaKYiqkIuCvEqjCUgHsFEQunQGawCLgXFrnSMGQGi4B7pSYomIaAe4FIFYcgM1gE3Cs2QslUBNxLVKozBtlcEXCv0wOlsyCbKwLupVX2jyPg7tdQMwOyuUIGmRBzJ+CuOVn1xhJwr6dlp5mQISwC7p2qW/ffCbjX1bPTbATcOylU798R/UnePXLukRDW2k1r0/u+/r60ZduWXTbO3MG56b+99r+l0eeO7nIMAfd6504zExqEheytkEEmxNwJuGuuBPXGEnCvp2XJTATcS1SqMybSW9XJ+N9nIeBeW9GJ50PzVs3dEHCP6xVEb5XVIeAe1yeyEgH3WL3zagTcY3Un4B6nNzKDRcA9rk9kJWQGi4B7XK8QcI/TWlZCZrAIuMf2SiLgHic4srki4B7XJ+jmioB7XK8QcI/TGt1cIYNMiLkTcI89m3k1Au5xuiNDWATc4/pEViLgHqs3Afc4vRH9SVYHOfcoCOs7a76T/u4nf5e2P7F9l021cP7C9MHXfDDtMWePCRuPgHvcuWyuhAZhIXsrZJAJMXcC7pNzTSHgHqs7Afc4vaO8VTd2RMC9G6ruek40b9XcCQH3uF5B9FZZHQLucX0iKxFwj9U7r0bAPVZ3Au5xeiMzWATc4/oEncEi4B7XKwTc47RGZ7AIuMf2CgH3QL2RzRUB98BGAf/tQQLucb1CwD1Oa3RzhQwyIeZOwD32bObVCLjH6Y4MYRFwj+sTWYmAe6zeBNzj9Eb0J1kd5Ny7DWEJ0P7X3//r9NM7fjphM/3+3r+fVpy8Is3sn9mx6Qi4d5SoKwPQICxkb4UMMiHmTsC9K5eMjpMScO8oUdUBBNyryjnhZN32Vt3cCQH3bqo7fm40b9XcAQH3uF5B9FZZHQLucX0iKxFwj9U7r0bAPVZ3Au5xeiMzWATc4/pEVuIb3OP0nireanBwMA0MDMQJV2EltOeEfIN7haJrpkA2KHyDu6bSvrHI5oqAu6/22mhkc0XAXVtt+3gC7nbtLJHI5goZZELMnYC75YT5Ywi4+zUsnQEZwiLgXlrlOuMIuNfRsXQWtBtXzX2NjY0l8bYjIyNpdHS0dMuTNg7Rn2SxkHPvJoR1/6/vTyuvWZnu3nT3hH310ue9NJ13wnnFvUfAvViqqgPRICxkb4UMMiHmTsC96qWieDIC7sVSVRlIwL2KjEWTdNNbFSXgGETA3SGeIRTNWzW3SMDdUHBjCKK3yludKhDW0NBQ6u/vN1YwLoyAe5zWzZUIuMfqjsyPrV69Osl3//DwcFqyZEmscIbVkBksAu6GgjtCkBksvsHdUXhlKN/grhTMORyZweIb3J3F14YTcNcqZh+PbK4IuNvrbolENlcE3C0Vt8UQcLfpZo1CNlfIIBNi7gTcrafMF0fA3aefJhoZwiLgrqm0fywBd7+GmhkIuGvU8o1F9Cd5x8i5dwvCkje2f/wHH0/bHt82YWO8/qjXp9OPOV3VPATcVXJVG4wGYSF7K2SQCTF3Au7VLhOqiQi4q+RyDybg7paweIJueaviBBwDCbg7xDOEonmr5hYJuBsKbgxB9FZ5qwTcjUU3hhFwNwrnDCPg7hRQGU7AXSmYYzgyg0XA3VF4Qygyg0XA3VBwYwgBd6NwxjBkBouAu7Ho1jAC7lbl9HHI5oqAu77enghkc0XA3VN5XSwBd51e3tHI5goZZELMnYC797TZ4gm423SzRCFDWATcLRW3xxBwt2tniSTgblHNFoPoT/JOkXOvDWE9+dST6dKfXpq+deO3JmyEvr6+dM4rzkkvf/7L1Q1DwF0tWZUANAgL2Vshg0yIuRNwr3KJUE9CwF0tmSuAgLtLPlVwbW+lWtw5mIC7U0BlOJq3am6PgLuy2I7hiN4qb5eAu6PwhlAC7gbRKoQQcK8gomIKAu4KsZxDkRksAu7O4ivDkRksAu7KYjuGE3B3iGcIRWawCLgbCu4JIeDuUU8Xi2yuCLjrau0djWyuCLh7q18eT8C9XKsaI5HNFTLIhJg7AfcaJ04/BwF3vWbWCGQIi4C7teq2OALuNt2sUQTcrcrp4xD9Sd4lcu41IaxNj25K//2a/55ue+C2jg3wrle9K734gBd3HNduAAF3k2zuIDQIC9lbIYNMiLkTcHdfHkwTEHA3yWYOIuBulk4dWNNbqRd3BhBwdwqoDEfzVs3tEXBXFtsxHNFb5e0ScHcU3hBKwN0gWoUQAu4VRFRMQcBdIZZzKDKDRcDdWXxlODKDRcBdWWzHcALuDvEMocgMFgF3Q8E9IQTcPerpYpHNFQF3Xa29o5HNFQF3b/XL4wm4l2tVYySyuUIGmRBzJ+Be48Tp5yDgrtfMGoEMYRFwt1bdFkfA3aabNYqAu1U5fRyiP8m7RM69FoR147ob00XfvSg9su2RCYu/x5w90nuXvzct2mORvkn+LYKAu1k6VyAahIXsrZBBJsTcCbi7Lg3mYALuZulMgQTcTbKZgmp5K9PiziAC7k4BleFo3qq5PQLuymI7hiN6q7xdAu6OwhtCCbgbRKsQQsC9goiKKQi4K8RyDkVmsAi4O4uvDEdmsAi4K4vtGE7A3SGeIRSZwSLgbii4J4SAu0c9XSyyuSLgrqu1dzSyuSLg7q1+eTwB93KtaoxENlfIIBNi7gTca5w4/RwE3PWaWSOQISwC7taq2+IIuNt0s0YRcLcqp49D9Cd5l8i5eyGsp9PT6Ss//0r6ynVfSXKjeqLP4QsPTxecdEGa2T9T3yCNCALuLvnMwWgQFrK3QgaZEHMn4G6+LLgCCbi75FMHE3BXS2YO8Hor88IVAgm4VxBRMQWat2pujYC7otDOoYjeKm+ZgLuz+MpwAu5KwSoNJ+BeScjCaQi4FwpVYRgyg0XAvUIDKKZAZrAIuCsK7RxKwN0poDIcmcEi4K4stnc4AXevguXxyOaKgHt5nWuMRDZXBNxrdEDZHATcy3SqNQrZXCGDTIi5E3Cvdep08xBw1+nlGY0MYRFw91ReH0vAXa+ZJ4KAu0c9XSyiP8k7RM7dA2HJ29rlre3y9vaJPn19fem0F56W/ujoP0p9qU/XGG1GE3B3S2iaAA3CQvZWyCATYu4E3E2XBHcQAXe3hKoJCLir5HIN9ngr18IVggm4VxBRMQWat2pujYC7otDOoYjeKm+ZgLuz+MpwAu5KwSoNJ+BeScjCaQi4FwpVYRgyg0XAvUIDKKZAZrAIuCsK7RxKwN0poDIcmcEi4K4stnc4AXevguXxyOaKgHt5nWuMRDZXBNxrdEDZHATcy3SqNQrZXCGDTIi5E3Cvdep08xBw1+nlGY0MYRFw91ReH0vAXa+ZJ4KAu0c9XSyiP8k7RM7dCmGt37I+vevKd6WHHn1owkLPG5qXzj/x/HTYfofpGmKC0QTcq0mpmggNwkL2VsggE2LuBNxVl4Jqgwm4V5OyaCIC7kUyVRlk9VZVFndOQsDdKaAyHM1bNbdHwF1ZbMdwRG+Vt0vA3VF4QygBd4NoFUIIuFcQUTEFAXeFWM6hyAwWAXdn8ZXhyAwWAXdlsR3DCbg7xDOEIjNYBNwNBfeEEHD3qKeLRTZXBNx1tfaORjZXBNy91S+PJ+BerlWNkcjmChlkQsydgHuNE6efg4C7XjNrBDKERcDdWnVbHAF3m27WKALuVuX0cYj+JO8SOXcthPV0ejr90w3/lL646otp+5PbJyz08/Z8Xnrvq9+b5s+cr2+ICSIIuFeVs3gyNAgL2Vshg0yIuRNwL74MVB1IwL2qnB0nI+DeUaJqA7TeqtrCFSYi4F5BRMUUaN6quTUC7opCO4ciequ8ZQLuzuIrwwm4KwWrNJyAeyUhC6ch4F4oVIVhyAwWAfcKDaCYApnBIuCuKLRzKAF3p4DKcGQGi4C7stje4QTcvQqWxyObKwLu5XWuMRLZXBFwr9EBZXMQcC/TqdYoZHOFDDIh5k7Avdap081DwF2nl2c0MoRFwN1TeX0sAXe9Zp4IAu4e9XSxiP4k7xA5dw2EtfE3G9NHv/vRdMuvbulY3FOOOCWdcewZadpu0zqO1Q4g4K5VrM54NAgL2Vshg0yIuRNwr3ON0M5CwF2rmG88AXeffppojbfSzBsxloB7hMr/vgaat2qqQ8A9rlcQvVVWh4B7XJ/ISgTcY/XOqxFwj9WdgHuc3sgMFgH3uD6RlZAZLALucb1CwD1Oa1kJmcEi4B7bK4mAe5zgyOaKgHtcn6CbKwLucb1CwD1Oa3RzhQwyIeZOwD32bObVCLjH6Y4MYRFwj+sTWYmAe6zeBNzj9Eb0J1kd5NxLIazv3vzd9NmffDZte3zbhE0x1D+Uzjv+vLR0/6Vdax4C7l2TdsKJ0SAsZG+FDDIh5k7AfXKuKQTcY3Un4B6nd6m3isuofCUC7uVa1RiJ5q2aeybgXqMDyuZA9FZ5ZwTcy2pcaxQB91pK6uYh4K7TyzuagLtXwfJ4ZAaLgHt5nWuMJOBeQ8WyOaaKtxocHEwDAwNlm+6RUWjPCQm4BzcOskEh4B7XLMjmioB7XJ/ISsjmioB7XK8QcI/TWlZCNlfIIBNi7gTcY89mXo2Ae5zuyBAWAfe4PpGVCLjH6o1246qpztjYWBJvOzIykkZHR2OFM6yG6E/yNpFz7wRh/Xrrr9Nffe+v0o3rbuxY1YXzF6YVJ69Ie87ds+NYzwAC7h717LFoEBayt0IGmRBzJ+Buvy54Igm4e9TTxxJw12tmjejkrazzRsQRcI9Q+d/XQPNWTXUIuMf1CqK3yupMFQhraGgo9ff3xxXduBIBd6NwzjAC7k4BleHI/Njq1auTfPcPDw+nJUuWKHcePxyZwSLgHtsvyAwW3+Ae1yt8g3uc1rISMoPFN7jH9grf4B6oN7K5IuAe2CgE3EPFRr5xRcA9tFWgzRUyyISYOwH32LOZVyPgHqc7MoRFwD2uT2QlAu6xehNwj9Mb0Z9kdZBznwjC+tFtP0oX//jitHX71o6NcMqRp6Q3vfBNqX969x/8E3DvWI6uDECDsJC9FTLIhJg7AfeuXDI6TkrAvaNEVQcQcK8q54STEXCP07q5EuJzQjRv1dSbgHtcnyN6q6wO8nNCxNwJuMedy+ZKBNxjdSfgHqc3orfK6hBwj+sTWYmAe5zeiP6knS/kG9y73zME3Luv8Q4rIBsUvsE9rlmQzRUB97g+QTdXfIN7XK8QcI/TWlZCNlfIIBNi7gTcY89mXo2Ae5zuyBAWAfe4PpGVCLjH6k3APU5vRH+S1UHOvR2E9ci2R9LHf/Dx9PO7ft6xAfaet3c6/8Tz0wHDB3QcW2sAAfdaSurmQYOwkL0VMsiEmDsBd921oNZoAu61lCybh4B7mU41RhFwr6Gifg7E54Ro3qpZFQLu+h61RiB6q7zXqQJh8Q3u1u4tj0N+TkjAvbzONUYi82N8g3uNDiibg4B7mU61RhFwr6Vk53mmirci4N651t4RyN6Kb3D3Vl8ZT8BdKZhjOOKNq7xdAu6OwhtCkc0VAXdDwY0hBNyNwhnDkM0VMsiEmDsBd+Mhc4YRcHcKqAhHhrAIuCsKXWEoAfcKIiqmIOCuEMs5FNGf5C0j574zhPUv6/4lfez7H0sP//bhCSval/rSyYefnE4/9vTUP637b21vJkPA3XnYjOFoEBayt0IGmRBzJ+BuvCg4wwi4OwVUhhNwVwrmGE7A3SGeIxTxOSGat2qWh4C7o1mVoYjeKm9xqkBYBNyVTWsYjvyckIC7oeCOEALuDvGUoYjeKm+RgLuy2M7hyAzWrbfemtavX5/ku37p0qVOJbofPlW8FQH37vcKsrci4N79/thhBQLucYIjmysC7nF9IishmysC7nG9QsA9TmtZCdlcIYNMiLkTcI89m3k1Au5xuiNDWATc4/pEViLgHqs3Afc4vRH9SVYHOfcMYd3763vTFTdeka6/5/qORV8we0E67/9n79xj7Lqu877mdefOgzOkSI4oiuSMRFHSmHpEls0qsszaTeTYQh61EzQNaidwEdhN/kjgFggMGPkn+ccIIBhF0CBOAiQpisaw3aJRKjdBYyc2ZbOxJnpRD8p6kJQokcP3czgPDlmsQ+7RnuHM3LMfZ937XX8HIPjaa691vr3OmW/O+c2+H/tPsnPzzoZjqxhAwL0KVRvPiQZhIXsrZJAJsXYC7o2v/ypGEHCvQtWV5yTgbqc3AXc7rf1MiO8J0byVrzcBd7s+R/RWTp12gbAIuFff78jvCQm4V98ffgYC7nZ6I3orpw4Bd7s+0UzIDBYBd7te8X0hAffqdUf2VgTcq++PRRkIuNsJjmyuCLjb9Qm6uSLgbtcrBNzttNZMyOYKGWRCrJ2Au+216bIRcLfTHRnCIuBu1yeaiYC7rd4E3O30RvQnTh3k2qemp+QvnvoL+dZL35KOzg7p6OhYddE/9r6Pya9/+Nel3lO3a44lmQi4N0d6NAgL2Vshg0yItRNwb849hYC7re4E3O30JuBup7WfCfE9IZq38vUm4G7X54jeyqlDwN2uTzTToUOH5ODBg8X39Lt377ZNnpgN+T0hAffExQ8MJ+AeKFjCcERv5U6XgHvCwkeEEnCPEC0ypF28FQH3yAYICEP2VgTcAxY6x1AC7jlULDcHsrki4F5ujXONQjZXBNxzdUHjeQi4N9Yo5whkc4UMMiHWTsA955VXfi4C7uW1Sh2JDGERcE9d/bB4Au5heqWOJuCeqmD5eER/4s4OtfaJgxPyX/7hv8jRM0eLU+nu7l4RcF/Xv05++6d/W96/7f3lF7WikQTcKxK2wbRoEBayt0IGmRBrJ+DenHsKAXdb3Qm42+lNwN1Oaz8T4ntCNG/l603A3a7PEb2VU6ddICzu4F59vyO/JyTgXn1/+BkIuNvpjeitnDoE3O36RDMhM1jcwd2uV7iDu53WmgnZWxFwt+0VIeBuJziyuSLgbtcn6OaKgLtdrxBwt9Ma3VyhgkyqO2LtBNxtr02XjYC7ne7IEBYBd7s+0UwE3G31JuBupzeiP3HqoNV+6uIp+ep3vyp739wr+v2Pfg3SYyXA/cM7Piy/+ZHflIHeAbuGWCUTAffmLAMahIXsrZBBJsTaCbg3555CwN1WdwLudnoTcLfT2s+E+J4QzVv5ehNwt+tzRG/l1CHgbtcnmok7uNvq7bIRcLfVnYC7nd6I3sqpQ8Ddrk80EwF3O73bxVtxB/fqe4aAe/UaL8qAbFAIuNs1C7K5IuBu1yfo5oqAu12vEHC301ozIZsrNJDJX1nE2gm4216bLhsBdzvdkSEsAu52faKZCLjb6k3A3U5vRH/i1EGp/crVK/LE80/If/+n/y7Tc9NF+asB7mvqa+S3f+q3Zddtu+waoUQmAu4lRKpgCBqEheytkEEmxNoJuFdwwygxJQH3EiJlHELAPaOYDaYi4G6ntZ8J8T0hmrfy9SbgbtfniN7KqdMuEBZ3cK++35HfExJwr74//AzI/NjExITo1/6RkREZHx+3FS4iG6K3cqdJwD1iwRNCCLgniBcY2i7eioB74MJHDEf2VtzBPWLBU0IIuKeoFxaLbK4IuIetdepoZHNFwD119cvHE3Avr1WOkcjmCgVkWm6dEGsn4J7jigufg4B7uGaxEcgQFgH32FWPiyPgHqdbbBQB91jlwuMQ/Yk7S4TafzT5I/nPf/+f5e3Tby9anJUA958e/2n5tYd/TYb7hsMXs+IIAu4VC7zC9GgQFrK3QgaZEGsn4N6cewoBd1vdCbjb6U3A3U5rPxPie0I0b+XrTcDdrs8RvZVTp10gLALu1fc78ntCAu7V94efgYC7nd6I3sqpQ8Ddrk80EzKDtX//fpmcnBT9Wr9rV2tt8LLcKraLtyLgXv01iuytCLhX3x+LMhBwtxMc2VwRcLfrE3RzRcDdrlcIuNtprZmQzRUCyLTSaiLWTsDd9tp02Qi42+mODGERcLfrE81EwN1WbwLudnoj+hOnTivXPjU7JX/5g7+Uv33pb0Ufgi89lgLu29ZvK3Ztv/PmO+0WPzBTFYC7Plt6/PHH5Ytf/KJ8/vOfl6985SvFy43cx+7du2XPnj3y2GOPyZNPPpl7+krnQ4OwkL0VMsiEWDsB90pvHStOTsDdVncC7nZ6E3C309rPhPieEM1b+XoTcLfrc0Rv5dRpFwiLgHv1/Y78npCAe/X94Wcg4G6nN6K3cuoQcLfrE81EwN1O73bxVgTcq+8ZZG9FwL36/liUgYC7neDI5oqAu12foJsrAu52vULA3U5rzYRsrloZZGq0ioi1E3BvtKrV/D8B92p0XW5WZAiLgLtdn2gmAu62ehNwt9Mb0Z84dVqxdgXbv/bDr8k//ugf5czUmRUX0gHute6a/NqHfk0+9f5P2S16ZKYqAPfvfOc78ulPf1qOHDlCwH2FdUGDsJC9FTLIhFg7AffIm3FiGAH3RAEDwwm4BwqWMJyAe4J4CaGI7wnRvJW/PATcE5o1MBTRW7lTbBcIi4B7YNNGDEd+T0jAPWLBE0IIuCeIFxiK6K3cKRJwD1zsxOEE3BMFDAhvF29FwD1g0SOHInsrAu6Rix4bRsA9VrnwOGRzRcA9fL1TIpDNFQH3lJUPiyXgHqZX6mhkc9WKIFPZ9UCsnYB72dXNO46Ae149V5sNGcIi4G7XJ5qJgLut3gTc7fRG9CdOnVaqff7KvHxr37fka09/Tc5Pn2+4gPr9zz233CP/4ZH/INtu3iadnZ0NY5o9IDfgrg9NP/OZz8g//MM/FKfGHdyXX2E0CAvZWyGDTIi1E3Bvzl2dgLut7gTc7fQm4G6ntZ8J8T0hmrfy9SbgbtfniN7KqdMuEBYB9+r7Hfk9IQH36vvDz0DA3U5vRG/l1CHgbtcnmgmZwdq/f79MTk4Wn+K5a9cuW+EisrWLtyLgHrH4gSHI3oqAe+Bipw4n4J6qYPl4ZHNFwL38OucYiWyuCLjn6IBycxBwL6dTrlHI5qqVQKbQ9UCsnYB76CrnGU/APY+OZWZBhrAIuJdZ4XxjCLjn07LMTATcy6iUZwyiP3Fn3iq1/+CNH8hf/uAv5cjZI6UWZcPgBvn3D/97uffme4vxa9as+bED3PX7kS996Uvy+OOPL2hGwH359kGDsJC9FTLIhFg7AfdSXzKyDyLgnl3SVSck4G6nNwF3O639TIjvCdG8la83AXe7Pkf0Vk6ddoGwCLhX3+/I7wkJuFffH34GAu52eiN6K6cOAXe7PtFMyAwWAXe7XvF9IQH36nVH9lYE3Kvvj0UZCLjbCY5srgi42/UJurki4G7XKwTc7bTWTMjmqlVAppgVQ6ydgHvMSqfHEHBP17DsDMgQFgH3squcZxwB9zw6lp2FgHtZpdLHIfoTd9bNrv31Y6/LH3/3j+VHkz8qtRBdnV3yc/f9nPy7h/6ddF7tLF5E6PHjCLh/7Wtfk8997nOyc+dO6e3tle9+97vcwX2FLkKDsJC9FTLIhFg7AfdSXzqyDyLgnl3SVSck4G6nNwF3O639TIjvCdG8la83AXe7Pkf0Vk4dAu52faKZDh06JAcPHpSOjg7ZvXu3bfLEbMjvCQm4Jy5+YDgB90DBEoYjeit3ugTcExY+IpSAe4RokSHt4q0IuEc2QEAYsrci4B6w0DmGEnDPoWK5OZDNFQH3cmucaxSyuSLgnqsLGs9DwL2xRjlHIJurZoNMKeuAWDsB95QVj48l4B6vXWgkMoRFwD10tdPGE3BP0y80moB7qBP/rQYAACAASURBVGLx4xH9iTvbZtV+7Nwx+Ysf/IU89fpTpYXfvnG7/MdH/6NsvWlrEYMIYTl/0tPTI/39/aXPfenAV155RT772c/K0aNH5Y/+6I/kiSeekK9+9asE3FdQFA3CQvZWyCATYu0E3KNvo0mBBNyT5AsOJuAeLFl0AKK3cifr1z44OChdXV3ROlgHIr4nRPNW/poScLfrcERv5dRpFwiLO7hX3+/I7wkJuFffH34GAu52eiN6K6cOAXe7PtFMyAwWd3C36xXu4G6ntWZC9lYE3G17RQi42wmObK4IuNv1Cbq5IuBu1ysE3O20RjdXzQKZcqwQYu0E3HOsfPgcBNzDNYuNQIawCLjHrnpcHAH3ON1iowi4xyoXHofoT9xZWtd+YeaC/NUP/0r+5vm/KS30TQM3yb/94L+Vj9/z8UUxiBBWDsBdgaIvfOEL8qd/+qfy5S9/WX7jN35Dfud3foeA+yodhQZhIXsrZJAJsXYC7qW/lGQdSMA9q5wNJyPg3lCibAMQvZU7eQLu2dqg1ERo3so/KQLupZY4yyBEb+VOnIB7lhYoPQl3cC8tVdaBBNyzytlwMgLuDSXKNgCZwSLgnq0NSk1EwL2UTFkGtYu34g7uWdph1UkIuFev8aIMyAaFgLtdsyCbKwLudn2imZDNFQF3u14h4G6ntWZCNlfWIFPOlUGsnYB7zg4oPxcB9/JapY5EhrAIuKeuflg8AfcwvVJHE3BPVbB8PKI/cWdnVfvRc0fl2698W/73C/9bLs5cLCXumvoa+cX3/6L87P0/K7Wu2g0xiBBWKuCuLwP+7M/+TD73uc/JJz/5yQJq111KFXjnDu4rtxUahIXsrZBBJsTaCbiX+nKSfRAB9+ySrjohAXc7vRG9lVOHgLtdn2gmNG/lq0PA3a5XEL2VU6ddICzu4F59vyO/JyTgXn1/+BmQ+bGJiYnia//IyIiMj4/bCheRDZnBIuAeseAJIcgMFndwT1j4wFDu4B4oWOJwZG/FHdwTFz80nIB7qGLx45HNFQH3+HWPiUQ2VwTcY1Y8LoaAe5xusVHI5soKZIrVdrU4xNoJuFfRCY3nJODeWKNcI5AhLALuubqg3DwE3MvplGsUAfdcSjaeB9GfuLOquvYjZ4/I1374Nfnuj74rV65eaSymiNR76vLz9/+8fOr9n5L+Wv+KMYgQVirgri8Vf+mXfqnQ5Jvf/KZ84AMfEL23EnBfvbXQICxkb4UMMiHWTsC91JeV7IMIuGeXdNUJCbjb6Y3orZw6BNzt+kQzoXkrXx0C7na9guitnDoE3O36RDNxB3dbvV02Au62uhNwt9MbmcEi4G7XJ5oJmcEi4G7XKwTc7bTWTMgMVinA/cyZM7aKNsimL5f0G7eenh6p1W7cZaqlil1SjKu9u7tbent7W7nUojZ96aMPlfXQn0Tu7Oxs+Zpdgci16wMsfYmix/bt24sdw1r90BuhmkLtEe0VpAO5dgUm9AEzku7a33roPVDvhSiHmqsXXnihKHfz5s2yceNGlNKLOp3u+nVTv362+qF9rf2tx8DAQKuXu6g+vRfqfYW12yybfpOpeq9bt062bdtmkzRTFjRf6J+2q72rq0v0I8Na/dDvHbRmPbRerRvlQK5dr029RvUYGxuT4eHhlpcd0Vs5UV3tHR0d0t+/MrTaiouAWDuat/LXfd++fcUzlZtvvlk2bdrUii1Bb9VgVd49+678j+f+h+w9sFf0+5QyR1dnl/zUnT8ln/qJT8lwX+P7se9p9Z6i95ZWP0K8lfoB38NMTk7K5z//efnrv/5r+ZM/+RP59V//9eKcVwPcVSOF6nMcjz32mOzdu1ceffRR+frXv55jSrM59LmhPoOjL6xecr3e9QWhHojPVNBq1xcnJ06cKJ5d7dy5s/oFzpgB0Vst9bT6d5TnQdrben0ivq9Crv3ll18unouvX79etmzZkvEKqmYqRG/llPBr53vCavrDnxXNW/m1HzhwQPQHZ/T+fccdd1QvVsYMaO8JkX2hLhvqe0LE2vV73aNHjxbf3953330Zr5rqp0J+T4hYezswWIh+/NVXXy14LJR3nMgMll873xNWfw9H81a+Im+99ZacPn26ePZ29913Vy9Whgzt4K1QOCZ/udDeEyL6E6e3PqPVZ7V63HvvvTfwyx3PPPPMVf1mlAcVoAJUgApQASpABagAFaACVIAKUAEqQAWoABWgAs1R4NjFY/L3B/9eXjz+YlAB943cJx+77WNyU99NQXHtPPjhhx9e+MFfhbYef/xx+eIXvyi/+qu/Kn/4h38oQ0NDxemvBrjriw73Q9CpWv3Wb/1WMddDDz0kX/7yl1OnYzwVoAJUgApQASpABagAFaACVIAKUAEqQAWoABWgAlSAClABKkAF2l6Bjn/+53++qh/pwoMKUAEqQAWoABWgAlSAClABKkAFqAAVoAJUgApQAVsF3r3wrnz74Ldl/4n9clXK7diuFe64aYd8/PaPyy2Dt9gW3OLZHnjggQWAXUv9zne+I5/+9KdlZGRE/uqv/krGx8cXzmA1wF03BHn22WeznC0B9ywychIqQAWoABWgAlSAClABKkAFqAAVoAJUgApQASpABagAFaACVODHSIGOS5cuXdWPRGmlox0+Hkc/2lQ/zqLVj3b5iBm0j03Uj7F4/fXXi/bYvn27DA4OtnqrCPJHzCDX7j5yuLOzU7TPEQ7Uj8fRj3x0u/Nt3rxZNm7ciCD3Qo38eBy75fI/thfl47SdOoi179+/v/gahPLxfX4nOk+L4guXq72rq0v0o/xa/bhy5UqxA6se/OhBu9XSa1OvUT3GxsZkeHjYLnlkJkRv5U7V1a4fOdzf3x+pQHPCEGtH81b+yu7bt0/0vnjzzTfLpk2bmrPoAVkR/Ukub/XmiTflm89+U549HAZR377hdvn0Bz8t45veA7UDJC+G+rrrPUXvLa1+lPFW6gN876Ifa/mZz3xGJiYm5I//+I/lV37lVxad62qAu+qh96+pqalkaR577DHZu3evPProo/L1r389eT7LCfS5sT4/pC+sXnV9LuH6TZ8r6/cRKAdi7Xp/0I+/VZ137tyJInVRJ6K3Wupp9e8oz1T0utQe7+npEf1IbaQDufaXX35Z9OO1169fL1u2bGl52RG91XKeFu1dG+I7TjRv5V98Bw4cEP0hUL1/33HHHS1/XfoFor0nRPRWvt6o7wn1HNBqn5yclKNHjxbf5953331Q16V+nVdfi+QLncCItbcDg4Xox1999VXRr/0o7zgRvZW7Lv3a+Z6w+i8HaN7KV+Stt94S/eROffZ29913Vy9Whgxo/mQ5X6jPU/Q+jnSgvSdE9CeuH/QZrT6r1ePee+8VZST9o+OqfofUYofuKK8vY7W5UYBOJ6GrXS9KBOhAH7q5C1Iha31ZhXIg13727Fl57rnnCqnvv/9+Wbt2bcvLrg/D9WaoPYIA5PuCIteu32zqN/d6816zZk3L94l+SdEHnHro/RvppY9+3dmzZ09Ru/7gCcKLE78h9L6ih37DhvADVvpNj/sBOwQg0tdar0kH0g4NDUHAQK5+xNqffvrpAvLQHTf93TZb/oYoIhcuXChgIBRf6GvqalfYAwE6UJ21Zj20XiQYCLl2vTb1GtVDoaANGza0/KWJ5q18QV3t+sJKv/4gHfo1X7/2I9WO5q38flBPq952dHS0+OGTVj8Q/Umqt3rp3Zfk7176O/nHV/8xaHn6a/3yqfd/Sv7NB/5NUNxyg/X7ewfS6veaSx8YJieoYIJQb6X3nS996Uvy+OOPy2/+5m/KH/zBH9zgaxoB7rlOY/fu3cX3mwq6P/nkk7mmNZlHnxvqMzj6wurl1nu3+6RVfa6M9NIHsXbdfERfnKjODz/8cPULnDEDordyp+9q17+jPA/SZ536zFOftyH8ALjfasi16w+GqU/UjUh27NiR8QqqZipEb+WU8Gvne8Jq+sOfFc1b+bW/+OKLcvLkyeKZhH5qEtKB9p4Q0Vu5fkB+T4hY+6FDh+TgwYPFMzf9vhPpQH5P6NeO8p6wHRgsRH5MN1zQr/0o7ziRGSy/dr4nrP6rAZq38hXRjbv0B8SUZ9q1a1f1YiVmQPQny/lCFI7JXy6094TI3kqf0bqNoh955JEb+GUC7ok3kqXhBNwzC7rKdMjmioC7XZ9oJmRzhQZhIZsrAu621yWyufpxhLBsu2NxNgLuzVGfgLud7gTc7bTWTGjeyleHgLttr6A9uPLVIeBu1yshvvDK1Svygzd+IP/r2f8lP5r8UVCRw33D8gs/8Qvys/f9rNR78nyyCiKEFQq46y5Zv/zLvyzPP/98kN46+Pd+7/fkd3/3d4PjVgog4J5NyoYTIXsrZJAJsXYC7g0vp0oGEHCvRNYVJyXgbqc3ordy6hBwt+sTzUTA3VZvlw3tPSGit3JaI78nRKydgHtz7ikE3G11R4bzCbjb9QoBdzutNROat/LVIeBu1yu+tyLgXr3uyAwWAffq+2NRBgLudoITcLfTGt2gIJsrNAgL8eGPu5IIuNveU5DNVQjIZKtq42yItRNwb7yuVYwg4F6FqsvPiQxhcQd3uz7RTATcbfUm4G6nN6I/ceqUqX16brrYrf1vnv8bOXb+WJCw6/rXyScf+KQ8du9jUuuuBcU2GowIYRFwb7Sq1fw/GoSF7K2QQSbE2gm4V3PPaDQrAfdGCuX9fwLuefVcbTZEb+XOh4C7XZ9oJjRv5avDHdztegXRWzl1kN8TItZOwN3uuvQzEXC31Z2Au53eyAwWAXe7PtFMyAwWAXe7XiHgbqe1ZkJmsAi42/ZK8TGy+k2nfrSpfpRsqx/tYlDQPjaRO7jbXhnI5oqAu12vEHC30xrdXJUBmWzVLJ8NsXYC7uXXN+dIAu451Vx9LmQIi4C7XZ9oJgLutnoTcLfTG9GfOHVWq/3EhRPyxHNPyN+9/HdyafZSkKAKtv/Sg78kP3PPz0itKy/Y7gpBhLBCAXd95uWe0620AApa6k7tf/7nfy6f/exn5fd///fF7Sajz5pyHdzBPZeSjedB9lbIIBNi7QTcG19PVYwg4F6FqivPScDdTm9Eb7WcL0R714b4jpOAu9116WdCe0+I6K2c3oiQOHLtBNybc08h4G6rOwF3O70RvZVTh4C7XZ9oJjRv5atDwN2uVwi422mtmQi42+q98PKpVqtJX1+fcfa0dATc0/QLiUY2VwTcQ1Y6fSyyuSLgnr7+ZWcg4F5WqTzjkM1Vu0JYeVY2/ywE3PNrWmZGAu5lVMozBhnCIuCepwfKzkLAvaxSecYRcM+jY5lZ2s1bvXn8Tfmfz/5P+f7r35f5K/NlJFgYs3HNxgJs/9j7PiZdnV1BsaGDESGsUMC9jCZ6b/3CF74gX/3qV+Xzn/+8fOUrX6nkWSQB9zKrkWcMsrdCBpkQayfgnueaC52FgHuoYmnjCbin6RcSjeit3PlxB/eQlU4fS8A9XcOYGdDeEyJ6K7cuBNxjOjQ+hoB7vHYpkQTcU9QLjyXgHq5ZbAQyg0XAPXbV4+LQvJV/lgTc49Y8JoqAe4xq8THIDBZ3cI9f96hIAu5RskUFIZsrAu5RSx4dhGyuCLhHL3twIAH3YMmSApDNVbtBWEkLaRBMwN1A5GVSEHC30x0ZwiLgbtcnmomAu63eBNzt9G4Xb/Xu1LvyX/f+V3np3ZeCxRsZGpFffP8vyifu+URwbGwAIoRFwD12tdPi0CAsZG+FDDIh1k7APe3eEBtNwD1Wubg4Au5xusVEIXord54E3GNWPD4GzVv5Z/riiy/KyZMnZWhoSB544IF4EZoQifaeENFbuWUl4G7b4ATcbfV22Qi42+pOwN1Ob2QGi4C7XZ9oJjRv5atDwN2uVwi422mtmZAZLALutr2ysPt8T0+P9Pf3G2cPT9cuBgXtYxMJuIf3akoEsrki4J6y8mGxBNzD9EodjWyu2gXC0hcRHR0dqUtZeTwB98olXjYBAXc73ZEhLALudn2imQi42+pNwN1Ob2RvdeLcCfnW89+Sb7/6bTk9fTpYtHu33Cuf/IlPyoNjD0qH2PoyRAiLgHtwi2UJQIOwkL0VMsiEWDsB9yy3iOBJCLgHS5YUQMA9Sb6gYERv5U6QgHvQUicPRvNW/gkTcE9e/tITIHord3IE3Esvc5aBBNyzyBg8CQH3YMmSAgi4J8kXFNwu/NjAwIB0d3cHnXszByM+y0JmsAi423U7AXc7rTUTMoNFwN22Vwi4G+qNbK4IuBs2CvhPDxJwt+sVAu52WqObK2QIC7F2Au6216bLRsDdTnfEB1dOHQLudn2imQi42+pNwN1Ob0R/8sLhF+T/vPh/ZO/re2VmbqYQSzc6KHN0dXbJh3d8uNixfXT9aJmQSsYgQlgE3CtphYaTokFYyN4KGWRCrJ2Ae8PLv5IBBNwrkXXFSQm42+mN6K2cOgTc7fpEM6F5K18dAu52vYLorZw6BNzt+kQzEXC31dtlI+BuqzsBdzu9kRks7uBu1yeaiYC7nd7t4q3q9br09vbaCZchE9p7QgLuGRY9ZApkg+Jq5w7uISseNxbZXBFwj1vz2Chkc0XAPXbVw+MIuIdrlhKBbK4QISy3Voi1E3BPudLiYwm4x2sXGokMYRFwD13ttPEE3NP0C41Ge3Dln9+ePXtEve3o6KiMjY2Fnrr5eBR/cnHmovzfl/+v/O1Lfyvvnnm30El11vu4Ho0A9/5av3zink/Iz93/c3LTwE3mOi9NiAhhEXBvTtugQVjI3goZZEKsnYB7c+4pBNxtdSfgbqc3ordy6hBwt+sTzYTmrXx1CLjb9Qqit3LqtAuE1dfXJ7VazW7RIzMRcI8ULjGMgHuigIHhyPzYxMRE8bV/ZGRExsfHA8/cfjgyg0XA3bZfkBks7uBu1yvcwd1Oa82EzGBxB3fbXuEO7oZ6I5srAu6GjQL+04ME3O16hYC7ndbo5goFwlpuRRFrJ+Bue226bATc7XRHhrAIuNv1iWYi4G6rNwF3O71b3Z+8cuSVYrf277/+fZmbn1skTBnA/eahm+Xn7/95+djOj0lvd+vsUIIIYVUBuFt1+u7du0V/+OSxxx6TJ5980iptljxoEBayt0IGmRBrJ+Ce5RYRPAkB92DJkgIIuCfJFxSM6K3cCRJwD1rq5MFo3so/YQLuyctfegJEb+VOjoB76WXOMpCAexYZgych4B4sWVIAAfck+YKCkRksAu5BS508mIB7soSlJ2gXb8Ud3EsvefRAAu7R0sUFIhsU7uAet+YxUcjmioB7zIrHxyCbKwLu8eseGknAPVSxtPHI5qrVIazVVgaxdgLuaddabDQB91jlwuOQISwC7uHrnRJBwD1FvfBYAu7hmsVGtKI/OT99Xr73o+/J99/4vrz4zosrntpqgPtdm+6Sf/0T/1o+dMeHYqWpNA4RwiLgXmlLrDg5GoSF7K2QQSbE2gm4N+eeQsDdVncC7nZ6I3orpw4Bd7s+0Uxo3spXh4C7Xa8geiunTrtAWNzBvfp+R35PSMC9+v7wMyDzY9zB3a5XCLjbaa2ZkBks7uBu1yvcwd1Oa82E7K24g7ttr3AHd0O9Cbgbig1uUJDNFQF3uz4n4G6nNbq5akUIq+zqIdZOwL3s6uYdR8A9r56rzYYMYRFwt+sTzUTA3VZvAu52ereSP/nuj74r+mvi4EQpAZYC7vWeuvyru/+V/PT4T8sdI3eUmqNZgxAhLALuzekWNAgL2Vshg0yItRNwb849hYC7re4E3O30RvRWTh0C7nZ9opnQvJWvDgF3u15B9FZOHQLudn2imbiDu63eLhsBd1vdCbjb6Y3MYBFwt+sTzYTMYBFwt+sVAu52WmsmAu62ei9A4rVaTfSnY5EO7uBut1rI5oo7uNv1Cbq5IuBu1ysE3O20RjdXrQRhha4aYu0E3ENXOc94Au55dCwzCzKERcC9zArnG0PAPZ+WZWYi4F5GpTxjmu1PXnr3JfnO/u/Intf2yPTcdNBJOcB99KZR+YUHf6GA23u7e4PmaNZgRAiLgHtzugUNwkL2VsggE2LtBNybc08h4G6rOwF3O70RvZVTh4C7XZ9oJjRv5atDwN2uVxC9lVOHgLtdn2gmAu62ertsBNxtdSfgbqc3MoNFwN2uTzQTAXc7vdvFW9XrdentxXh34lYX7T0hAXe767LIhGxQCLjbNQuyuSLgbtcn6OaKgLtdrxBwt9NaMyGbq2ZDWCkrhVg7AfeUFY+PJeAer11oJDKERcA9dLXTxhNwT9MvNBrtwZV/fnv27BH1tqOjozI2NhZ66ubjm+FP3jnzjnz7lW8Xu7UfP3886pwVZP/J239SPnL7R2T7xu0yNDQkHR0dUXM1IwgRwiLg3oxOwYOwkL0VMsiEWDsB9+bcUwi42+pOwN1Ob0Rv5dQh4G7XJ5qJgLut3i4bGoSF6K2c1u0CYekmjLoZY6sfBNybs0IE3G11R+bHJiYmiq/9IyMjMj4+bitcRDZkBouAe8SCJ4SgeSv/VLmDe8LCB4ZyB/dAwRKHIzNY77zzjuizWj0eeeQR6erqWqRGx1XtphY7kA0KAXe7ZkI2VwTc7fpEMyGbKwLudr1CwN1Oa82EbK6aAWHlWh3E2gm451r9sHkIuIfplTIaGcIi4J6y8uGxBNzDNUuJIOCeol5YrJU/OT99Xl44/IJ885+/KW8cfyOsSG/01nVb5Wfu+Rl5dPxR6ZIu0WtTDwLu0ZKWDiTgXlqqrAPRICxkb4UMMiHWTsA9662i9GQE3EtLlWUgAfcsMpaahIB7KZmyD0J8T4jmrfxF4w7u2Vt4xQkRvZU7GQLudn2imQi42+rtshFwt9UdmR8j4G7XKwTc7bTWTMgMFgF3u14h4G6ntWZCZrAIuNv2ysLu8z09PdLf32+cPTwd4sMfd5bItRNwD+/VlAhkc0XAPWXlw2IJuIfplToa2VxZQVipGi8Xj1g7AfcqOqHxnATcG2uUawQyhEXAPVcXlJuHgHs5nXKNIuCeS8nG81TpT6Zmp+T7r39fvvfa92Tf4X1y5eqVxgUtM6Knq0ce3v6wfPyej8vOzTsXRlRZe1ShAUGIEBYB94AFzjgUDcJC9lbIIBNi7QTcM94oAqYi4B4gVoahBNwziFhyCkRv5U6NO7iXXORMw9C8lX/aBNwzNUGJaRC9lTstAu4lFjjjEALuGcUMmIqAe4BYGYYScM8gYskpkBksAu4lFznTMGQGi4B7piYoMQ0B9xIiZRyCzGARcM/YCGWm4g7uZVTKMwbZXBFwz9MDZWdBNlcE3Muucvo4Au7pGobMgGyukEEmxNoJuIdcWfnGEnDPp2WjmZAhLALujVY37/8TcM+rZ6PZCLg3Uijf/+f2J9Nz07L3zb2y57U98uxbz8r8lfmoYjs6OuTeW++Vj971UfnQHR+Sek/9hnly1x5VaGQQIoRFwD1ysRPD0CAsZG+FDDIh1k7APfHmEBlOwD1SuMgwAu6RwkWEIXord5oE3CMWPCEEzVv5p0rAPWHhA0MRvZU7RQLugYudOJyAe6KAkeEE3COFiwwj4B4pXEQYMoNFwD1iwRNCkBksAu4JCx8YSsA9ULDE4cgMFgH3xMUPDSfgHqpY/Hhkc0XAPX7dYyKRzRUB95gVj4sh4B6nW2wUsrlCBpkQayfgHnuVpcURcE/TLyQaGcIi4B6y0uljCbinaxgyAwH3ELXSxubwJzOXZ+QHb/yg2K39hwd+mFTQlnVb5KfGf0o+ctdHZP3A+lXnylF7UrEJwYgQFgH3hAVPCEWDsJC9FTLIhFg7AfeEG0NCKAH3BPEiQgm4R4gWGYLordypEnCPXPTIMDRv5Z8mAffIRY8IQ/RW7jQJuEcseEIIAfcE8RJCCbgniBcRSsA9QrTIEGQGi4B75KJHhiEzWATcIxc9IoyAe4RoCSHIDBYB94SFjwkl4B6jWlwMsrki4B635rFRyOaKgHvsqofHEXAP1ywlAtlcIYNMiLUTcE+50uJjCbjHaxcaiQxhEXAPXe208QTc0/QLjSbgHqpY/PhYf6JQ++vHXpdvv/Jt+d5r35PZy7PRRazrXyf/8q5/KR+58yNy+8bbS88TW3vpBBUORISwCLhX2BCrTI0GYSF7K2SQCbF2Au7NuacQcLfVnYC7nd6I3sqpQ8Ddrk80E5q38tUh4G7XK4jeyqlDwN2uTzQTAXdbvV02Au62uhNwt9MbmcEi4G7XJ5oJmcEi4G7XKwTc7bTWTMgMFgF3214RAu52giObKwLudn2Cbq4IuNv1CgF3O63RzRUyyIRYOwF322vTZSPgbqc7MoRFwN2uTzQTAXdbvQm42+kd4k9OXjwp//TmPxW7tO97Z5/Mzc9FF1rvqctDtz9U7NT+wNYHpKOjI3iukNqDJ684ABHCIuBecVOsMD0ahIXsrZBBJsTaCbg3555CwN1WdwLudnojeiunDgF3uz7RTGjeyleHgLtdryB6K6cOAXe7PtFMBNxt9XbZCLjb6k7A3U5vZAaLgLtdn2gmAu52ereLt6rX69Lb22snXIZMaO8JCbhnWPSQKZANCgH3kJVOG4tsrgi4p619aDSyuSLgHrra8eMJuMdrFxOJbK6QQSbE2gm4x1xh6TEE3NM1LDsDMoRFwL3sKucZR8A9j45lZ0F7cOWf1549e0S97ejoqIyNjZU95aaNa+RPXj36qkwcmiig9gMnDiTVWeuqyYNjD8ojdzwiHxz7oCjknnI0qj1l7qpjESEsAu5Vd8Xy86NBWMjeChlkQqydgHtz7ikE3G11J+Bupzeit3LqEHC36xPNhOatfHUIuNv1CqK3cuq0C4TV19cntVrNbtEjMxFwjxQuMYyAe6KAgeHI/NjExETxtX9kZETGx8cDz9x+ODKDRcDdtl+QGSzu4G7XK9zB3U5rzYTMYHEHd9te4Q7uhnojmysC7oaNAv7TgwTc7XqFgLud1ujmChlkfHd0cgAAIABJREFUQqydgLvttemyEXC30x0ZwiLgbtcnmomAu63eBNzt9F7qT2bnZ+WZt56Rpw88Lf904J/k/PT55GIUZv/wjg8XO7anQu1+MYjeytWPCGERcE++FKImQIOwkL0VMsiEWDsB96hbQnIQAfdkCYMmIOAeJFfSYERvtZwvHBwclK6uriQtLIMR3xOieSt/PQm423U3ordy6hBwt+sTzUTA3VZvl42Au63uBNzt9Eb0Vk4dAu52faKZCLjb6d0u3oo7uFffMwTcq9d4UQZkg8Id3O2aBdlcEXC36xN0c0XA3a5XCLjbaa2ZkM0VMsiEWDsBd9tr02Uj4G6nOzKERcDdrk80EwF3W70JuNvprf7knZPvFLu0v3TsJdn3zj6Zm59LKqCrs0vu33K/PLLjEXl4+8PSX+tPmm+lYERv5c4FEcIi4F5JGzecFA3CQvZWyCATYu0E3Bte/pUMIOBeiawrTkrA3U5vRG+1nC8k4F59z6B5K18RAu7V94fLgOitXO3tAmFxB/fq+x35PSEB9+r7w8+AzI9xB3e7XiHgbqe1ZiLgbqd3u3grAu7V9wyyt+IO7tX3x6IMBNztBCfgbqc1ukFBNlcE3O36nIC7ndaaCdlcIYNMiLUTcLe9Nl02Au52uiNDWATc7fpEMxFwt9WbgHu1el+Vq/La5Gvy9MGnZe/re+WNY28UCXt6eqITd3R0yD233iMfvuPDBdg+2DsYPVfZQERv5c4NEcIi4F62M/OOQ4OwkL0VMsiEWDsB97z3irKzEXAvq1SecQTc8+hYZhZEb7WcLyTgXma108ageSv/bAm4p619SDSit3Ln1y4QFgH3kI6NG4v8npCAe9yax0YRcI9VLjwOmcEi4B6+3ikRyAzW/v37ZXJyUvRr/a5du1JkMIltF29FwL36dkH2VgTcq++PRRkIuNsJjmyuuIO7XZ9oJmRzRcDdrlcIuNtprZmQzRUyyIRYOwF322vTZSPgbqc7MoRFwN2uTzQTAXdbvQm459d75vKMPPPWMwXU/sM3fyjnps8VSdSH671QjxjA/f3b3i8fuuND8oGxD8i6/nX5C19lRkRv5U4HEcIi4G7a3gvJ0CAsZG+FDDIh1k7AvTn3FALutroTcLfTG9FbLecLCbhX3zNo3spXhIB79f3hMiB6K1d7u0BYBNyr73fk94QE3KvvDz8DAXc7vZEZLALudn2imZAZLALudr3i+0IC7tXrjuytCLhX3x+LMhBwtxMc2VwRcLfrE3RzRcDdrlcIuNtprZmQzRUyyIRYOwF322vTZSPgbqc7MoRFwN2uTzQTAXdbvQm459H70MlDsu+dfTJxcKKA25c7QgH3ek9dHhx9UP7Fbf9Cdt22S/pr/XmKjZgF0Vu500SEsAi4RzRphhA0CAvZWyGDTIi1E3DPcIOImIKAe4RoCSEE3BPECwxF9FbL+UIC7oELHzEczVv5p0jAPWLBI0MQvZU7VQLukYseGXbo0CE5ePCg6Kfa7d69O3KW5oQhvyck4G7bMwTc7fRGZrAIuNv1iWYi4G6nd7t4KwLu1fcMsrci4F59fyzKQMDdTnBkc0XA3a5P0M0VAXe7XiHgbqe1ZkI2V8ggE2LtBNxtr02XjYC7ne7IEBYBd7s+0UwE3G31JuAep/eRs0fkhcMvFL8UbD8zdabhRGUA9zX1NQXQ/tDtD8kD2x6Qnq6ehvNaDED0Vk4XRAiLgLtFV9+YAw3CQvZWyCATYu0E3JtzTyHgbqs7AXc7vRG91XK+kIB79T2D5q18RQi4V98fLgOit3K1twuExR3cq+935PeEBNyr7w8/AwF3O72RGSwC7nZ9gs5gcQd3u17hDu52WqMzWATcbXtFCLjbCY5srgi42/UJurki4G7XKwTc7bRGN1fIIBNi7QTcba9Nl42Au53uyBAWAXe7PtFMBNxt9SbgXk7vUxdPyXNvP7cAtZ+4cKJcoDdqJcB9w+CGAmj/ydt/UnbeulM6OzqD5646ANFbOU0QISwC7lV39PLzo0FYyN4KGWRCrJ2Ae3PuKQTcbXUn4G6nN6K3Ws4XEnCvvmfQvJWvCAH36vvDZUD0Vq52Au52faKZuIO7rd4uGwF3W90JuNvpjcxgEXC36xPNxB3c7fRuF2/FHdyr7xnkHx4k4F59fyzKQMDdTnBkc0XA3a5P0M0VAXe7XiHgbqe1ZkI2V8ggE2LtBNxtr02XjYC7ne7IEBYBd7s+0UwE3G31JuC+vN5nL51d2J39+befF92xPfXwAffxW8eLndofHH1Q7hi5I3XqyuMRvZUTBRHCIuBeeUsvmwANwkL2VsggE2LtBNybc08h4G6rOwF3O70RvdVyvpCAe/U9g+atfEUIuFffHy4DordytbcLhMUd3Kvvd+T3hATcq+8PPwMBdzu9kRksAu52fYLOYHEHd7te4Q7udlqjM1gE3G17hTu4G+qNbK4IuBs2CvhPDxJwt+sVAu52WqObK2SQCbF2Au6216bLRsDdTndkCIuAu12faCYC7rZ6E3C/pvfU7JTse2ffwg7tb518S67K1WyLUe+py72b75V7N90rD257ULaMbJGOjo5s81c9EaK3cpogQlgE3Kvu6OXnR4OwkL0VMsiEWDsB9+bcUwi42+pOwN1Ob0RvtZwvJOBefc+geStfEQLu1feHy4DorVztBNzt+kQzcQd3W71dNgLutroTcLfTG5nBIuBu1yfFe4OpKdHvgbq6ukS/h0A6CLjbrRYBdzutNRPyDw8ScLftFQLuhnojmysC7oaNAm6uCLjb9QoBdzut0c0VMsiEWDsBd9tr02Uj4G6nOzKERcDdrk80EwF3W71/XAH36blpefnIywtA+xvH3xB9CJnzGBkakQ+OfbD4df+W+2X+8nzR33oMDQ0RcM8p9ipzIUJYBNyNmmNJGjQIC9lbIYNMiLUTcG/OPYWAu63uBNzt9Eb0Vk4dv3YC7tX3DJq38hUh4F59f7gMiN7K1U7A3a5PNBMBd1u9XTYC7ra6E3C30xuZwSLgbtcnmomAu53e7eKt6vW69Pb22gmXIRPae0IC7hkWPWQKZIPiau/p6ZH+/v6Q027K2HYxKGgP3Qi427Y7srki4G7XKwTc7bTWTMjmChESd6uLWDsBd9tr02Uj4G6nOzKERcDdrk80EwF3W73RHlz56uzZs0fU246OjsrY2Niqwjmg/ZUjr8jzh5+X/Uf2Zxe61l2T8VvG5YGtD8iDow/K6PrRRTkQ/Qmyt3K1I0JYBNyzX56lJkSDsJC9FTLIhFg7AfdSt4Dsgwi4Z5d01QkJuNvpjeitlvOFaO/aEN9xonkr/yoi4G53T0H0Vk6ddoGw+vr6pFar2S16ZCYC7pHCJYYRcE8UMDAcmR+bmJgQ/do/MjIi4+PjgWduPxzRWzmVCLjb9gsyg8Ud3O16hTu422mtmZAZLO7gbtsr3MHdUG9kc0XA3bBRwH96kIC7Xa8QcLfTGt1cEcKy7RUC7rZ6u2wE3O10R4awCLjb9YlmIuBuq3e7Au5nL52VF995sdil/eV3X5YDJw7IlatXsopb66rJXZvukvu23Cf3brlX7rr5Lunq7FoxB71VVvlLT4YIYRFwL728WQeiQVjI3goZZEKsnYB71ltF6ckIuJeWKstAAu5ZZCw1CaK3cifGHdxLLXG2QWjeyj9xAu7Z2qDhRIjeyp0UAfeGy5t1AAH3rHKWnoyAe2mpsgwk4J5FxlKTIDNYBNxLLXG2QQTcs0nZcKJ28Vbcwb3hUicPIOCeLGHYBMgGhTu4h611ymhkc0XAPWXlw2ORzRUB9/D1jo0g4B6rXFwcsrkihBW35rFRBNxjlUuLI+Cepl9INDKERcA9ZKXTxxJwT9cwZIZ2Adx7hnvkpSMvFTC7Qu1Hzx4NkaHUWIXXFWJXmP2+W++Tu265SxRyL3vQW5VVKu84RAiLgHveHig7GxqEheytkEEmxNoJuJe9C+QdR8A9r56NZiPg3kihfP+P6K3c2RNwz9cHZWZC81b+ORFwL7PCecYgeit35u0CYXEH9zy9vNosyO8JCbhX3x9+BmR+jDu42/UKAXc7rTUTMoPFHdzteoU7uNtprZmQvRV3cLftFe7gbqg3AXdDscENCrK5IuBu1+cE3O20RjdXhLBse4WAu63eLhsBdzvdkSEsAu52faKZCLjb6o0IuE/PTcurR1+VJ777hBw8c1BOXD4hV7uvViLcjpEdcv/W++WeW++RnZt3Sm93b3Qeeqto6ZICESEsAu5JSx4djAZhIXsrZJAJsXYC7tG3haRAAu5J8gUHE3APliw6ANFbuZMl4B697FGBaN7KP0kC7lFLHhWE6K3ciRJwj1ry6CDu4B4tXVIgAfck+YKDCbgHSxYdgMxgEXCPXvaoQGQGi4B71JJHBRFwj5ItOoiAe7R0cYHIBoU7uMeteUwUsrniDu4xKx4fg2yuCLjHr3toJAH3UMXSxiObK0JYaWsfGk3APVSxPOMJuOfRscwsyBAWAfcyK5xvDAH3fFqWmanVAfcrV6/IwRMH5dXJV+W1ydeK3w+fPiz6wPDUqVPF77rbWH9/f5nTXXVMR0eH3LbhtmJ39vu23FcA7X21vuR53QT0VtmkDJoIEcIi4B60xNkGo0FYyN4KGWRCrJ2Ae7bbRNBEBNyD5EoeTMA9WcLSEyB6K3dyBNxLL3OWgWjeyj9pAu5ZWqDUJIjeyp0YAfdSS5xtEAH3bFIGTUTAPUiu5MHI/Bh3cE9e/tITEHAvLVWWgcgMFgH3LC1QahIC7qVkyjYImcHiDu7Z2qDcRATcy+mUYxQB9xwqlp8D2aAg107AvXyPpo4k4J6qYFg8srkihBW21qmjCbinKhgXT8A9TreYKGQIi4B7zIrHxxBwj9cuJrLVAPejZ4/KgRMH5OUjL8vrx16Xl959acXTygG4j64fLXZnV6BdwfaB3oEYGUvF0FuVkin7IEQIi4B79jYoNSEahIXsrZBBJsTaCbiXugVkH0TAPbukq05IwN1Ob0Rv5dQh4G7XJ5oJzVv56hBwt+sVRG/l1CHgbtcnmomAu63eLhsBd1vdCbjb6Y3MYBFwt+sTzYTMYBFwt+sVAu52WmsmZAaLgLttrwgBdzvBkc0Vd3C36xN0c0XA3a5XCLjbaY1urghh2fYKAXdbvV02Au52uiNDWATc7fpEMxFwt9W7mYD7oZOH5I3jbxQ7tL9+/HV58/ibMjU7VVqAGMDdAe26O/u9t94rw33DpfOlDqS3SlUwLh4RwiLgHrfWqVFoEBayt0IGmRBrJ+CeeneIiyfgHqdbbBQB91jlwuMQvZU7SwLu4eudEoHmrfxzJeCesvJhsYjeyp0hAfewtU4dTcA9VcG4eALucbrFRhFwj1UuPA6ZwSLgHr7eKREE3FPUC4ttF29Vr9elt7c37OSbPLqZ7wljTp2Ae4xqCTHIBoWAe8LCB4YimysC7oGLnTgc2VwRcE9c/IBwAu4BYmUYimyuCGFlaICAKQi4B4iVcSgB94xiNpgKGcIi4G7XJ5qJgLut3hYPrubm5+TgyYMFwK5Au/6uf5+9PJt0so0A91p3Te68+U553y3vk/dtfp+MbxqXvlpfUs6UYHqrFPXiYxEhLALu8eudEokGYSF7K2SQCbF2Au4pd4b4WALu8drFRBJwj1EtLgbRW7kzJeAet+axUWjeyj9PAu6xqx4eh+it3Fm2C4TV19cntVotfPGMIwi4Gwt+PR0Bd1vdkfmxiYmJ4tNbRkZGZHx83Fa4iGzIDBYB94gFTwhBZrC4g3vCwgeGcgf3QMEShyMzWNzBPXHxQ8MJuIcqFj8e2VwRcI9f95hIZHNFwD1mxeNiCLjH6RYbhWyuCGHFrnpcHAH3ON1Sowi4pypYPh4ZwiLgXn6dc4wk4J5DxfJz5AbcL81ekjdPvAeyK9B++PRhmb8yX76okiOXAu66G/v4LeMF0K6/3zFyh3R1dpWcrfph9FbVa7xcBkQIi4B7c3oFDcJC9lbIIBNi7QTcm3NPIeBuqzsBdzu9Eb2VU4eAu12faCY0b+WrQ8DdrlcQvZVTh4C7XZ9oJgLutnq7bATcbXUn4G6nNzKDRcDdrk80EzKDRcDdrlcIuNtprZmQGSwC7ra9IgTc7QRHNlcE3O36BN1cEXC36xUC7nZao5srQli2vULA3VZvl42Au53uyBAWAXe7PtFMBNxt9U4B3M9eOiuvH3tdDpw4IK8de00OHD8gR88dNTuB+mxdtg1tkwe2PyC7798tW2/aapY7JhG9VYxq6TGIEBYB9/R1j5kBDcJC9lbIIBNi7QTcY+4I6TEE3NM1DJmBgHuIWmljEb2VO2MC7mlrHxqN5q388yPgHrra8eMRvZU7WwLu8eseE0nAPUa19BgC7ukahsxAwD1ErbSxyAwWAfe0tQ+NJuAeqlj8+HbxVvV6XXp7e+OFaEJkynvCJpRLwN1adGSDQsDdrluQzRUBd7s+0UzI5oqAu12vEHC301ozIf/0ICEs214h4G6rt8tGwN1Od2QIi4C7XZ9oJgLutnqXfXA1eW5S3jz+5rXd2Y+9IW+ceENOXzxtVuymoU2y4+Ydxa+7br6r2KF9z549ot52dHRUxsbGzGqJTURvFatcWhwihEXAPW3NY6PRICxkb4UMMiHWTsA99q6QFkfAPU2/0GgC7qGKxY9H9FbubAm4x697TCSat/LPkYB7zIrHxSB6K3em7QJh9fX1Sa1Wi1tAwygC7oZie6kIuNvqjsyPTUxMFJ/eMjIyIuPj47bCRWRDZrAIuEcseEIIMoPFHdwTFj4wlDu4BwqWOByZweIO7omLHxpOwD1UsfjxyOaKgHv8usdEIpsrAu4xKx4XQ8A9TrfYKGRzRQgrdtXj4gi4x+mWGkXAPVXB8vHIEBYB9/LrnGMkAfccKpafYznA/a1Tb12D2a8D7bpL+9TsVPlJE0cO9A7I3Zvulh0jO+TuW+6WO2++UwZ7B2+YlYB7otAB4ci+EBHCIuAe0JwZh6JBWMjeChlkQqydgHvGG0XAVATcA8TKMJSAewYRS06B6K3cqRFwL7nImYaheSv/tAm4Z2qCEtMgeit3WgTcSyxwxiEE3DOKGTAVAfcAsTIMJeCeQcSSUyAzWATcSy5ypmHIDBYB90xNUGIaAu4lRMo4BJnBagi4X7ly5ao++G+lQ19Y6Tdu+lOx+hEFSIervaenR/Qne1v90C/y+oVHj4GBAenq6mr1khfqQ65dHyzv27evOJd77rlHhoeHW153BWr0Qaf2iPYK0oFcu770UWiis7NTBgdvhFdabR3UoOg3mXroPVDvhSiHft3Zu3dvUe5tt90mmzdvRim9qFPvK3ro102EXSW0r7W/9RgaGoLSWu+Fel/RY82aNdLR0QFTP2LtzzzzTKH3xo0b5c4774TRWgvVF1bqs1F8oS+uq727u1v6+/tbXnfVWWvWQ+vVulEO5Nr12tRrVI+7775b1q9f3/Kyo3krX1BXu37d0a8/SIc+VNFfKLUrtP7ioRfl8JnDcvTCUTl06pAcPHVQZi/PmsquALsC7bdvuL2A2W8ZvqVUfvW06m23bt0q27ZtKxXTzEGI/sTphVy7/0xFv9fU7zlb/UD2Vh/96Eflqaeekk984hPyxBNPtLrUi+rT54baL/SF1S+b3rv12TKip0Ws/c0335QjR44U36/t2rWr+gXOmAHNW/mn7mrXf0N5HqTPOvWZp36UNtrHaSPXrhse6PPDTZs2yfbt2zNeQdVMheitnBLI79oQa0fzVv4V88orr8ipU6eKZxL33XdfNRdTRbOivSdE9FZu6ZDfEyLW/vbbb8tbb71VPHN7+OGHK7qCqpkW+T2hXzvKe8J2YLAQ+bFnn3224LFQ3nEieqvlPC3fE1Zz3/ZnRfNWfu2vvfaaHDt2rOBqHnzwwerFSsyA6E+W84UoHJO/XGSwEps3IFyf0eqzWj0eeuihG/jljnPnzl3Vb5Ja6dAv8HqB6osTtAeGrnaFgBHgfAVqHGCoMCrCC03Xq8i160tZ/aKpxx133AEBLmufqObaIwg/vOHf05Br15c++o2EPphAAAz13u1+aEa/yUQD3F944YWidW699dbiG02kw4GdKLorDKQPgPRA+6EZv3a9LtEAd6c7Su364kTvhevWrZPR0VGky7IA89Vno/jCpQ8mkGrXWt0PnqgHR/qhTeTa1WPpTgd66A+HIfzQJpq38q9LVzvi10792qNfP1ut9pnLMwXE/vbptxd+6d9PXTxVfO+jh37/U/XXep1/8/BmuWPjHbJ9w/Zih/Zt67ZJV2fcD6A///zzxTMVhYH0V6sf9FbNWSH9PlPvK3qgPA9C9lYKtusPnzz66KPyjW98ozmLHpnVPVNB8bTI3sqvXZ+JI/3QJmLthw8flhMnThQ66wYkSEereqsyGiLW7p656XNOhE0l/HVArl13ila/smHDBtmyZUuZ9mrqGERv5QRDrh3xPSGat/IvLAUOFPLQ5/k7duxo6jUXmhztPSGit3JrgvyeELH2o0ePiv7SZ0v3339/6KXR1PF8T2grfzswWIj8mL4/0a9BKO84Eb2Vu5L82vmesPr7C5q38hXRTz85ffp0waOOj49XL1ZiBkR/0g6+UM+BDFZi8waEHz9+XHQXdz30h6mX8ssE3APELDOUgHsZlfKMQTZXBNzz9EDZWZDNFRqEhWyu9IEhAfeyV1X6OD64StcwZgZEgIyAe8xKp8egAWTtAjKhPXQj4J5+rYXMQMA9RK3FY3VH9nfOvCPvnn1Xjpw7Im+deqsA24+dP7bipFUC7reuvVXG1o/J2E1jxe87Nu6Qek++T68j4B7fK6GRiN7KnSMiyITmT/x+IuAeenXFj28XX0jAPb4HykYScC+rVN5xBNzz6tloNgLujRTK9/+I3grZF7raEd8TEnDPd92FzIT2npCAe8jq5huL+I6TgHu+9Q+ZCfF5EAH3kBXON5aAez4tG81EwL2RQnn/H81b+WdPwD1vL6w2G6K38s+HgLtdrzQE3K9cuXLVvbi1K2v1TO3w8Ti6mwfCLtft8hEzulsA0k6dusPBvn37igtBdwhC2O0S+SNmkGtXY6gvfvSnk/Rj41v9QP54HH1gqDvq6aG70G7evLnV5V5UHz8ex2659MGV2yka5aMHnTqItT/zzDOF3igf37f0mx712Si+cLnadUcMhE8QUZ3dN5n86EG7+6Fem3qN6nH33XfL+vXr7ZJHZkLzVv5putp1Ryb9+oN0KJyvv6qs/fKVy/LO6WsQ+7tnrv1yUPv56fPBcun3ynqoD4/9pLOerh4ZvWlUbttwm9y+8Xa5fcPtMrp+VHq7e4PrCQlQT6veduvWrbJt27aQ0KaMRfQnyN7K1e4/D9LvNWP73LJp9Gs9qrf66Ec/Kk899ZQo6P7EE09YypacS1+Ca7/QFyZL2XACvXfrc3E90DwtYu26C61+/K1+v7Zr166G69NKAyy8VVXn62rX+YeGhqpKk3Xe8+fPF5+Ooz94gvaJw8i1P/3008Vzcf1Eou3bt2dd0yomQ/RWy/lCtHdtiO840byVf73oRiSnTp0qnknornpIB9p7QkRv5foB+T0hYu1vv/22vPXWW8Uzt4cffhjpsiy+zuvzTiRf6AT2a0d5T9gODJZ+mpJuEoR0PPvss6Jf+1HecSJ6q+U8LdozFcR3nGjeyr9vvPbaa3Ls2LHifvLggw+2/C0F0Z8s5wtVb7RPxSODZXd56DNafVarx0MPPXQDA9xxVa+EFjv0oZt+46aNjQCJ+/K52vXBOAIMpAbFwUD6QhMJEkeu/ezZs/Lcc88VraMfF7Z27doWuwpvLEeNt4IH2iMIoLV/Bsi1qzF0gDsCyKRfUtwXeb1/IxkU/bqzZ8+eonX0pQnCR9/6fa73FT3UGCK8bNMXmu7BFcIP+fha6zXpAHd9GasPDlEOxNr1habex0dGRiA+JszvBX1g6CAsBF+4XO0KMunLzVY/VGcHA2m9WjfKgVy7Xpt6jeqxc+fO4qPjW/1A81a+nq52/bqDAgO5+vVrvgPcU2ufPDdZgOsFzK4g+9l35fDpw3L8/PGs7aff++ih3/+UAX/XDawrYPZiZ/YNYwXQrn9uxqGeVr3t6OiojI01p4aQ80b0J+78kGvXHtf7uB76vWaZPg9Z1yrGInur3bt3F99vPvbYY/Lkk09WIU9lc+pzQwe40xdWJnMxsd679dmyHvr9gz5fRjkQa3/99deLj75VndFgoJzeyrrHXO2aF+V5kD7rdIA7GlCDXLv+0KZ6Ld2EZMeOHdatGpwP0Vu5k/Rr53vC4KUPDkDzVv4Jvvjii3Ly5MnimcQDDzwQfO7NDEB7T4jordz6Ir8nRKxdd6E9ePBg8Z5Kv+9EOpDfE/q1o7wnbAcGC5Efm5iYKHgslHecyAyWXzvfE1b/1QDNW/mK6CcrTE5OFjwqwoYHiP5kOV+IwjH5vUIGq/p7icugz2j1Wa0ejzzyCAH3qqUn4F61wu/Nj2yuCLjb9YlmQjZXaBAWsrki4G57XSI/uEIGmRBrJ+Bue226bA4gI+Bevf4E3KvX2M+A5q2Wq/3HAXA/N31O3j39rhw+c3hhJ3YF2o+ePSqz87MmTbMS4D7cNyzbbtom29ZvK37XHdkVZO+v9ZvUVSYJAfcyKuUZg+it3JkjQlgE3PP0begsaBAWsrdCBpkQayfgHno3yDOegHseHcvOQsC9rFLp4xC91XK+kIB7ei80mgHNW/nnQ8C90erm+39Eb+XOHvk9IWLtBNzzXXchMxFwD1ErfSwynE/APX39y85AwL2sUnnGITNYBNzz9ECZWXxvRcC9jGJpY5AZLALuaWsfHE3APViy6AAC7tHSRQUiGxTk2tEgLMSHP+6CIOAedWuIDkI2V8ggE2LtBNyjL7OkQALuSfIFBSNDWNzBPWipkwe32w7uCqq7XdjdjuzF72cqa9W3AAAgAElEQVTekYszF5P1Sp2gp6NHtq7bKmMbx2T7yPYCZFegfW1/63/6FgH31NUvH4/ordzZIUJYBNzL92bOkWgQFrK3QgaZEGsn4J7zTlF+LgLu5bXKMZKAew4Vy82B6K2W84UE3Mutd8ooNG/lnysB95SVD4tF9FbuDJHfEyLWTsA97NrKNZqAey4ly81DwL2cTjlGITNYBNxzdED5OZAZLALu5dc5dSQB91QFw+KRGSwC7mFrnTyagHuyhKUnQDZX3MG99DJnGYhsrgi4Z2mBUpMQcC8lU7ZByOYKGWRCrJ2Ae7bLLmgiAu5BciUNRoawCLgnLX1wMCrgrhD72yfelgPHD8jRc0fl1MypAmw/ceFEsAZVBNS6a8UO7Ftv2iqjN40WILv+uWe+p0iHuKsEAfcqOmX5ORG9lTsTRAiLgLtdb/uZ0CAsZG+FDDIh1k7AvTn3FALutroTcLfTG9FbLecLCbhX3zNo3spXhIB79f3hMiB6K1c7IiSOXDsBd7vr0s9EwN1WdwLudnojM1gE3O36RDMhM1gE3O16hYC7ndaaCZnBIuBu2ytCwN1OcGRzRcDdrk/QzRUBd7teIeBupzW6uUIGmRBrJ+Bue226bATc7XRHhrAIuNv1iWZqVcB98tykHDt3TPT3yfOTxe8Ksuvvpy+eLkRSn6W93tHRId3d3bbCedlu23BbsQu724192/ptsmlo07L16PdsehBwr365EP2JUwW5dkQIi4B79dfjchnQICxkb4UMMiHWTsC9OfcUAu62uhNwt9Mb0Vs5dfzaCbhX3zNo3spXhIB79f3hMiB6K1c7AXe7PtFMBNxt9XbZCLjb6k7A3U5vZAaLgLtdn2gmAu52ereLt0J814b2npCAu911WWRCNigE3O2aBdlcEXC36xN0c0XA3a5XCLjbaa2ZkM0VMsiEWDsBd9tr02Uj4G6nOzKERcDdrk80U7MA91MXT12D192v89eAdoXY9fcyhzXgvnXdVlF4XUH2Ynf2dVvl1nW3lil1YQzagyv/5LiDe9BSJw1G9FbuhBEhLALuSe0aHYwGYSF7K2SQCbF2Au7Rt4WkQALuSfIFBxNwD5YsOgDRWy3nCwm4R7dA6UA0b+WfGAH30sucPBDRW7mTbhcIq6+vT2q1WvJaVj0BAfeqFV5+fgLutroj82MTExOiX/tHRkZkfHzcVriIbMgMFgH3iAVPCCHgniBeYGi7eCsC7oELHzEcmcHiDu4RC54SQsA9Rb2wWGRzRcA9bK1TRyObKwLuqatfPp6Ae3mtcoxENlfIIBNi7QTcc1xx4XMQcA/XLDYCGcIi4B676nFxVQHu56fPLwbYPZD9ndPvxBW7JKoKwL3WVSsg9puHbpYt67YUO7O73dlzFE3APYeK5eZA9CfuzJBrR4SwCLiXu6Zyj0KDsJC9FTLIhFg7Affcd4ty8xFwL6dTrlEE3HMp2XgeRG/lzoo7uDde35wj0LyVf+4E3HN2wupzIXord0btAmERcK++35HfExJwr74//AwE3O30RmawCLjb9YlmQmaw9u/fL5OTk6Jf63ft2mUrXES2dvFWBNwjFj8wBNlbEXAPXOzU4QTcUxUsH49srgi4l1/nHCORzRUB9xwdUG4OAu7ldMo1CtlcIYNMiLUTcM911YXNQ8A9TK+U0cgQFgH3lJUPj40F3KfnppcH2M9NyrHzx2Rqdiq8mMCIWMC9q7OrANg3r90st669deHX5nWbZf3A+sAqwoYTcA/TK2U0oj9x54tcOyKERcA95UqLj0WDsJC9FTLIhFg7Aff4+0JKJAH3FPXCYwm4h2sWG4Hordy5EnCPXfW4ODRv5Z8lAfe4NY+JQvRW7jzbBcIi4B7TuWExyO8JCbiHrXXqaALuqQqWj0dmsAi4l1/nHCORGSwC7jk6oNwcvi8k4F5Os5RRyN6KgHvKykfEEnCPEC0yBNlcEXCPXPTIMGRzRcA9ctEjwgi4R4iWEIJsrpBBJsTaCbgnXGgJoQTcE8QLDEWGsAi4By524vDlAPfZ+Vk5cf6EnLxwUk5evPbrxIUTcurCqeL3o+eOiu7Q3uxjNcB9oHeggNhvXnOz3Dz83u+3DN0it667tWmlE3C3kx7Rnzh1kGtHhLAIuNtdl34mNAgL2Vshg0yItRNwb849hYC7re4E3O30RvRWTh0C7nZ9opnQvJWvDgF3u15B9FZOHQLudn2imQ4dOiQHDx6Ujo4O2b17t23yxGzI7wkJuCcufmA4AfdAwRKGIzNYBNwTFj4iFJnBIuAeseCRIQTcI4WLDEP2VgTcIxc9NoyAe6xy4XHI5oqAe/h6p0QgmysC7ikrHxZLwD1Mr9TRyOYKGWRCrJ2Ae+rVFhdPwD1Ot5goZAiLgHvMipePOTd9rgDXT0+dluPnj8vR00dl8uxk8fcLly8UAPvFmYvlJ2ziSIXVNwxsKCD2bSPbrgHtQzfLpqFN0l/rb2JlK6cm4G63LIj+xKmDXDsihEXA3e669DOhQVjI3goZZEKsnYB7c+4pBNxtdSfgbqc3ordy6hBwt+sTzYTmrXx1CLjb9Qqit3LqEHC36xPNRMDdVm+XjYC7re4E3O30RmawCLjb9YlmQmawCLjb9QoBdzutNRMyg0XA3bZXhIC7neDI5oqAu12foJsrAu52vULA3U5rdHOFDDIh1k7A3fbadNkIuNvpjgxhEXCP7xMF1k9dvLbLerHz+oXrO69fPFX8WXdeX3por6hf0R2Zuru745NXFLlhcEOx4/rm4c3F71vWbZFbhm8pfjmQSWsfGhqqqIK80xJwz6vnarMh+hN3Psi1I0JYBNztrks/ExqEheytkEEmxNoJuDfnnkLA3VZ3Au52eiN6K6cOAXe7PtFMaN7KV4eAu12vIHorpw4Bd7s+0UwE3G31dtkIuNvqTsDdTm9kBouAu12faCYC7nZ6t4u3qtfr0tvbaydchkxo7wkJuGdY9JApkA0KAfeQlU4bi2yuCLinrX1oNLK5IuAeutrx4wm4x2sXE4lsrpBBJsTaCbjHXGHpMQTc0zUsOwMyhEXA/cZVnrk8U+y27qB1B7EryK5/djuyl+0Pf1wrAO5u5/WRoZECZFd4ffPazXLbhttWPSUC7jErHh+zZ8+e4ochRkdHZWxsLH4io0hEf+KkQa4dEcIi4G50US5JgwZhIXsrZJAJsXYC7s25pxBwt9WdgLud3ojeyqlDwN2uTzQTmrfy1SHgbtcriN7KqdMuEFZfX5/UajW7RY/MRMA9UrjEMALuiQIGhiPzYxMTE8XX/pGRERkfHw88c/vhyAwWAXfbfkFmsLiDu12vcAd3O601EzKDxR3cbXuFO7gb6o1srgi4GzYK+E8PEnC36xUC7nZao5srZJAJsXYC7rbXpstGwN1Od2QI68cNcD976WwBqDt43f+92In9wkmZmp2qrHmqBtx1d/X1A+vFQez6+8iakYW/rx9cL50dnVHnR8A9SrboIALu0dIFByJ6K3eSiBAWAffgFs0SgAZhIXsrZJAJsXYC7lluEcGTEHAPliwpgIB7knxBwYjeajlfODg4KF1dXUHn3szBiO8J0byVv74E3O26HdFbOXUIuNv1iWYi4G6rt8tGwN1WdwLudnojeiunDgF3uz7RTATc7fRuF2/FHdyr7xkC7tVrvCgDskHhDu52zYJsrgi42/UJurki4G7XKwTc7bTWTMjmChlkQqydgLvttemyEXC30x0ZwmonwH3y3OQicP30xdPFTuxuB/Zj54/ZNcUKmVIBdwXWFWBXUH3jmo2yrn9d8ecNgxvkpoGbCpi9qoOAe1XKLj8vAXc7vRG9lVMHEcIi4G7X234mNAgL2Vshg0yItRNwb849hYC7re4E3O30RvRWy/lCAu7V9wyat/IVIeBefX+4DIjeytXeLhAWd3Cvvt+R3xMScK++P/wMyPwYd3C36xUC7nZaozNY3MHdrle4g7ud1ugMFndwt+0V7uBuqDcBd0OxwX8CD/mnBwm42/U5AXc7rdHNFTLIhFg7AXfba9NlI+BupzsyhNXqgPvFmYty5tIZ0Z3Xi19TZ+X42eNy7NwxOX3ptFyYvVBA7fp/CMdqgHt/rX9hp/VNQ5sKgH3T8KYCYFeofbhvuKmnSMDdVn4C7nZ6I3qr5UCmNWvWSGdn3Cc02KktQsDdUu33cqFBWMjeChlkQqydgHtz7ikE3G11J+BupzcBdzut/UyI7wnRvJWvNwF3uz5H9FZOHQLudn2imbiDu63eLhsBd1vdCbjb6Y3orZw6BNzt+kQzITNYBNzteoWAu53W6AwWAXfbXiHgbqg3srniDu6GjQJurgi42/UKAXc7rdHNFTLIhFg7AXfba9NlI+BupzsyhNUMwF13Ulcg/fz0+WJ3dQeuLwXZFVxf7kjdBd2uMxZnWlNfI8O9w7Kub10Br4+NjMnI0MgC1D7YO9is0krlJeBeSqZsgwi4Z5Oy4USI3sqdFCKERcC9YUtWMgANwkL2VsggE2LtBNwruWU0nJSAe0OJsg4g4J5VzlUnQ/RWy/lC7uBefc+geStfEQLu1feHy4DorVztBNzt+kQzEXC31dtlI+BuqzsBdzu9kRksAu52faKZCLjb6d0u3qper0tvb6+dcBkyKdupB0rtyJ+OQ8A9Q8OGTOHMVU9Pj/T394eENmVsuxgUtIduBNxt2x3ZXBFwt+sVAu52WmsmZHOFDDIh1k7A3fbadNkIuNvpjgxh5QDcT188vbDL+pmpM3Ju+pycu3ROTk+dLuB1/Te3A/v03HTywrQi4L5hcIPcNHCT6O9ux3X/77cM31Kct/OFHR0dMjQ0lKyF5QQE3C3VFiHgbqc3ordy6iBCWATc7Xrbz4QGYSF7K2SQCbF2Au7NuacQcLfVnYC7nd6I3mo5X4j2rg3xHSeat/KvIgLudvcURG/l1GkXCKuvr09qtZrdokdmIuAeKVxiGAH3RAEDwwm4BwqWMBzRW7nTJeCesPARocgMFndwj1jwyBDu4B4pXGQYMoNFwD1y0WPDCLjHKhceh2yuCLiHr3dKBLK5IuCesvJhsQTcw/RKHY1srpBBJsTaCbinXm1x8QTc43SLiUKGsJYD3HVndd1NXSF1B6crtK4guwPV3e861vqwBNzrPfUFYH39wHrZsOYayK5/9kH2shoQcC+rVJ5xaDsz+GdNwD1PD5SZBdFbufNChLAIuJfpyvxj0CAsZG+FDDIh1k7APf/9osyMBNzLqJRvDAH3fFo2mgnRWy3nCwm4N1rp9P9H81b+GRNwT1//sjMgeit3bgTcy65ynnEE3PPoGDoLAfdQxdLGE3BP0y8kGpnBIuAestLpY5EZLALu6etfdgYC7mWVyjMOmcEi4J6nB0rPQsC9tFTJA5HNFQH35OUPmgDZXBFwD1rqpMEE3JPkCw5GNlfIIBNi7QTcgy+vLAEE3LPIWGqSVoawFEq/MHtBLk5fvPb7zEW5MHPtd4XUT5w7Ifvf2C8X5i5Id3+3XJq/VOqcmzkoF+A+3De8AKm7HdgVWt84uPEaxD64XvpreT/Ri4C7becQcLfTG9GfOHWQa0eEsAi4212XfiY0CKuVvVWjFUQGmRBrJ+DeqCOr+X8C7tXoutKsBNzt9Eb0Vk4dv3YC7tX3DJq38hUh4F59f7gMiN7K1U7A3a5PNBMBd1u9XTYC7ra6E3C30xuZwSLgbtcnmgmZwSLgbtcrBNzttNZMyAwWAXfbXhEC7naCI5srAu52fYJurgi42/UKAXc7rdHNFTLIhFg7AXfba9NlI+Bup7sVhHXq4qliZ/WzU2cLOF3/rDuon546Xfyb/lnhdf2lO6+XObT2M2eujV2zZg3Ex/auBrjXumoy1Dcka/vXigLs+kthdQezbxi4tgP7yNBIGXmyjyHgnl3SVSck4G6nN6I/ceog144IYRFwt7su/UxoEJaVt6piNZBBJsTaCbhX0cWN5yTg3lijnCMIuOdUc/W5EL2VOyMC7nZ9opnQvJWvDgF3u15B9FZOHQLudn2imQi42+rtshFwt9WdgLud3sgMFgF3uz7RTATc7fRuF29Vr9elt7fXTrgMmdDeExJwz7DoIVMgGxQC7iErnTYW2VwRcE9b+9BoZHNFwD10tePHE3CP1y4mEtlcIYNMiLUTcI+5wtJjCLina1h2hhAIa2p2atEu6hdnL8qF6Quiv/u7q7td1hVUV5Bd/6+KAwFwX9e/7hq03rdWhvuHpb+7Xwa6BwqIfdP6TQW8Xvxf37D01fqqkCnbnATcs0lZaiK0B1f+Se3Zs0fU246OjsrY2Fip823mIER/4vRCrh0RwiLg3pwrFQ3CCvFWzVF05azIIBNi7QTcm3MFEHC31Z2Au53eiN7KqUPA3a5PNBOat/LVIeBu1yuI3sqp0y4QVl9fH8RmHgTc7a5LPxMBd1vdkfmxiYmJ4mv/yMiIjI+P2woXkQ2ZwSLgHrHgCSHIDBZ3cE9Y+MBQ7uAeKFjicGQGizu4Jy5+aDgB91DF4scjmysC7vHrHhOJbK4IuMeseFwMAfc43WKjkM0VMsiEWDsB99irLC2OgHuafo2ij507trCD+rlL5+TEmROi8Ppcx5xMz00XwLoD193vusN6qx3NAtzX1NcUO6lvGNwg6wfWy/rB9Qs7rhc7r/dfg9Z13NIDzVv59RNwt70CCLjb6Y3oT5w6yLUjQlgE3O2uSz8TGoRFwL05fYIIYRFwb06vEHC31Z2Au53eiN7KqUPA3a5PNBOat/LVIeBu1yuI3sqpQ8Ddrk80EwF3W71dNgLutroTcLfTG5nBIuBu1yeaCZnBIuBu1ysE3O201kzIDBYBd9teEQLudoIjmysC7nZ9gm6u0CAs5AdXBNxtr0tkc4UMMiHWTsDd9tp02Qi4l9ddwXO3Y7rulH566rScvXS2+KW7p5+dOis65tTUKVGYXQF2/9Cvnepr9eju7paOjo7yyZs8MjfgrjuoK6Cuu67rLwXXHcCuMLtC7bcM35J01mjeyj9ZAu5JSx8cTMA9WLLoAER/4k4WuXZECIuAe/RllhSIBmERcE9a7uhgRAiLgHv0cicFEnBPki84mIB7sGTRAYjeyp0sAffoZY8KRPNW/kkScI9a8qggRG/lThT5PSFi7QTcoy6x5CAC7skSBk1AwD1IrqTByAwWAfekpQ8OJuAeLFl0AKI/Wc4X1ut16e3tjdahGYFo7wmRGSwC7sYdTsDdTnBkc0XA3a5PNBOyuUKDsJDNFQF32+sS2Vwhg0yItRNwt702XbYfJ8D90uylazumz1wQBdT1l/uz/u7/2f8/jdHY1KOdAXeF1Qd6B2Swd7DYTV3/rpC6/n1t/9qFXdf1zwqwWxxo3srXhIC7RYe8lwPtwZWvzp49e0S97ejoqIyNjdkKF5EN0Z+400SuHRHCIuAecYFlCEGDsAi4Z1j0iCkQISwC7hELnSGEgHsGEQOmIOAeIFbiUERv5U6ZgHvi4geGo3kr//QIuAcudsJwRG/lThf5PSFi7QTcEy60hFAC7gniRYQScI8QLTIEmcEi4B656JFhyAwWd3CPXPSIMO7gHiFaQggyg0XAPWHhY0IJuMeoFheDbK4IuMeteWwUsrlCg7AQH/64viLgHnuFxcUhmytkkAmxdgLucddYalSrA+66O7oDzy/NXZKL0xflzPkzMjM3I9ItMndlrtgpfebyTPG7/+ep2amFWN1ZvdkHAuCuYLpC6Gv71spQ39ACmN4t3XL4wGGpd9fl3rvvlS2bthRA+0BtQOo99WZLu2x+NG/lnwQBd9uWIuBupzeiP3HqINeOCGERcLe7Lv1MaBAWAffm9AkihEXAvTm9QsDdVncC7nZ6I3orpw4Bd7s+0Uxo3spXh4C7Xa8geiunDvJ7QsTaCbjbXZd+JgLutroTcLfTG5nBIuBu1yeaCZnBIuBu1ysE3O201kzIDBYBd9teEQLudoIjmysC7nZ9gm6u0CAsxIc/rhsJuNtel8jmChlkQqydgLvttemyVQ24F5D59AW5MHtt13R/93T395V2VFdofemBAImvtJLNqF0hdAer6+/D/cOyrn+dDNWHij8P14ev/d537ddKhz7A0mtUj507d8qGDTa7sKdcFWjeyj9XAu4pKx8eS8A9XLPYCER/4s4VuXZECIuAe+xVlhaHBmERcE9b79hoRAiLgHvsaqfFEXBP0y80moB7qGLx4xG9lTtbAu7x6x4Tieat/HMk4B6z4nExiN7KnSnye0LE2gm4x11jqVEE3FMVDIsn4B6mV8poZAaLgHvKyofHEnAP1yw2AtGfLOcL6/W69Pb2xsrQlDi094TIDBYBd+MWJ+BuJziyuSLgbtcnmgnZXKFBWMjmioC77XWJbK6QQSbE2gm4216bLttygPvpqdMFjK6/FFCfvjxd7Jhe7JC+9M+XZxb9n4tz8Hrus2oGJJ7rHFJr153VFVhf07tG+mv9xZ8HewdlsD4oa+prCpBd4XX9s0Lr6wfW5yq98FgE3LPJ2XAiAu4NJco6AO3BlX/ye/bsEfW2o6OjMjY2llWXKiZD9CdOB+TaESEsAu5VXIGN50SDsAi4N17TKkYgQlgE3KvohMZzEnBvrFHOEQTcc6q5+lyI3sqdEQF3uz7RTGjeyleHgLtdryB6K6cO8ntCxNoJuNtdl34mAu62uhNwt9MbmcEi4G7XJ5oJmcHiDu52vcId3O201kzIDBYBd9te4Q7uhnojmysC7oaNAm6uCLjb9QoBdzut0c0VMsiEWDsB9/hrU8Fz3e28ANCv/7kA0i9f/7v3Z/1/f8f00xdOy/np83Jp7pLMzM/I7PxsfCEGkamQuEGJK6YYqA1IrbMm+vvawbWypm9NAag7UF1/1/8roPUl/17rrjWzdALuxuoTcLcVnIC7nd6I/sSpg1w7IoRFwN3uuvQzoUFYBNyb0yeIEBYB9+b0CgF3W90JuNvpjeitnDoE3O36RDOheStfHQLudr2C6K2cOoiQOHLtBNztrks/EwF3W90JuNvpjcxgEXC36xPNRMDdTu928Vbcwb36niHgXr3GizIgGxTu4G7XLMjmioC7XZ+gmysC7na9QsDdTmvNhGyukEEmxNp/3AB33SXdgeY+cK5/vjR76dpO6Ut2R19uF3Udk3Koz9JvmDs7O6WrqytlKpPYZgLu9Z56AaD7QPoNgLpC6td3Vl/YYb13sNhxHRnC4g7uJu29kISAu63eBNzt9Eb0J04d5NoRISwC7nbXpZ8JDcJC9lbIIBNi7QTcm3NPIeBuqzsBdzu9Eb2VU4eAu12faCY0b+WrQ8DdrlcQvZVTp10grL6+PqnVmru5SJmOI+BeRqX8Ywi459d0tRmR+bGJiYnia//IyIiMj4/bCheRDZnBIuAeseAJIQTcE8QLDG0Xb0XAPXDhI4YjM1jcwT1iwVNCCLinqBcWi2yuCLiHrXXqaGRzRcA9dfXLxxNwL69VjpHI5goZZEKsvVUB9zK7o58+f7qA0udlXq50XFnYRd3tqK6w+oXpC3Jx5qIo2N5Kx48b4D7cN7w6oK47qNev7aCuULoD2DUu9UCGsAi4p65+WDwB9zC9UkcTcE9VsHw8oj9xZ4dcOyKERcC9/HWVcyQahIXsrZBBJsTaCbjnvFOUn4uAe3mtcowk4J5DxXJzIHord2YE3Mutca5RaN7KP28C7rm6oPE8iN7KnVW7QFgE3Bv3aeoI5PeEBNxTVz8snoB7mF4po5EZLALuKSsfHovMYO3fv18mJydFv9bv2rUr/OSNI9rFWxFwr75xkL0VAffq+2NRBgLudoIjmysC7nZ9opmQzRUBd7teIeBup7VmQjZXyCATYu0pgPvU7FQBlRe/dOfzuZnGf864OzoaJO7fBdBq7+vpk3pXvYDP1w6ulaH6UAGs+7um+zunu//Tndd1B/ZmHsgQFgF3284h4G6rNwF3O70R/YlTB7l2RAiLgLvddelnQoOwkL0VMsiEWDsB9+bcUwi42+pOwN1Ob0Rv5dQh4G7XJ5oJzVv56hBwt+sVRG/l1GkXCIuAe/X9jvyekIB79f3hZyDgbqc3MoNFwN2uT9AZLALudr3i+0IC7tXrjuytCLhX3x+LMhBwtxMc2VwRcLfrE3RzRcDdrlcIuNtprZmQzRUyyNRqtc9eni3A82I3dIXPl0Do+u/7Xt4nF6YuSH2wLutH1t8Aqc9cnpFLc5cW/bvuiN4KBxok7mtmWbvC5vXuegGa9/b0isLqfbW+a7ukX985vfhd/9773u8+wI4MMiHXTsDd9k5DwN1WbwLudnq3mj8JOXPk2hEhLALuId2ZbywahIXsrZBBJsTaCbjnu0+EzETAPUSt9LEE3NM1LDsDordy50bAvewq5xmH5q38sybgnqcHysyC6K3ceRFwL7PC+cYcOnRIDh48KB0dHbJ79+58ExvMhPyekIC7QYN4KQi42+mNzGARcLfrE82EvMkoAXe7XiHgbqe1ZkL2VgTcbXtFCLjbCY5srgi42/UJurki4G7XKwTc7bRGN1fIINNqtYfsdH75ymVROH3+yrzMXZkrfr88f1n03/X3pf+uELr+KkD267/rn8scZ86cEYVUent7ZXBwsExIy4yxhMRzn3SZ2tfU1ywC0H343MHo7t90Z3WF13u7ewuQXYF2/b9cBzLIhFw7AfdcHVxuHgLu5XTKNYqAey4lG8/Trt6q8Zk3dwQihEXAvTk9gwZhIXsrZJAJsXYC7s25pxBwt9WdgLud3ojeyqlDwN2uTzQTmrfy1SHgbtcriN7KqUPA3a5PNBMBd1u9XTYC7ra6E3C30xuZwSLgbtcnmomAu53e7eKtuIN79T1DwL16jRdlQDYoBNztmgXZXBFwt+sTdHNFwN2uVwi422mtmZDNVTMhrAszFxbtdr4UGC9A8us7ofu7ors/687mFy9dLHZKv9px9dqO6ZdnCli9VQ8C7vlWRuHy5f+lPB8AACAASURBVHZBd/+mO6frGAXRr85dlZ7OHumv98u6oXUFkK7/7uD0WnctX2EZZkIGmZBrJ+CeoXkDpiDgHiBWhqEE3DOIWHKKZnqrkiWuOAy5dkQIi4B7asfGxaNBWMjeChlkQqydgHvcPSE1ioB7qoJh8QTcw/RKGY3ordz5EnBPWfnwWDRv5Z8hAffw9Y6NQPRW7lzbBcLq6+uTWq21noEv108E3GOvsrQ4Au5p+oVGI/NjExMTxQ+3jYyMyPj4eOipm49HZrAIuNu2CwF3O73bxVsRcK++Z5AZLO7gXn1/LMpAwN1OcGRzRcDdrk80E7K5IuBu1ysE3O201kxI5koB8GJH8vlrO5Vfmr4kF6YuFLuV9/X3yfzV93YvXw4ud/9W/D43fQ0qn5uR2fnZYs6Fnc+vXC52Ki92Qdc/X89ZdqfzMiuofa459Ojp6SkT0vQxP66AewGSX9/p3O18XgDo/i7oPfX3dkRf8mcdq/FuB/XhvuGgtXQAWXd3twwM5NtpPaiIgMHIIBNy7QTcA5o0w1AC7hlEDJiCgHuAWIlDkSFx5NoRISwC7okXW2Q4GoSF7K2QQSbE2gm4R94UEsMIuCcKGBhOwD1QsIThiN7KnS4B94SFjwhF81b+KRJwj1jwyBBEb+VOtV0gLALukc0bEIb0nnDpaRFwD1joDEMJuGcQseQUyAwWAfeSi5xpGDKDtX//fpmcnBT9Wr9r165MilQ3Tbt4KwLu1fWImxnZWxFwr74/FmUg4G4nOLK5IuBu1yeaCdlcEXC36xUC7nZaa6YYc7XsbuWXZxYB4gqLKxjuQ+MFMO7+/cplmZqdKgBzBdd94HzRny9Py6XZS8uKggiJuxNBrL3VAfelu6IrVF7sdN5dl44rHcUu6AP1ARkaGFr492JM97Xd0N3YVtsdnYC73T0RGcIi4G7XJ5qJgLut3gTc7fRGhsSRa0eEsAi4212XfiY0CAvZWyGDTIi1E3Bvzj2FgLut7gTc7fRG9FZOHQLudn2imdC8la8OAXe7XkH0Vk6ddoGwCLhX3+8x7wmrr6pcBgLu5XTKNYqAey4lG8+DzGARcG+8vjlHIDNYBNxzdsLqc/m+kIB79bojeysC7tX3x6IMBNztBEc2VwTc7fpEMyGbKwLudr1CwH15rRXyLnYcvzxTQOEKgfs7jxcw+fUdxxegcg8m93ci98Hz6dlpmZ6ZLmJ7aj0LQLqOWQ48139rlQMREnfaIdZeBeC+dHd0f6d0Hz7vr/UXIPpg7+DCTui6I3rZXdGRISwC7nZ3HGQIi4C7XZ9oJgLutnoTcLfTGxkSR64dEcJC9la7d++WPXv2yGOPPSZPPvmk3QWWIRMahIXsrZBBJsTaCbhnuEFETEHAPUK0hBAC7gniBYYieit3igTcAxc7cTiat/JPl4B74uIHhCN6K3d6BNwDFjrD0EOHDsnBgwelo6ND9PtOpAMZwiLgbttpBNzt9EZmsAi42/WJZkJmsAi42/UKAXc7rTUTsrci4G7bK0LA3U5wZHNFwN2uT9DNFQF3u15pJcDd7TCuYHmxa/ncjMxdmZO5+bn3diafv1zA4Q4wP3f+XPH3zq5OkU5Z+PdFO5n74Pn1P+u8OofL4+dUkL2qAxG0dlqw9rxdoRC5D5z31fqkq7NLuju7pburW46+e1TmL8/L2qG1svmWzQv/7sb0dPUUELrbCd3tit7X07fw7263dN1VvdZdy3sCq8yGDGERcDdrE0GGsAi42/WJZiLgbqs3AXc7vZEhceTaESEsZG9FwN3unoLsrZBBJsTaCbjbXZd+JgLutroTcLfTG9FbOXUIuNv1iWYi4G6rt8uGBmEheiunNQF32x4n4G6rt8tGwN1WdwLudnojM1gE3O36BJ3BIuBu1ysE3O201kwE3G31XoDEa7Wa6Mc/IR0E3O1WC9lcEXC36xN0c0XAvZpe0V3J3a7jblfx2cuzsvf/7ZX5q/Ny65ZbZcPIhmtjHAg+fw0E93cr178rdL7cLub+buUr7mI+N31td/S5mWLX8vPT56NPWF9E6NHV1SWdnZ3R81gFEhK3UnpxnhjdFQhXMNyB48Wfa/UCHr/h33uu/XsBm/fUi/9f6c+6C3qZ4+mnny5+CnxkZETGx8fLhLTMGGQIi4C7XRshQ1gE3O36RDMRcLfVm4C7nd7IkDhy7YgQFrK3IuBud09B9lbIIBNi7QTc7a5LPxMBd1vdCbjb6Y3orZw6BNzt+kQzEXC31dtlI+BupzsBdzutNRMBd1u9XTYC7ra6E3C30xuZwSLgbtcnmgnNW/nqEHC36xUC7nZaayYC7rZ6E3A31LtdDMrg4GABdaIcBNxtVwrZXLUy4K47fi8Hd58+e7oAvrt7uqWjq0OuXL2y7M7jC7uPezuRL5rv+r/7kPki4Pz6zuMLO5Qv2ZHc37lcX3A32o1czdWpU6eK5hwYGJB6vW7bqInZCLgnChgQHgOJB0zfcKiC47q7ub/Ludvt3P2bQun6b25ndLeDeXdHt3Rc6Sgg9HVD60R3S9c/F7ud9/Reg9YVTL8OquvvzT4IuDdnBQi42+mODGERcLfrE81EwN1WbwLudnojQ+LItSNCWATc7a5LPxMahIXsrRAhcdcriLUTcG/OPYWAu63uBNzt9Eb0Vk4dAu52faKZ0LyVr86LL74oJ0+elKGhIXnggQdshUvMhvaeENFbuSUi4J7YrIHhBNwDBcs0nIB7JiFLTkPAvaRQGYa1Cz+mrEd3d3cGRWymQHyWheat/JUk4G7T15qFgLud1pqJgLut3gTcDfVuF4NCwL36pkE2KK1cu0LiK+3urf9+ceqiXJq5VCxwT71nYTdxfxfxGwDw67uOL/fvi3Yc98HyK3Pvzb3k39VQu3y6y3mjAw209h+6EXBvtLr5/r/ZkHjKmbjadQfywb7BBThcIfEF8Lyre+HPPV09N8DoCqLrvy8FyhUyL2Bztwu6t3N6rauWUnYRiwhhEXBPXvaoCQi4R8kWFYT44MqdKAH3qCWPDiLgHi1dVCAB9yjZooIQ/Yk7UeTaESEsAu5Rl1hyEBqEheytkEEmxNoJuCffHqImIOAeJVt0EAH3aOmCAxG9lTtJAu7By50UgOat/JMl4J609EHBiN7KnSAB96ClTh5MwD1ZwqgJCLhHyRYdRMA9WrrgwHbhxwi4By99cEArM1iNToaAeyOF8v0/Afd8WpaZiYB7GZUyjkE2KK72np4e6e/vz6hKNVO1i0Eh4F5Nf/iztrJBUUhcwe2VoO8LUxdkemZarnZclZ7enmtjvd3B9eXn3JLdwHWM7jyuQLc/70KeiN3FQyBxp73Wpg+yOjo6YH7KlIB79dfjchnQdM8NuLsdywvAvKtLejqvQ+XXQfOFf+/qkXp3fQEsV6Bc/17sWL7Snx1srjubd9elp6On2EVXD92tRq9PlAMRwiLg3pzuIuBupzsyhEXA3a5PNBMBd1u9Cbjb6Y3oT5w6yLUjQlgE3O2uSz8TGoSF7K2QQSbE2gm4N+eeQsDdVncC7nZ6I3orpw4Bd7s+0Uxo3spXh4C7Xa8geiunDgF3uz7RTATcbfV22Qi42+qOzI9NTEwUX/tHRkZkfHzcVriIbO3CjxFwj1j8wJBW5scanQoB90YK5ft/Au75tCwzEwH3MiplHINsUAi4Z2yEBlMhmyuFJZ577rniDO+//35Zu3ZtduFm52dv2JH7BlD7OqR9Va42zK8vH1Tzzs5OqfXWFqDvRbD4/OUCHvdhcQeJL/r36zuMLwXNF+047gPkVy6Lv4u4wukzl2ca1uwGIELiyLWjgdb+Qzfu4F76sioG6i7jbidy/b3bg8n9ncx153GFx/3dyrukSzqvdhb/dtPwTQVgrr909/Jirs7uRfMptF78m/fvOr4ZBzLIhFg7AfdmdLkIAXc73ZEhLALudn2imQi42+pNwN1Ob0R/4tRBrh0RwiLgbndd+pnQICxkb4UMMiHWTsC9OfcUAu62uhNwt9Mb0Vs5dQi42/WJZkLzVr46BNztegXRW/nv2vTrjx59fX1Sq6V/Mq2V8ohwPgF3q+5YnIeAu63uyPwYAXe7XvH5MQLu1etOwL16jdvNW9Xrdent7bUTLkMmtPeEBNwzLHrIFMgGhYB7yEqnjY0F3HW3bwdSO+Dbh6cLEHt+rti9O+TQhw1LdxB3c/m7fuufz184L28cfKOAwTffuvm9XcUV/L4Of/uw9/zVazUtms/fgfx6zXpuVR2ExKtSdvV5EXUn4F5tryjUvQCAe7D3/OX5Av7urfVKX+81SHzpzuR9tb4CKC9+ebuVF1C5B5AvgtX9HdB1zkxQObK5QgaZEGsn4F7tPWWl2Qm42+mODGERcLfrE81EwN1Wb7QHV746e/bsKT4FanR0VMbGxmyFi8iG6E/caSLXjghhEXCPuMAyhKBBWMjeChlkQqydgHuGG0TEFATcI0RLCCHgniBeYCiit3KnSMA9cLETh6N5K/90CbgnLn5AOKK3cqeHCIkj107APeDCyjiUgHtGMUtMhcyPEXAvscCZhhBwzyRkyWkIuJcUKsOwdvFWBNwzNEODKZAZrHfeeUf0Wa0ejzzySMGv+UfHxYsXrzoYsXopy2XQG6FeoN3d3XA/veFqV6H14mz1Q1/66ENl3e27p9YjupO3gtULQPZ14NrttK2gte6e7f7fH7fo33TM1fliXOihtfg7e6+UU4HvmdmZol7plAJId7UtrX/28mxoGZWOV931IZYe+tODSy/MSpNHTq4PU/S67OjoKHZxRzraoXbVG6FPtE7tbz20T7RfkA63q4Tev92uEv21/veg8O7eYofxnq6eBUDcAeP+zuMOEPdBdPdnf3fyro5ru5IvhcuXjtUcjQ53T9G6e3p6Gg1v+v+r91AgyN0Hm15QQAF+7f39/VB9jlj7K6+8ImrG161bV4B6SIfCqPo1CMUX+tqi1a46a8166D0c5Wum1otcu34foR/lp8dtt90mw8PDLX+J6v1EH3SqR9F7ONLhakf82qlf891zB/3+B+FA81a+ps8//3zxvdumTZuKX61+IPoTpyly7Xov1PuKHrqrHsL3+Wj+xL/2PvGJT8jevXvl0UcflW984xutflkuqk+/3uv3+SieFtlb+bXrjkb6bBzlQKz98OHDcuLEiULne+65B0Xqok5Eb+UERqzd+UJ93oa0C61qjly7grTqVzZs2CBbtmxp+WsU0Vs5UZFrd+84kTwtmrfyL74333xT9B2Kfl+/Y8eOlr8u/QKd7vp9j37/0+oHordymurzCOUl9EB5X4Vc+9GjR0V/6bNO/dR4pIPvCW1Xqx0YLER+TN+f6NcglHeciN7KXUl+7XxPWP39Bc1b+YroD4edPn264FHHx8erFysxA71VooAJ4WjvCZG91fHjx0Uhdz3uu+++G95XdZw9e/aqXgytdISYq5nLM4tg69XA7NBzVIB6AfZuAHU7DRW4lqvXwM7VAMMVwXAHl1/fnVvHOcB7KXi+dFfwS3PXoJ7Qw8GoSCCQb1L0z2i1E3AP7dK08QTc0/QLjV4JcPd3Hr8B9r6+E7mC450dncXu44t2KVcIvPM6DO79ruP9scvN6wPlBUzuze3n6JAO2f/KflHofNuWbbJ50+bQU2/qeJorO/mRQSbE2gm42/W2nwkNIGsXkAntoRsBd9vrk4C7rd5o3spXh4C7Xa8geiunDiLIhOZP/E4k4G53XbaLLyTgXn3PEHCvXuPlMhBwt9WdgLud3ojeCtkX+u8I9dmEHig/tEnA3e669DOhQVgE3JvTJ4gAGQH35vQK4vOgEAarOaqunBW5dgLudt1EwN1Oa82E5q18dQi42/UKorfy1UF7T9jWgPt/2/vfggD3G8Ds6yB2AV/Pz8vclbmF3bcVzA495i7PydTMVLET99UO3U/86uLdxOcvi0LtrXroQyw99KdkEaBrvZn4gDvSbsvItWufuJ2i16xZA7HbsvaJ+0EOpB2k9Hpsp9p1J28HaXd3dRd/Xm4H8EX/19lV7Di+CBjveg8Yd1D5SvPpv68U62pZAM07uuTS1KWipsGBQRnsG2zV2/UNdekDQ91RTw/dhXbzZizAfbnd51tZfH2h6V4+DA0NtXKpN9SmxtDtFK33cKSvnYi1P/PMM4XeGzdulDvvvBOqV/SbHv0apD/0iLAz0NJv2LR2/ZqPsMu1/8ODWi+SV0GuXa9NvUb1uPvuu2X9+vUtf40Wn141O1v8QPLgII5PcQ8MtXb9uqNff5AOhfP1F1LtaN7K7wf1tOptt27dKtu2bWv5VkH0J05U5Nr1uYTbVU/vhwg7uCN7q49+9KPy1FNPiYLuTzzxRMtfl36B2ifaL/SF1S+b3rsvXLhQJELztIi16y60R44cKb5f+//svdtvXce15lvkWlxr8SKKsiRKthSTsmwnjNNWG0mUHLe3EJyddBAD+z3npbsfGgfoh85bP/TfsIENuM/bATbQ562BAAcBGu4GOjiNBghvZzvctpw4thLfJPkmWfcbJd7EgzHJoooUpTVrjFpj8aO/CQiiqBpVo74aNflxzh+LJ0+e7P0CFxwB0VvF6cfc5d8oz4Nu3bpVPReXHzyRP0gXcu6///3vq+/d5DcSHT9+fMfLjuitoqhp7ii/cRg5dzRvlW4+OYjk6tWr1TMJOVUP6ZJnWPL9m7y7R/jNcojeKtaDfM2Urz9yyTNxhN84jJz7Z599Fs6fP189c3v55ZeRtmX1dR71PWGaO8p7QvleU+4t8psV5KAdpAs593feead6/obyjnO3+EK0ZyqI7wnRvFV6z/vwww/D119/Xd0Lv//97+/42+Fu8VaiN9pvxUN7T4jsreQZrTyrlevHP/7xQ8z1wN/8X3+zs45vD6F6aSIbVF6uIUDi6d0OLXfROUL58qIKCdJDzl0eosQboTzIR/jmXkyVfNMjNYIEjcn+3Jq7QOICbG+Cvtch7qHBdRA8wuOP+HwFfCeAeavZ2jh5PP18BaCngHjs7xHAeTV+Y+2kcvmztLgUBu4PVPdDBJBJ9mWsbXlwhWRQpL5nZ2erW7q8NEH41bfp158bN25U/xRjiPCyTV5oxgdXe/fu3fHfOKQJijGMgLvcw5G+diLmLi805eHP5OQkxK8JS2tFHrpFwB0BEt8ud/maj/DSR3SOMJDki+RVkHOXvSl7VK4XXnih+tXxO/2S+3cE3BG8VapnzF2+7qDAQDF/+ZofAXeU3NG8VVor4mnF205NTYXp6emdvi2rPUlv5b9M8lwiAu5yP0QA3JG91alTp6rvN1999dXw+uuv+y+4YUT5wYIIuNMXGoSsESr37ggDyfcPCM8L47QQc//oo4+qX30rOqPBQIjeaqsvlH+jPA+SZ50RcEeDgZBzlx/aFJ8oh5A899xzNe6i/W2C6K2iYmnu8oOPSO9lxaPEU/VQckfzVunOeu+998KVK1eqZxIvvfRSfzdd5ujyvU8E3BEOPED0VnFJkN8TIuYup9CePXu2ek8l33ciXcjvCdPcUd4TyveaEXBHO5AJOfe5ubnKq6C840T0VvG+l+bO94S9/2qA5q1SReQ3K1y8eLH6QTyEAw8Q/cl2vhCFY0prBe09IbK3kme08qxWrldeeYWAe69v4wTce63wg/4JuJfXerg1/OBE8C0A9+r91TAYBsNQcygLWh4IAw9O/+4Gd2+BvjdB5Olp5eu5bT2VPG2fAuxLC0thcHXtB2YQHlxtBzIRcC9f71t7JODee43TEZDNFSEs31oh4O6rdxwtAmQE3HuvPwH33muM7K22y52Au0/NoD24SlUh4O5TIzIKsi9EhLAIuPvVdjoSGoSF7K2QQSbE3Am49+eeEuF8GZ2Ae+/XgIB77zWOIyB6q+1yR4HEY+6IEBaat0p3EQF3v3sKoreK6uwWCAvlEC8C7n778lHvOAm4934NCLj3XmNkb7Vd7gTce18zBNx7r/Fu81YE3HtfM8gMFgH33tfHphEIuPsJ7gW4d4Y6DwDt9dO45WTtFKaW07tzLrmpXPr6UmgMNMKRp46EsZGxTaeBPwrUjqeBx/G3nkAeT/3eCoZXsPfWk8llDo1GaDXq5Y5sUJBzRztlFPnBFQH3nLuYvS2yuUIGmRBzJ+Bu32+aHgi4a1TTxSBDWDzBXbfm2iie4K5VThdHwF2nmyYK0Z/EeSLnjghhEXDX7DB7DBqEheytkEEmxNwJuNvvD5oeCLhrVNPHEHDXa5cbieit4hx5gnvuatvao3mrdLYE3G1rnxON6K3i/JDfEyLmTsA9Z2eVa8sT3MtpWacnAu51VCrTBvGHB+PMeYJ7mRqo2wsyg8UT3Ouusr1d6q0IuNv17NYDMoNFwL3b6hb+/28K4C5A91bIO8LVzfVTuuXvDah6HQyvwOvk463Qtfx/3UteWC0tLlX9yU/gtZvth04KlxzSvB6Vs4DeaTvpq5eXwBKnT5+uhjhx4kSYmJjo5XBF+kY2KMi5E3AvUr61OiHgXkumYo2QzRUyyISYOwH3YtsuqyMC7llymRojQ1gE3E1Lnx1MwD1bMlMAAXeTfFnBiP4kThA5d0QIi4B71tYq1hgNwkL2VsggE2LuBNyL3SayOiLgniWXuTEBd7OEtTtA9FZxcgTcay9zkYZo3iqdNAH3IiVQqxNEbxUnhgiJI+dOwL3WlireiIB7cUkf2yEBdz+9Cbj7aZ2OhPgsC5nBIuDuV+cE3P20lpGQGSwC7sZaEdA5haQFhN4W2l4HqVeWV0IjNEJrqBWGO8ObYiNcnXvat0xhKxi+FdqOUPnjctsOQB9cHQzyMEUu/upBY7FkhBNwzxCrQFNkc0XAvUAB1OyCgHtNoQo1QzZXyCATYu4E3AttusxuCLhnCmZojvjgKk6XgLth4RWhBNwVohlCCLgbxMsMRfQncYrIuSNCWATcMzdXoeZoEBayt0IGmRBzJ+Be6CaR2Q0B90zBjM0JuBsFzAhH9FZxegTcMxa6QFM0b5VOmYB7gQKo2QWit4pTI+Bec5ELNSPgXkjIzG4IuGcKZmxOwN0oYEY4AfcMsQo2RXyWhcxgEXAvWLxduiLg7qe1jITMYHUF3P/j//sfV3PkbAw01mDrdaBbPh5qDG0CsCPIvfXzG5D2+gneW0/yHhwcrFKZvzMf7q/eD0PNodDuPPok7cGBwY3TwCO8nZ7EHXPrDHVypmhqG83V0NBQGBkZMfXlEbxbDAoanE/A3aO6H4yBbK4IuPvVCgF3P63RzRUyyISYOwF3370ZRyPg7qc74oOrqA4Bd786kZEIuPvqTcDdT29EfxLVQc4dEcIi4O63L9OR0CAsZG+FDDIh5k7AvT/3FALuvroTcPfTG9FbRXUIuPvViYyE5q1SdQi4+9UKoreK6hBw96sTGYmAu6/ecTQC7r66E3D303u38GOjo6Oh2Wz6CWccCfFZFjKDRcDdWLAZ4QTcM8Qq0HRXA+6rUk077EI2KATc/YoJ2VwRcPerExkJ2VwRcPerFQLuflrLSMjmChlkQsydgLvv3oyjEXD30x3xwVVUh4C7X53ISATcffUm4O6nN6I/ieog544IYRFw99uX6UhoEBayt0IGmRBzJ+Den3sKAXdf3Qm4++mN6K2iOgTc/epERkLzVqk6BNz9agXRW0V1CLj71YmMRMDdV+84GgF3X92R+bG5ubnqa//k5GSYmZnxFU4xGjKDleZOwF2x+JkhyAwWAffMxTY0J+BuEE8RisxgdT3BnYC7oiIeE0LAvayej+sN2VwRcPerExkJ2VwRcPerFQLuflrLSMjmChlkQsydgLvv3oyjEXD30x0ZwiLg7lcnMhIBd1+9Cbj76Y3oT6I6yLkjQlgE3P32ZToSGoSF7K2QQSbE3Am49+eeQsDdV3cC7n56I3qrqA4Bd786kZHQvFWqDgF3v1pB9FZRHQLufnUiIxFw99U7jkbA3Vd3Au5+eiMzWATc/eoEncEi4O5XKwTc/bRGZ7AIuPvWSiDg7ic4srki4O5XJ+jmioC7X60QcPfTGt1cIYNMiLkTcPfdm3E0Au5+uiNDWATc/epERiLg7qs3AXc/vRH9SVQHOXdECIuAu9++TEdCg7CQvRUyyISYOwH3/txTCLj76k7A3U9vRG8V1SHg7lcnMhKat0rVIeDuVyuI3iqqQ8Ddr05kJALuvnrH0Qi4++pOwN1Pb2QGi4C7X52gM1gE3P1qhYC7n9boDBYBd99aIeDuqDeyuSLg7lgoPMHdVWzkB1cE3F1LhSe4+8q9MRoihEXAvT/FQsDdT3dkCIuAu1+dyEgE3H31JuDupzeiP4nqIOeOCGERcPfbl+lIaBAWsrdCBpkQcyfg3p97CgF3X90JuPvpjeitojoE3P3qREZC81apOgTc/WoF0VtFdZDfEyLmTsDdb1+mIxFw99WdgLuf3sgMFgF3vzqRkeT9oHwf0Wg0wtjYmO/gxtEIuBsFzAgn4J4hVoGmqT/Zu3dvgR79unAB3O+v3g//7Y//Lfzdb/8u/OMn/xjmF+erGR6ZOBJ+9MyPwt//678PEyMTtWeNbFB4gnvtZTY3RDZXBNzNy5/VAbK54gnuWUttakzA3SRfdjCyuUIGmRBzJ+Cevb2KBBBwLyJjrU6QISwC7rWWuFgjAu7FpKzVEQH3WjIVaYToT+LEkXNHhLAIuBfZctmdoEFYyN4KGWRCzJ2Ae/btoEgAAfciMtbuhIB7banMDRG9VZw0AXfz8md1gOat0skRcM9aalNjRG8VJ4wIiSPnTsDdtNXUwQTc1dKpApH5sbm5ueqH2yYnJ8PMzIxq/p5ByAwWAXfPSiHg7qn2bvFWnU4ntNttT+nMY6G9J0RmsHoOuC+tLIX/8Ov/EF77/17btjD+5sTfhP/yf/6XMNIaqV04yAaFgHvtZTY3RDZXBNzNy5/VAQH3LLlMjZHNFQF309JnByObK2SQCTF3Au7Z26tIAAH3guRaxQAAIABJREFUIjLW6gQZwiLgXmuJizUi4F5MylodoT24Sic1OzsbxNtOTU2F6enpWvPtZyNEfxL1Qs4dEcIi4N6fnYoGYSF7K2SQCTF3Au79uacQcPfVnYC7n96I3iqqQ8Ddr05kJDRvlapDwN2vVhC9VVQH+T0hYu4E3P32ZToSAXdf3ZH5MQLufrVCwN1PaxkJmcHiCe5+tcIT3P20lpGQGayeA+7/+R/+c/i3/8+/DSv3V7ZdlX//v//78J/+j/+UtWLIBoWAe9ZSmxoTcDfJlx2MbFCQc+cJ7tmlqg4g4K6WThWIbK6QQSbE3Am4q7aYOYiAu1nC2h0gQ1gE3Gsvc5GGBNyLyFi7EwLutaUyN0T0J3HSyLkjQlgE3M3bTdUBGoSF7K2QQSbE3Am4q24J5iAC7mYJszog4J4ll6kxoreKEybgblr67GA0b5VOkIB79nKrAxC9VZwsIiSOnDsBd/U2MwUScDfJlx2MzI8RcM9ebnUAAXe1dKpAZAaLgLtqyVVBBNxVsqmDkBmsngLu84vz4Zf/9y/Df333v1biDjWGwr/7yb+r/uwb2RfuLNypPv/MwWeyxEc2KATcs5ba1JiAu0m+7GBkg4KcOwH37FJVBxBwV0unCkQ2V8ggE2LuBNxVW8wcRMDdLGHtDpAhLALutZe5SEMC7kVkrN0JAffaUpkbIvqTOGnk3BEhLALu5u2m6gANwkL2VsggE2LuBNxVtwRzEAF3s4RZHRBwz5LL1BjRW8UJE3A3LX12MJq3SidIwD17udUBiN4qTpaAu3rZVYEE3FWymYMIuJslzOoAmR8j4J611KbGBNxN8mUHIzNYBNyzl1sdQMBdLZ0qEJnB6ingfvHmxfCTv/1JOHPhTCXsv/rf/lX4+3/z96E52FQJHYOQDQoBd9PSZwUTcM+Sy9wY2aAg507A3Vy6tTsg4F5bqiINkc0VMsiEmDsB9yJbLrsTAu7ZkqkDkCEsAu7qZVcFEnBXyaYOIuCuli47ENGfxEki544IYRFwz95eRQLQICxkb4UMMiHmTsC9yC0iuxMC7tmSmQIIuJvkywpG9FZxggTcs5ba3BjNW6UTJuBuXv7aHSB6qzg5Au61l7lIQwLuRWTM7oSAe7ZkpgBkfoyAu2nps4IJuGfJZW6MzGARcDcvf+0OCLjXlqpIQ2QGyxVwf+2Xr4Vf/fWvzKIjGxQC7ublr90BAffaUhVpiGxQkHMn4F6kfGt1QsC9lkzFGiGbK2SQCTF3Au7Ftl1WRwTcs+QyNUaGsAi4m5Y+O5iAe7ZkpgAC7ib5soIR/UmcIHLuiBAWAfesrVWsMRqEheytkEEmxNwJuBe7TWR1RMA9Sy5zYwLuZglrd4DoreLkCLjXXuYiDdG8VTppAu5FSqBWJ4jeKk6MgHutJS7WiIB7MSmzOiLgniWXuTEyP0bA3bz8tTsg4F5bqiINkRksAu5FSqBWJwTca8lUrBEyg0XAvVgZ1OuIgHs9nUq0IuBeQsX6fSAbFOTcCbjXr1FrSwLuVgXz4pHNFTLIhJg7Afe8vVWqNQH3Ukp27wcZwiLg3n19S7Yg4F5Sze59EXDvrlGpFoj+JM4dOXdECIuAe6ldl9cPGoSF7K2QQSbE3Am4590LSrUm4F5KyXr9EHCvp1OJVojeKs6bgHuJCqjfB5q3SmdGwL3+OltbInqrOGcC7tbVz4sn4J6nV6nWBNxLKVmvHwLu9XQq0QqZwSLgXqIC6veBzGARcK+/ztaWBNytCubFIzNYBNzz1trcmoC7WcLaHSCbK4ElTp8+Xc31xIkTYWJiova8+9UQ2aAg507A3a/iCbj7aS0jIZsrZJAJMXcC7r57M45GwN1Pd2QIi4C7X53ISATcffUm4O6nN6I/ieog544IYRFw99uX6UhoEBayt0IGmRBzJ+Den3sKAXdf3Qm4++mN6K2iOgTc/epERkLzVqk6BNz9agXRW0V1CLj71YmMRMDdV+84GgF3X90JuPvpjcxgEXD3qxMZCZnBIuDuVysE3P20RmewigPu7372bvjp3/00XL59uesqvPbL18Kv/vpXXdttbYBsUAi4Zy+3OgDZXBFwVy+7KhDZXBFwVy25KoiAu0o2dRABd7V0pkBECIuAu2nJ1cEE3NXSZQciQ1gE3LOX2xRAwN0kX3YwAfdsydQBiP4kThY5d0QIi4C7epuZAtEgLGRvhQwyIeZOwN10a1AHE3BXS6cKJOCukk0VhOit4kQJuKuWXB2E5q3SiRJwVy97diCit4qTJOCevdymAALuJvnUwQTc1dKpApH5sbm5ueqH2yYnJ8PMzIxq/p5ByAwWAXfPSiHg7qn2bvFWnU4ntNttT+nMY6G9J0RmsAi4m8s1rwMC7nl6WVojmysC7paVz48l4J6vmTYC2VwRcNeuui4O2Vwhg0yIuRNw1+0xaxQBd6uC9eORISwC7vXXuURLAu4lVKzfB9qDq3Rms7OzQbzt1NRUmJ6erj/pPrVE9CdRKuTcESEsAu792aRoEBayt0IGmRBzJ+Den3sKAXdf3Qm4++mN6K2iOgTc/epERkLzVqk6BNz9agXRW0V1kN8TIuZOwN1vX6YjEXD31Z2Au5/eyAwWAXe/OpGRkBksnuDuVys8wd1PaxkJmcEi4O5bK4GAu5/gyOaKgLtfnaCbK57g7lcrBNz9tEY3V8ggE2LuBNx992YcjYC7n+7IEBYBd786kZEIuPvqTcDdT29EfxLVQc4dEcIi4O63L9OR0CAsZG+FDDIh5k7AvT/3FALuvroTcPfTG9FbRXUIuPvViYyE5q1SdQi4+9UKoreK6iBC4si5E3D325fpSATcfXUn4O6nNzKDRcDdr07QGSwC7n61QsDdT2t0Bqs44J5Kf/HmxfCTv/1JOHPhTPXp1375WvjVX//KvDrIBoWAu3n5a3eAbK4IuNde5iINkX96kIB7kRKo1QkB91oyFWuE/NODyCATYu4E3Ittu6yOCLhnyWVqjAxhEXA3LX12MAH3bMlMAQTcTfJlBSP6kzhB5NwRISwC7llbq1hjNAgL2Vshg0yIuRNwL3abyOqIgHuWXObGBNzNEtbuANFbxckRcK+9zEUaonmrdNIE3IuUQK1OEL1VnBgB91pLXKwRAfdiUmZ1RMA9Sy5zY2R+bG5urvrhtsnJyTAzM2PWotcdIDNYBNx7XR2b+0dmsAi4+9UKAXc/rWUkZAaLgLtvrfAEd0e9kc0VAXfHQgH/9TgE3P1qhYC7n9bo5goZZELMnYC7796MoxFw99MdGcIi4O5XJzISAXdfvQm4++mN6E+iOsi5I0JYBNz99mU6EhqEheytkEEmxNwJuPfnnkLA3Vd3Au5+eiN6q6gOAXe/OpGR0LxVqg4Bd79aQfRWUR0C7n51IiMRcPfVO45GwN1XdwLufnojM1gE3P3qREYi4O6n927xVp1OJ7TbbT/hCoyE9p6QgPsjFp0nuD8sDE9wL3CHqNkFsrki4F5zkQs1QzZXBNwLFUGNbgi41xCpYBNkc4UMMiHmTsC94MbL6IqAe4ZYxqbIEBYBd+PiZ4YTcM8UzNgc7cFVOt3Z2dkg3nZqaipMT08bleh9OKI/iaog544IYRFw7/1+3G4ENAgL2Vshg0yIuRNw7889hYC7r+4E3P30RvRWUR0C7n51IiOheatUHQLufrWC6K2iOrsFwhoeHg6tVstv0ZUjEXBXCmcMI+BuFDAznIB7pmCG5sgMFgF3w8IrQpEZLJ7grlhwZQhPcFcKpwxDZrB4grty0bVhBNy1yuXHIZsrAu75622JQDZXBNwtK58XS8A9Ty9ra2RzhQwyIeZOwN2623TxBNx1ummikCEsAu6aFdfHEHDXa6eJJOCuUU0Xg+hP4kyRc0eEsAi46/aYNQoNwkL2VsggE2LuBNytdwddPAF3nW7aKALuWuXy4xC9VZwlAff89bZEoHmrdK4E3C0rnxeL6K3iDAm45621tTUBd6uCungC7jrdtFEE3LXK5cchM1gE3PPX2xKBzGARcLesfF4sAfc8vaytkRksAu7W1c+MJ+CeKZihObK5IuBuWHhFKLK5IuCuWHBlCAF3pXDKMGRzhQwyIeZOwF25yYxhBNyNAmaEI0NYBNwzFrpAUwLuBUTM6IKAe4ZYxqaI/iROGTl3RAiLgLtxsynD0SAsZG+FDDIh5k7AXXlTMIYRcDcKmBlOwD1TMENzRG8Vp0vA3bDwilA0b5VOkYC7YsGVIYjeKk6VgLty0ZVhBNyVwhnDCLgbBcwMJ+CeKZihOTKDRcDdsPCKUGQGi4C7YsGVIQTclcIpw5AZLALuykXXhhFw1yqXH4dsrgi456+3JQLZXBFwt6x8XiwB9zy9rK2RzRUyyISYOwF3627TxRNw1+mmiUKGsAi4a1ZcH0PAXa+dJpKAu0Y1XQyiP4kzRc4dEcIi4K7bY9YoNAgL2Vshg0yIuRNwt94ddPEE3HW6aaMIuGuVy49D9FZxlgTc89fbEoHmrdK5EnC3rHxeLKK3ijMk4J631tbWBNytCuriCbjrdNNGEXDXKpcfh8xgEXDPX29LBDKDRcDdsvJ5sQTc8/SytkZmsAi4W1c/M56Ae6ZghubI5oqAu2HhFaHI5oqAu2LBlSEE3JXCKcOQzRUyyISYOwF35SYzhhFwNwqYEY4MYRFwz1joAk0JuBcQMaMLAu4ZYhmbIvqTOGXk3BEhLALuxs2mDEeDsJC9FTLIhJg7AXflTcEYRsDdKGBmOAH3TMEMzRG9VZwuAXfDwitC0bxVOkUC7ooFV4Ygeqs4VQLuykVXhhFwVwpnDCPgbhQwM5yAe6ZghubIDBYBd8PCK0KRGSwC7ooFV4YQcFcKpwxDZrAIuCsXXRtGwF2rXH4csrki4J6/3pYIZHNFwN2y8nmxBNzz9LK2RjZXyCATYu4E3K27TRdPwF2nmyYKGcIi4K5ZcX0MAXe9dppIAu4a1XQxiP4kzhQ5d0QIi4C7bo9Zo9AgLGRvhQwyIeZOwN16d9DFE3DX6aaNIuCuVS4/DtFbxVkScM9fb0sEmrdK50rA3bLyebGI3irOkIB73lpbWxNwtyqoiyfgrtNNG0XAXatcfhwyg0XAPX+9LRHIDBYBd8vK58UScM/Ty9oamcEi4G5d/cx4Au6ZghmaI5srAu6GhVeEIpsrAu6KBVeGEHBXCqcMQzZXyCATYu4E3JWbzBhGwN0oYEY4MoRFwD1joQs0JeBeQMSMLgi4Z4hlbIroT+KUkXNHhLAIuBs3mzIcDcJC9lbIIBNi7gTclTcFYxgBd6OAmeEE3DMFMzRH9FZxugTcDQuvCEXzVukUCbgrFlwZguit4lQJuCsXXRlGwF0pnDGMgLtRwMxwAu6ZghmaIzNYBNwNC68IRWawCLgrFlwZQsBdKZwyDJnBIuCuXHRtGAF3rXL5ccjmioB7/npbIpDNFQF3y8rnxRJwz9PL2hrZXCGDTIi5E3C37jZdPAF3nW6aKGQIi4C7ZsX1MQTc9dppIgm4a1TTxSD6kzhT5NwRISwC7ro9Zo1Cg7CQvRUyyISYOwF3691BF0/AXaebNoqAu1a5/DhEbxVnScA9f70tEWjeKp0rAXfLyufFInqrOEMC7nlrbW1NwN2qoC6egLtON20UAXetcvlxyAwWAff89bZEIDNYBNwtK58XS8A9Ty9ra2QGi4C7dfUz4wm4ZwpmaI5srgi4GxZeEYpsrgi4KxZcGULAXSmcMgzZXCGDTIi5E3BXbjJjGAF3o4AZ4cgQFgH3jIUu0JSAewERM7og4J4hlrEpoj+JU0bOHRHCIuBu3GzKcDQIC9lbIYNMiLkTcFfeFIxhBNyNAmaGE3DPFMzQHNFbxekScDcsvCIUzVulUyTgrlhwZQiit4pTJeCuXHRlGAF3pXDGMALuRgEzwwm4ZwpmaI7MYBFwNyy8IhSZwSLgrlhwZQgBd6VwyjBkBouAu3LRtWEE3LXK5cchmysC7vnrbYlANlcE3C0rnxdLwD1PL2trZHOFDDIh5k7A3brbdPEE3HW6aaKQISwC7poV18cQcNdrp4kk4K5RTReD6E/iTJFzR4SwCLjr9pg1Cg3CQvZWyCATYu4E3K13B108AXedbtooAu5a5fLjEL1VnCUB9/z1tkSgeat0rgTcLSufF4voreIMCbjnrbW1NQF3q4K6eALuOt20UQTctcrlxyEzWATc89fbEoHMYBFwt6x8XiwB9zy9rK2RGSwC7tbVz4wn4J4pmKE5srki4G5YeEUosrki4K5YcGUIAXelcMowZHOFDDIh5k7AXbnJjGEE3I0CZoQjQ1gE3DMWukBTAu4FRMzogoB7hljGpoj+JE4ZOXdECIuAu3GzKcPRICxkb4UMMiHmTsBdeVMwhhFwNwqYGU7APVMwQ3NEbxWnS8DdsPCKUDRvlU6RgLtiwZUhiN4qTpWAu3LRlWEE3JXCGcMIuBsFzAwn4J4pmKE5MoNFwN2w8IpQZAaLgLtiwZUhBNyVwinDkBksAu7KRdeGEXDXKpcfh2yuCLjnr7clAtlcEXC3rHxeLAH3PL2srZHNFTLIhJg7AXfrbtPFE3DX6aaJQoawCLhrVlwfQ8Bdr50mkoC7RjVdDKI/iTNFzh0RwiLgrttj1ig0CAvZWyGDTIi5E3C33h108QTcdbppowi4a5XLj0P0VnGWBNzz19sSgeat0rkScLesfF4soreKMyTgnrfW1tYE3K0K6uIJuOt000YRcNcqlx+HzGARcM9fb0sEMoNFwN2y8nmxBNzz9LK2RmawCLhbVz8znoB7pmCG5sjmioC7YeEVocjmioC7YsGVIQTclcIpw5DNFTLIhJg7AXflJjOGEXA3CpgRjgxhEXDPWOgCTQm4FxAxowsC7hliGZsi+pM4ZeTcESEsAu7GzaYMR4OwkL0VMsiEmDsBd+VNwRhGwN0oYGY4AfdMwQzNEb1VnC4Bd8PCK0LRvFU6RQLuigVXhiB6qzhVAu7KRVeGEXBXCmcMI+BuFDAznIB7pmCG5sgMFgF3w8IrQpEZLALuigVXhhBw1wl3b+leWLm/EpbvL1d/5Hn30v2ltc+trH2u+vz9lU0DLC0uhYXFhepzY2Nj2w6+tLL0oI8tfcW+pV9pl3tJzEbe633HvtLPy8crq5tzl6/1165dq4b81tFvhYHBgU3DD6xKNSmvizcvhp/87U/CmQtnqh5e++Vr4Vd//Stlbw/CkA0KAXfz8tfuANlcEXCvvcxFGiKbKwLuRUqgVicE3GvJVKwRAfdiUmZ1hAhhEXDPWuJijQm4F5Oya0fIEBYB967LW7QBAfeicnbtjIB7V4mKNUD0J3HyyLkjQlgE3Ittu6yO0CAsZG+FDDIh5k7APetWUKwxAfdiUtbqiIB7LZmKNEL0VnHiBNyLlEDtTtC8VToxAu61l9ncENFbxUkTcDcvf1YHBNyz5CrWmIB7MSlrdYTMj83NzQX52j85ORlmZmZqzbefjZAZLALuvpWDzGARcPerlW6Au4Dcm6BoAbdX1sDt9PP3V+9nJR1h6k1AeBeYezsw+9adW2sQ+WAIYSBUULkmlzSPam4Cq688ANhlzgvLa2C65ZLvIaRfuYaGhixducfK80L5einXE088EQYGCLj3dBEIuPdU3k2dI5srAu5+dSIjIZsrAu5+tULA3U9rGYmAu6/ecTRECIuAe39qhYC7n+7IEBYBd786kZEIuPvqTcDdT29Ef4LsrWLuiBAWAXe/fZmOhAZhIXsrZJAJMXcC7v25pxBw99WdgLuf3ojeajtfKKe8NRoNP+GMIyG+J0TzVukSEXA3FmxGOKK3itMj4J6x0AWaEnAvIKKiCwLuCtEMIQTcDeJlhiJ6qzhFAu6Zi21sjsxgeQPui8uLm07ijqdvV3+vw9zx5OzV8PAZ1eKtIvjbbrc3gcvpad5b+9oAqddP/RYwW3LZ+vlNeayfDC6fyz0ve7v5SE53F+5W818dWK36XFxZNFafX7h8ny+XfI88OCiU+86+CLg/Yn14gvvDwhBw99vMyOaKgLtfnchIyOaKgLtfrRBw99NaRiLg7qt3HA0RICPg3p9aIeDupzsyhEXA3a9OZCQC7r56E3D30xvRnyB7q5g7IoRFwN1vX6YjoUFYyN4KGWRCzJ2Ae3/uKQTcfXUn4O6nN6K32s4XEnDvfc2geatUEQLuva+POAKit4q5E3D3qxMZiYC7r95xNALuvroTcPfTG5nBIuDuVyelGCw5vTtC0RH63nqqdTwxW07zjjD31tO9t36+mxJffvllkPc/rVYrHD9+fPMJ4hE4j6B3PPV7/fMrq2sni6djppB5zE3mVvJCA63TuTP3kpXw+L4IuPtpXY2EbFAIuPsVC7K5IuDuVyelzJVvxg9GI+DupzwBdz+tZSQC7r56x9EQATIC7v2pFQLufrojQ1gE3P3qREYi4O6rNwF3P70R/Qmyt4q5I0JYBNz99mU6EhqEheytkEEmxNwJuPfnnkLA3Vd3Au5+eiN6q+18IQH33tcMmrdKFSHg3vv6iCMgequYOwF3vzqRkQi4++odRyPg7qs7Mj82NzdXnbw8OTkZZmZmfIVTjIbMYO0WwL3ZboaBwYEH0PU6YL3dqdu5SxzBbOlr4xTxLQD3Bmh+fw3krtrGNveX107/XlkK9xbuhYWlhSCngjeajbB0fylshdM3cl55MJ6cIN7vS54xy31cTuWemJjodzq1xickXkum4o3QdCfgXrwEHt8hskEh4O5XLMjmioC7X53ISDzB3U9v5AdXBNz96kRGIuDuq3ccDREgI+Den1oh4O6nOzKERcDdr05kJALuvnoTcPfTG9GfIHurmDsihEXA3W9fpiOhQVjI3goZZELMnYB7f+4pBNx9dSfg7qc3orfazhcScO99zaB5q1QRAu69r484AqK3irkjvydEzJ2Au9++TEci4O6rOzI/RsDdr1ZSfmyoPRTCYKggbnlOVMHXW0HtBLpOAW75eCsAHqFugbkrSFxO907bbQHAY3/SXoDuKo9k/K0nkN9dvBskf7mazWYYGBjwE045kugqfkVylZyRLgLuvquFBomn6qDlvqsB96WlpVW58Yhhz7mGhoaqn2bZekk/Yugsl3xzL6LLr4Not9uWrtxjY+6iT6fTcR8/d0BZewFT5BodHQ2Dg4O5XfStPXLuYsLff//9Sjv5Sc3x8fG+6Vh3YHn5IDdv2fcjIyN1w3ZEO+Tc5X4qwIfsTdmjCJfUt1xyD5R7IcolX7/eeuutKt2pqalw+PBhlNSrPKPu8nVTvn7u9EvqOvqFPXv27PR0N+Un90K5r8jF3Hu/dH/4wx8qqHP//v3h2Wef7f2ABUcQjyV+BcUXplOPuctDieHh4YKq9KYr+d5BfLhc4lO2+z6lNyPbe0XOXe6F7777biXC888/H/bt22cXpMc9IHqrKEnMXR4YCnSAdCHmjuat0nqQHw6Te8uRI0fC0aNHd3yp0Fv1Z4nkpYl4LLnknoLw4gTZW/30pz8Nb7zxRvj5z38efvOb3/Rn0ZWjSp1IvdAXKgXMCJPnEvKSTS7x4EgvCBFzFxjowoULlc7f//73M1aq/00RvdVWT4v0TEX2pdQ44vsq5Nzffvvt6n3EoUOHwvT0dP83XpcMEL1VnFKaO98T9r7U0LxVqshf/vKXcO3ater7hxdeeKH3YhUcAe09IaK3SpcL9T2hzAEt9y+++CJ8/vnn1ff0J0+eLLhret8V8ntCxNx3A4OF6Mf/+Mc/VjwWyjvOlMFqdVrV6dzpid7pqd8pBB7h7e3A8I2YCHmvw+ER+t7uhPB0nBQqf9w4d5fuVu9k5ZJ3hAjPOuOdVr7uo+UeOVPRGemdrGgu98PIYO3du7f3X/AKjBB/AEK4MSSuU6bO3AsUQM0u5L2g/JHrcc+V2812aA42Q2OwEYYaQ9Xf8d/NRrP6WD4/ODBYfSyfS9sMDa7HJJ+XNjnXQBh4MOZgM9y6eStcvnQ5NAYa4YXvvlCNH3NpNVph4MaNG6u5cHtMaCs8kn6zlZP01rbyBV76ErHRAPeYu9zAUQD3COnJixOkG6F8wUTNXb5gfvjhh1XpC6yHAKiI1qK51AgC6JbeV5BzlxdW8gVfjCHCDxbIvTv+0Ix8k4kEuMsXegFp5RIY6ODBg5YvZe6xEexE0V1eUMk3DnKh/PBGXNQ0d9mXSN8gI+b+wQcfVD8MIeCs/PAJ0iUvrOTeguILU23RchedI6QnHhzpYQpy7uKxzpw5U5XOsWPHAsKDIDRvle7LmDvi1075mh9POkD5uo/mrdJakR88EV8uP7CJ8EObiP5kN/hC+T4z/sApyvMgNH+S7stf/OIX4c033ww/+9nPwq9//WskS1s9e5PnQSieFtlbpbnLM3EkwB0xdwGBLl++XOn8ve99D2pfInqrKDBi7tEXynNOhEMl0mJGzl1Oiha/cuDAAYgf2kT0VrFWkHNHfE+I5q3Se8onn3wS5DdDyPf1zz33HNTXTrT3hIjeKhYE8ntCxNzlBzblj7ynOnHiBNS+5HtC3+XaDQwWIj8m70/ka9DWd5x3Fu+EheWFsLC0sPb38kJYXFncODk8guLbwd/yuU0guQDjyQnhK6srm08Xv79cgepy8vjWfmPbCJTfW1p7BiQX0nu2uJuYu999RbyKfN2Urz9InKEoJM+Y5WuQ5I3A6knOsbYlZyQ2pXTunaHOJij6UWB27k4QqDr2lcLcK0srFWTdGmqF9tAaFJ6C4BIjsRHE3vi/dXhc/p27P9JcNs1vC2gukPrWC9lbXbp0KcgPbsr14osvPqTbwJ07d1bji+bcBe5V+91grlBe+iA+/EnNCQH3Xu3Ch/tFe/iTzgA5dzQIC/HhT6wVAu5+9xMZCdlcEcLyrRUC7r56x9HQALLdAjKhwfkE3H33JwF3X70JuPvpTW/lp3U6EiLIhOZPUr0JuPvV+W7xhQTce18zBNx7r/EBYi8JAAAgAElEQVR2IxBw99WdgLuf3ojeKqqDnDviO04C7n77Evk9IQH3/tQJ4jtOAu79qRXEZ1m7gcGqC7hvgOIry5tA8E1wd3qa+PqJ4un/bwXIN0Hl0u82EPl2/X958cswvzgfBpoDodluVh/v9IuQeH9WCE13Au69q5NWs7UBTUeAOtwPFYAtkPVQc2jjVO2cLOTE7K3AdPVvOYVbIO0EoK5OzB7YfML2xv+vA91Vbusnf8tp29td4q3u3b1X/ZccGtAcenDKdwTDN8DyFB6PgLjA5Y1WzjSLtkV7T4jMYHUF3NXHtxctic2dya9+kpuhnIaBdlJ0zF02JsJpy/LgKm5I+ckkpJ/CQ879xo0b4fTp01Xhy09TT0xM9HBHlelavumRm6HUCMpPscWZI+cuL/Djr8fZs2dPmcXsYS9iUOQED7nk/o10qpF83Zmdna1yP378OMTJQOlSyn1FLoEjEX77iUB68YeUEE78TbWWPRlPih4fH4f6KVnE3H//+99XvxlicnIyzMzM9PAOVr5r+VXg8kACxRemCsTc5YEhwmnLorPkLJfki3TaJXLusjdlj8olv5paTtbb6Reat0r1jLnLQyX5+oN0ydd8+dqPlDuat0rrQTyteFv5zSfT09M7vlQQ/UkUFTl3+f4+/vYt+V4z9ySRfhQWsrc6depU9f3mq6++Gl5//fV+yKceU54byjM4+kK1hLUD5d4tz5blkufKaL8VDy33jz76qDoZSHR++eWXa6/TTmiI6K2ibjF3+TfK8yB51inPPOV5G8Jv7U1rFDl3+c0n4rWeeuopiJOiEb1VrJU0d74n7P1dHs1bpYrIb1a4cuVK9UzipZde6r1YBUdAe0+I7AuR3xMi5n7u3Llw9uzZ6pmbfN+JdCG/J0xzR3lP2GsGS04g34DCV9ZOFF9eB8yX7q+fHL7+eTm1/N7yvSCnhccTzOVj+Vz1f8nHAqvfuXunOn1crtXB1eq9WzxxXMaU/5OYnXhdv369yle+l0BgbOQ+KM+A5JLnQEgnRTN33x0gdS1+pYKgmw+g5V5mIad3b4KhG2unaacnbgscLjkNDQ6ttY1tBJhuNKrPX/r6Urhz+04Ybg+Hbz/37eyU0xO848cCeKcngMeTvtPc4sePyu1RIDeiP4miprmjcExpQaC9J0T2VvKMVp7VyvXKK688xC8PEHDPvlc9NoCAe1k9H9cbAXc/rWUktIc/qTrIuaNBWMjmioC77z0F2Vwhg0yIuRNw992bcTQC7n66E3D301pGQvNWqToE3H1rBe3BVaoOAXe/WkH0VlEdRAiLgLtfbacjoUFYyN4KGWRCzJ2Ae3/uKQTcfXUn4O6nN6K32s4XEnDvfc2geatUEQLuva+POAKit9oOZEI7CAvxHScBd799mY60UwB3gcoFIt+AvVdWwlaYXP5Pvk++evNquLt4N6yElQoSr+Dy5XWYfMvHErO4vFj1m0LrESaPn/OCyoULkv0phzMgHdgpNUPA3W+PflMBdwG6I0wt+2MDrE7B70bzAfCdfD5C2QJmb4Wu5XOPu+Q+KPcW2ZcCLg8ODG6A5g8B3HJC+PpJ3xFI3wqJbwXCY27tZrt4EZ05cyZcvHixOrDz5MmTxfsv3SGiP9nOFxJwL10ZD/eHzGARcO99fWwagYC7n+AE3P20lpGQIXHk3NEgLGRzRcDd956CbK6QQSbE3Am4++7NOBoBdz/dkSEsnuDuVycyEgF3X70JuPvpjehPojrIuSNCWATc/fZlOhIahIXsrZBBJsTcCbj3555CwN1XdwLufnojequoDk9w96sTGQnNW6XqEHD3qxVEb7UdyETAvfc1Q8C99xpvN8JWwD09cTxC43LyuJwsHk8xjxD6BpC+frp5/LwA5Y8Czrf7fO7MkSFx5NwJuOdWqr69BXCXk7M3weHrQLYa1F4/NbwCx7ec7L0d6D0QBsLy4nIFie8Z3RParXYFqj90Avl6f3KSeb8vZAaLgLtf9fAEdz+tZSRkBouAu2+tVL9GVr7plF9tKr9KdqdfyJA4cu4CS5w+fboqjxMnToSJiYmdXioE3Pu0QgTc/YQn4O6nNbq5QgaZEHMn4O67N+NoBNz9dEeGsAi4+9WJjETA3VdvAu5+eiP6k6gOcu6IEBYBd799mY6EBmEheytkkAkxdwLu/bmnEHD31Z2Au5/eiN4qqkPA3a9OZCQ0b5WqQ8Ddr1YQvVVUB/kgLMTcCbg/vC/vLNwJ95bvrZ1QvrSw6eMNUHx57f8qAP3+8qZT0DcB6esQejwVPfYpY8wvzFdA+urAqt/NwTASMiSOnPs3DXAfbg0/OE08ntgdYfF10LsCvgcaD077TgHwrVD3OigeYe8NWHybz4fVEBYXFqvxNyDxpF1zyyniArQL2L4TLsRnWQTc/SoH0Z9s5wt5gnvva4aAe+813jRChMRbrVb1KyGQLgLufqtFwN1PaxkJ2aAg507A3a/OCbj7aS0jIZsrZJAJMXcC7r57M45GwN1Pd8QHV1EdAu5+dSIjEXD31ZuAu5/eiP4kqoOcOyKERcDdb1+mI6FBWMjeChlkQsydgHt/7ikE3H11J+Dupzeit4rqEHD3qxMZCc1bpeoQcPerFURvtR3IxBPce18zOxlw33Qi+TpQLkD43aW7FVx+a/5W9Udg9GarufH59LTyeAr6yv2VCkaXvzdOQL+/vPbv+8vh7uLd3oudjCB7VL73lEsOvkS4kCFx5Nw1gLuczi2QtgDZ1d8CfTcaGx/L5yMknp7wvd1p4Q+B4ev9bneKuPQb7oewtLhUjTU+Nh5aQ60NED3mEnOLY+8USDzlx0ZHR0Oz2UTYmlWOiM+ykBksnuDutzV4gruf1jISMoPFE9x9a4UnuDvqTcDdUWwC7r5iJ6MRcPeTnoC7n9bo5goZZELMnYC7796MoxFw99Md8cFVVIeAu1+dyEgE3H31JuDupzeiP4nqIOeOCGERcPfbl+lIaBAWsrdCBpkQcyfg3p97CgF3X90JuPvpjeitojoE3P3qREZC81apOgTc/WoF0VtFdXbLKaMocL4VcBcwXADz9KRzAdMFQpfTyqsTy5cXqr8FMJ9fnH/oVPTtTkuX9t0uREg8zgkxd2RIvNe5j7ZHQ6fZCQKWt4faYXhoOLSb7epj+Xz8W/5/E0Re43TxMx+cCQv3FsLkgcnwnee/8+DU8sGhTdB6q7kzThJHZrAIuHe765b9fwLuZfV8XG+7xVvxBPfe1wwB995rvGkEnuDuJ/huMShjY2OVAUS5BJY4ffp0le6JEyfCxMTEjk8d2aAg507A3W9rEHD301pGQjZXyCATYu4E3H33ZhyNgLuf7sgQFgF3vzqRkQi4++pNwN1Pb0R/EtVBzh0RwiLg7rcv05HQICxkb4UMMiHmTsC9P/cUAu6+uhNw99Mb0VtFdQi4+9WJjITmrVJ1CLj71Qqit4rq7BYIqx+A++2F22tA+dLCGnS+Dpan8Ll8LJ+Xk83l9PKLX18MX1/+OqysroTpY9MbJ5qnp5zLx+mp6PLxrXu3/Ar6ESMhQuJxKoi59xoSf1RBbQePx1PFN04oXwfFN04VT/4tJ5UvLSyFwYHB0Gl1wsjwyGbIPDmRfEig8cHGg5PPG821tls+73ny+NzcXPW1f3JyMszMzPR933VLYLfwYzzBvdtK2/8fmcHiCe729a/bA09wr6tUmXbIDBZPcC9TA7V7iXC+/CqikZGR2nH9arhbDAoB995XELJBQc6dgHvvazt9GDE7O1v98/jx4+Ho0aN+gxcYCQ3CQjZXyCATYu4E3AvcIBRdEHBXiKYMQYawCLgrF10ZRsBdKZwyDM1bpdMUTysv2qampsL09LRSAb8wRH8S1UHOHRHCIuDuty/TkdAgLGRvhQwyIeZOwL0/9xQC7r66E3D30xvRW0V1CLj71YmMhOatUnUIuPvVCqK3iup8kwB3AdLlz52FO2F+YT7cWrhVfVz9e3F+4xR0AcojpF6djr5+ano8IV3aai95XijPaOXav3+/tpu+xCFC4lGonZ77ns6e6gRyOXG8OpW82Q4ryyuhMdBYO6G8M7wGggscngLijXVAfP3zdU8rbzVaD512LmB7qQv5gFQC7qWqoHs/PMG9u0YlWyAzWATcS1bC4/si4O6ntYyEzGARcPetlUDA3U9wZDifJ7j71YmMhGyuCLj71QpPcPfTGt1cIYNMiLkTcPfdm3E0Au5+uiNDWATc/epERiLg7qs3AXc/vRH9SVQHOXdECIuAu9++TEdCg7CQvRUyyISYOwH3/txTCLj76k7A3U9vRG8V1SHg7lcnMhKat0rVIeDuVyuI3iqqs1MB962no1cnpa+fkJ5+fO3mterz9wfuh+XV5U0nqkd4XfqyQOklK4mAe0k16/dVF3CPkLlA5Z3mOmyeftxsb4DhrWYryGnljzrFPP28tJNTyat+BWJvdqqPR1qPPoATGRJHzp2Ae/19ZW1JwN2qYF48MoNFwD1vrS2tCbhb1MuPJeCer5kpAtmgEHA3LX1WMAH3LLnMjZENCnLuBNzNpVu7AwLutaUq0hDZXCGDTIi5E3AvsuWyOyHgni2ZOgAZwiLgrl52VSABd5Vs6iAC7mrpsgMR/UmcJHLuiBAWAffs7VUkAA3CQvZWyCATYu4E3IvcIrI7IeCeLZkpgIC7Sb6sYERvFSdIwD1rqc2N0bxVOmEC7ublr90BoreKk7MC7vFE9AiRy2nn6QnojwLT5fPV6ehLa+21p6PLPVGuRqMRBgcHa69ZvxoScK+v/HBreAME3xY2XwfPHwWjC0jebKydeH5/+X5YXlquPp7YOxGGmkPVxxFCl7Y77doNDFar1QrDw8M7TdrH5kPA3W+5CLj7aS0jITNYBNz9aoWAu5/WMhIyg8UT3H1rhSe4O+pNwN1RbHCDgmyuCLj71TkBdz+t0c0VMsiEmDsBd9+9GUcj4O6nOzKERcDdr05kJALuvnoTcPfTG9GfRHWQc0eEsAi4++3LdCQ0CAvZWyGDTIi5E3Dvzz2FgLuv7gTc/fRG9FZRHQLufnUiI6F5q1QdAu5+tYLmrdLT0QUwv3L9SlhYWgirjdWwElY2gHMBz9NT0OXjrUC7n8rbj0TA3WcFRtuj1QnkzYFmBZ2Pj45XJ5FvB5dHqLyCx9cB8wiTb5x4vv55+Xc8Nb3qb/2E9FajVXRiKUA2Pj4eBgYGivbfi84IuPdC1e59EnDvrlGpFgTcSylZrx9kBouAe701LtGKgHsJFev3QcC9vlZFWu4GczU0NBRGRh79K4CKCFWgE2RIHDl3gSVOnz5dreCJEyfCxMREgdXsbRfIBgU5dwLuva3rtHcC7n5ay0jI5goZZELMnYC7796MoxFw99MdGcIi4O5XJzISAXdfvQm4++mN6E+iOsi5I0JYBNz99mU6EhqEheyt0ECmrc9U5Jm+XPJMXJ6N7/SLgHt/VoiAu6/uBNz99Eb0VlEdAu5+dSIjoXmrVB0C7n614uUL5XT0e8v3Khh94++lexV0HsHzO4t3wu17D/5dfX79czfu3thWFDRIPJ0EWu7WE9xbzdamU80rwHyoU51ELgD6Jqi8sXZC+dbPV1D5+unnj4LU5fPyZ6T1gJ9Bfk9IwN3vfigjIfNjBNz9aoWAu5/WMhIyg0XA3a9WCLj7aS0jIXsrnuDuWys8wd1RbwLujmKDGxRkc0XA3a/OCbj7aY1urpBBJsTcCbj77s04GgF3P92RISwC7n51IiMRcPfVm4C7n96I/iSqg5w7IoRFwN1vX6YjoUFYyN7KC2TqRSUh5k7AvReV0L1PAu7dNSrZgoB7STUf3xeit4ozIuDuVycyEpq3StUh4O5XK9281b11CH3rCejb/Xt+cT7IqeoRYpdY+XhxZbFnE0KDxFMhdmLuw63hTRB6CpHfvX033L5xOwio/uJ3X9w4vTwFzuNJ5lvhc/l3Py9kCIuAu2/lEHD30xuZwSLg7lcnMhIyg0XA3a9WCLj7aS0jIXsrAu6+tULA3VFvZHPFE9wdCwXcXBFw96sVAu5+WqObK2SQCTF3Au6+ezOORsDdT3dkCIuAu1+dyEgE3H31JuDupzeiP4nqIOeOCGERcPfbl+lIaBAWsrfqBjL1pwLqjYqYOwH3emtbuhUB99KKPr4/Au5+eiN6q6gOAXe/OpGR0LxVqg4B97K1cn3+ehAgvToNXU5FX3jw9617t8KVG1eq/1taXQrzS/Mb/y//t9OvnQiJ19VMm/uezp4NuDyeVt5urp2GLn/Hj1PYvNvHAqm3Gq3Hpn7u3Llw9uzZMDAwEE6dOlV3mjuiHTKERcDdt4QIuPvpjcxgEXD3qxMZiYC7n94pJD48PBxarcd7A7/Muo9EwL27RiVbIHsrAu4lK6FGX9Fcya9hlV/HutOv3WJQxsbGQqPR2Olyb+RHwN13qZDNFQF3v1oh4O6ntYyEbK6QQSbE3Am4++7NOBoBdz/dkSEsAu5+dSIjEXD31ZuAu5/eiP4kqoOcOyKERcDdb1+mI6FBWMjeChESj7WCmDsB9/7cUwi4++pOwN1Pb0RvFdUh4O5XJzISmrdK1SHgvrlWIpReQerrcPrG5wRav3f7IXg9/v/i8uNPTxcYSN7hyyXvvwcHB30L1TiaFhI3DlsrXED0sfZYGG2PhtHWaBCIPAXRw0qooPLxkfEwOjxaAeryZ3houDolfQNUb3aq2JFWf3kQAu61lr14IwLuxSV9bIcE3P303i382OjoaGg2m37CGUdCfJaFzGDxBHdjwWaEE3DPEKtAU2QGi4B7gQLI6YKAe45atrbI5oqAu23tc6ORzRUB99zV1rcn4K7XThOJbK6QQSbE3Am4a3aYPYaAu13Duj0gPriKcyPgXneVy7Qj4F5Gx7q9EHCvq5S9HaI/ibNGzh0RwiLgbt9vmh7QICxkb4UIiceaQsydgLvmjmCPIeBu1zCnBwLuOWrZ2iJ6qzhjAu62tc+NRvNW6fx2G+B+b+neGoC+DqKnJ6g/6mMB1OXP/OJ87tJntSfgvlmuraejbz0NPf57uDVcQesCr0eIPYXZ5f8fdyGekErAPWtrFWtMwL2YlLU6IuBeS6YijZAZLJ7gXqQEaneCzGARcK+9zOaGBNzNEmZ1gMxgEXDPWmp7YwLudg3r9oBsrgi4113lMu2QzRUB9zI1UKcXAu51VCrXBtlcIYNMiLkTcC+373J6IuCeo5atLTKERcDdtva50QTccxWztSfgbtMvJxrRn8T5IeeOCGERcM/ZWeXaokFYyN4KERKPlYaYOwH3cveJnJ4IuOeoZW9LwN2uYd0eEL1VnBsB97qrXKYdmrdKZ70TAfcbd29snJ4u0Pmte7eqfwu4vnGq+r3b4fqd6+HW3Vthfmk+LN5fDBK3ky90wH24MVydbL53dG8YHx7fBJzL5+VE9BRS76yfht7v09EJuPvuCuT3hATcfWuFgLuf3sgMFgF3vzqRkZAZLALufrVCwN1PaxkJ2VsRcPetlUDA3U9wZHNFwN2vTtDNFQF3v1oh4O6nNbq5QgaZEHMn4O67N+NoBNz9dEeGsAi4+9WJjETA3VdvAu5+eiP6k6gOcu6IEBYBd799mY6EBmEheytESDzWCmLuBNz7c08h4O6rOwF3P70RvVVUh4C7X53ISGjeKlWnl4C7AOeb/syv/TuemF5B6wt3qn9HgF1OYK97iUcUvzIwMBCazWbdsL618wbcBThPTzyXf0cIfetp6en/ycdbT02X9vL1R67h4eHQarX6pmPuwATccxWztUeGsAi429Y+N5qAe65i+vbIDBYBd/26ayIJuGtU08Ug+pM4UwLuujXXRiF7KwLu2lVXxhFwVwqnCEM2VwTcFQtuCEE2VwTcDQufGUrAPVMwY3Nkc4UMMiHmTsDduNmU4QTclcIpwpAhLALuigU3hBBwN4inCCXgrhBNGYLoT+JUkXNHhLAIuCs3mTEMDcJC9laIkHgsL8TcCbgbbw7KcALuSuGUYQTclcIpwhC9VZwmAXfFghtC0LxVOtU6gLtA53J6+u17tzedoh4B9QixX797PdxYh9g9TlP/JgDue4f3hrHOWBhtjW6C1ePnRtubPy//lj/jnXFDRT8culsgLBQ4/9y5c+Hs2bPVD2+cOnWq6Fr2ujPk94QE3HtdHZv7J+Dupzcyg0XA3a9OZCRkBosnuPvVCgF3P61lJGRvRcDdt1Z4gruj3sjmioC7Y6GAmysC7n61QsDdT2t0c4UMMiHmTsDdd2/G0Qi4++mODGERcPerExmJgLuv3gTc/fRG9CdRHeTcESEsAu5++zIdCQ3CQvZWiJB4rBXE3Am49+eeQsDdV3cC7n56I3qrqA4Bd786kZHQvNWlW5eqk9Rv3bsV3v7T2+GrK1+FlcZK2Htw78bn46nqHqC6drV2IuA+0hrZANEFNO80O6E91F47Ob3RDqsrq0FOQx8fHQ+jndGNE9WrU9OHhjfFSrudchFw910JAu6+esfRCLj76k7A3U9vZAaLgLtfnchIBNz99N4t3qrT6YR2e+d41joriPaekIB7nVUt2AbZoPAE94KF0KUrZHNFwN2vTtDNFQF3v1oh4O6ntYyEbK6QQSbE3Am4++7NOBoBdz/dkSEsAu5+dSIjEXD31RvtwVWqzuzsbPWr16empsL09LSvcIrREP1JnCZy7ogQFgF3xQYrEIIGYSF7K0RIPJYYYu4E3AvcIBRdEHBXiGYIIeBuEC8zFNFbxSkScM9cbGPzfnura/PXKjC9+rN+gvrNezfDtTtrn68+Xm9zd/HuptnKO3D5HqjZbIa9e/calfAN7wXg3mq0qhPQx9pjm/7e7nOxTfw/+ffjLkRvFeezWyAsnuDe+z2K/J6QgHvv6yMdAZkfm5ubq364bXJyMszMzPgKpxgNmcEi4K5YcEMIAXeDeJmhu8VbEXDPXHhFc2RvxRPcFQtuCSHgblEvLxbZXBFwz1tra2tkc0XA3br69eMJuNfXqkRLZHOFDDIh5k7AvcSOy++DgHu+ZtoIZAiLgLt21XVxBNx1ummjCLhrlcuPQ/QncZbIuSNCWATc8/dXiYh+Q1i5c0D2VsggE2LuBNxzd1eZ9gTcy+hYtxcC7nWVsrdD9FZx1gTc7euf00NpbyUnq28A6xFcv3sjXJ+/vgas371ZfXz97vXqFHbLtRsB9z2dPQ/g9NZoGOuMhdHk70cB7PtG9lmk7BqL6K3ipHYLhEXAvWuZmhsgvyck4G5e/qwOCLhnyWVqjMxgEXA3LX12MDKDdebMmXDx4sUgX+tPnjyZPXfvgN3irQi4975ykL0VAffe18emEQi4+wmObK4IuPvViYyEbK4IuPvVCgF3P61lJGRzhQwyIeZOwN13b8bRCLj76Y4MYRFw96sTGYmAu6/eBNz99Eb0J1Ed5NwRISwC7n77Mh2pNITV61kgeytkkAkxdwLuvd6N2/dPwN1XdwLufnojequoDgF3vzqRkbp5q3tL9yoYPZ6uHuH1CKxv/Pvu9erUdc8LAXAXYH3v8N7qz8TIxMbfnYFOGBkaCftG94Un9z9ZfV7a7tQL0VtFLXcLhEXAvfe7A/k9IQH33tdHOgIBdz+9kRksAu5+dYLOYBFw96uV1BcScO+97sjeioB77+tj0wgE3P0ERzZXBNz96gTdXBFw96sVAu5+WstIyOYKGWRCzJ2Au+/ejKMRcPfTHRnCIuDuVycyEgF3X70JuPvpjehPojrIuSNCWATc/fZlOlI3CKs/WT16VGRvhQwyIeZOwL0/u5eAu6/uBNz99Eb0VlEdAu4+dSLg+qXbl8IXl78IX9/4OtxYuBFuL90OV+5cqU5aF1hdwPbF5UWfhBSjeAHuAqaPtceqP3KCenqKenq6+sZp6+vtHgesox2EheitYkkRcFdsLkPIuXPnwtmzZ8PAwEA4deqUoSf/UOT3hATcfeuFgLuf3sgMFgF3vzpBZ7AIuPvVCgF3P63RGSwC7r61Egi4+wmObK4IuPvVCbq5IuDuVysE3P20RjdXyCATYu4E3H33ZhyNgLuf7sgQFgF3vzqRkQi4++pNwN1Pb0R/EtVBzh0RwiLg7rcv05EIuPvpjgwyIeZOwN2vttORCLj76k7A3U9vRG8V1SHgbq+Ta/PXwpXbVypYXf6+eudquHz78sbn5GMB3OWS50DydXNwcDA0Gg374I495ALu+0b2rZ2mPrI3TAyvnaY+Pjy+CViPEPtYa6w6Xb1XFwH3Xin7cL8E3P20lpEIuPvqHUcj4O6rOwF3P72RGSwC7n51IiOheatUHQLufrVCwN1PaxkJ+YcHCbj71goBd0e9kc0VAXfHQgE3VwTc/WqFgLuf1ujmChlkQsydgLvv3oyjEXD3052Au5/WMhKat0rVIeDuWysE3P30RvQnUR3k3BEhLALufvsyHYmAu5/uiJB4VAcxdwLufrWdjkTA3Vd3Au5+eiN6q6gOAffH18mFGxcqcD0F1lOAXT6fcyED7iv3VsLQ6lDYP7Y/PH/s+TDeGa+gdPlb4HU5eb0C2of3hsedpp6jV6m2aBAWoreKa0XAvVTV1uuHgHs9nUq3IuBeWtHH90fA3U9vZAaLgLtfnchIaN4qVYeAu1+tEHD301pGIuDuq/cGJN5qtcLw8LDz6LbheIK7Tb+caGRzRcA9Z6XtbZHNFRqEhfzgioC7fa/l9IBsrpBBJsTcCbjn7KxybQm4l9OyW08E3LspVPb/0bxVOnsC7mVroVtvBNy7KVTu/xH9SZw9cu6IEBYB93L7LqcnAu45atnaIoNMiLkTcLfVqzaagLtWOV0cAXedbpooRG8V5/lNBdxv3bu1ceJ6PHk9PYVdPidtSl87CXDvDHU2gPQIp8up63LKegWsD09UH8vfArK/99574cqVK2F8fDy89NJLpaXpaX9o7wkRvVVcQOT3hIi5E3Dv6a3jkZ0TcPfVnYC7n+QiWD4AACAASURBVN7IDBYBd786kZHQvFWqDgF3v1oh4O6ntYyEzGDxBHffWuEJ7o56I5srAu6OhQJurtAgLMSHP7EaCbj77ktkc4UMMiHmTsDdd2/G0Qi4++lOwN1PaxkJzVul6hBw960VAu5+eiP6k6gOcu6IEBYBd799mY5EwN1Pd2SQCTF3Au5+tZ2ORMDdV3cC7n56I3qrqM5uBNzT09YFWt84cX39JPart6+GxZVFvwJJRuo14L5/dH/YO7IGp8fT1AVej6C6/J98fnLPZPb8CbhnS6YOQPRWcbLI7wkRcyfgrt5mpkAC7ib5soMJuGdLpg5AZrAIuKuXXRVIwF0lmyoI0Z9s5ws7nU5ot9sqDfoVhPaeEJnBIuDuXOU8wd1PcGRzRcDdr05kJGRzhQZhIZsrAu6++xLZXCGDTIi5E3D33ZtxNALufroTcPfTWkZC81apOgTcfWsF7cFVqs7s7GwQbzs1NRWmp6d9hVOMhuhP4jSRc0eEsAi4KzZYgRAC7gVErNkFMsiEmDsB95qFWbgZAffCgnbpjoC7n96I3iqqgwS4Ly4vhku3LoXLdy4HAdcv37wcvrj6Rbg6fzXcWb5Tnch+7c41v4VXjJQLuEdIfePvFF7fArKPtkcVGdUPIeBeXytrS0RvFeeM/J4QMXcC7tbdposn4K7TTRtFwF2rXH4cMoNFwD1/vS0RyAwWT3C3rHxeLE9wz9PL2hqZwSLgbl39zHgC7pmCGZojmysC7oaFV4Qimys0CAvx4U8sKQLuis1lCEE2V8ggE2LuBNwNG80QSsDdIF5mKAH3TMGMzdG8VTpdAu7Gxc8MJ+CeKZihOaI/idNFzh0RwiLgbthohlAC7gbxMkORQSbE3Am4ZxZooeYE3AsJWbMbAu41hSrQDNFbxWnvJMD9ws0L4eLNi9WfCmS/vQayV3/uXAnzi/ObVkveR8i7QrmazWYYGBgosJq97UKeA3WanbB/bH84NHEoyInrB/cc3DhtPT11XT7eSRcBd7/VQPRWUR3k94SIuRNw99uX6UgE3H11J+Dupzcyg0XA3a9OZCRkBouAu1+tEHD301pGQmawCLj71kog4O4nOLK5IuDuVyfo5goNwkJ8+BOrkYC7775ENlfIIBNi7gTcffdmHI2Au5/uBNz9tJaR0LxVqg4Bd99aIeDupzeiP4nqIOeOCGERcPfbl+lIBNz9dEcGmRBzJ+DuV9vpSATcfXUn4O6nN6K3iup4Au4CrEeAPQXZBWwXoD332mmAe6vZChPDE+GJ0SfC+PB4ODB2oALYBWaXj+XzI4MjoREaFZA/OtrbE9dz9ezWnoB7N4XK/T+it4qzR35PiJg7Afdy+y6nJwLuOWrZ2xJwt2tYtwdkBouAe91VLtOOgHsZHev0guhPtvOFnU4ntNvtOlPeMW3Q3hMiM1gE3J3LnoC7n+DI5oqAu1+dyEjI5goNwkI2VwTcffclsrlCBpkQcyfg7rs342gE3P10J+Dup7WMhOatUnUIuPvWCtqDq1Sd2dnZIN52amoqTE9P+wqnGA3Rn8RpIueOCGERcFdssAIhBNwLiFizC2SQCTF3Au41C7NwMwLuhQXt0h0Bdz+9Eb1VVKck4H59/nr4+tbX4cKNC2t/37wQvr75dQW1f3Xjq+IL4gG4j7RGNuD0raery78nRiY2Tl/vDHW6zhHNW6UTIuDedXmLNUD0VnHyyO8JEXMn4F5s22V1RMA9Sy5zYwLuZglrd4DMYBFwr73MRRoiM1g8wb1ICdTqhCe415KpWCNkBouAe7EyqNcRAfd6OpVohWyuCLiXqID6fSCbKzQIC/HhT6wkAu7191SJlsjmChlkQsydgHuJHZffBwH3fM20EQTctcrp4tC8VTpLAu66NddGEXDXKpcfh+hP4iyRc0eEsAi45++vEhFoEBayt0IGmRBzJ+Be4g6R3wcB93zNLBEE3C3q5cUieqs4wxzA/fbC7Y0T2CO4vnEi+62LYXF5MU84Y2sr4L5vdF84MHqgOmE9nrSefnxw7GCQU9lLXmjeKp07AfeSlfD4vhC9VZwR8ntCxNwJuPvty3QkAu6+uhNw99MbmcEi4O5XJzISMoNFwN2vVgi4+2ktIyEzWATcfWslEHD3ExzZXBFw96sTdHOFBmEhPvyJ1UjA3XdfIpsrZJAJMXcC7r57M45GwN1Pd2QISx5gyR6V64UXXggHDhzwE045Epq3SqdJwF256MowAu5K4RRhiP4kThM5d0QIi4C7YoMVCEGDsJC9FTLIhJg7AfcCNwhFFwTcFaIZQgi4G8TLDEX0VnGKae7NdjNcvnO5On09gusRZJfT2OcX5zOV6W3zRwHuAqVHYP3A2IHwxOgT1b/lYwHY5d/yZ3BgsLcJbtM7mrdKp0DA3a9cEL1VVAf5PSFi7gTc/fZlOhIBd1/dCbj76Y3MYBFw96sTGYmAu5/eiP5kO1/Y6XRCu932E67ASGjvCZEZLALuBQo2pwsC7jlq2doimysC7ra1z41GNldoEBayuSLgnruzbO2RzRUyyISYOwF3217TRhNw1yqXH4cMYRFwz19vSwQBd4t6+bFoD67SGc7OzgbxtlNTU2F6ejp/8s4RiP4kSoScOyKERcDdeXOuD4cGYSF7K2SQCTF3Au79uacQcPfVnYC7n95o3uqza5+FL69/Wf05f/l8OH/lfPjyxpfh9uLtMDAw4CeccqTR9mg4NH4oyAnr+9r7KnB9enI6TO6drED2PZ09yp57H4bmrVJFCLj3vj7iCIjeKuaO/J4QMXcC7n77Mh2JgLuv7gTc/fRGZrAIuPvViYyEzGDxBHe/WuEJ7n5ay0jIDBYBd99a4QnujnojmysC7o6FAm6uCLj71QoBdz+t0c0VMsiEmDsBd9+9GUcj4O6nOzKERcDdr05kJALuvnoTcPfTG9GfRHWQc0eDsERzAu5++zIdCQ3CQvZWyCATYu4E3PtzTyHg7qs7AXc/vXeit7p061L46sZX4fNrn4cvrn8Rvrr+Vfj8+ufhwo0Lm4SRe7h8/ZSr2WzuCMBdAPXqxPU9ByqQvfqzZ+3vw3sPh5HWSJUv4ntCNG+VFgsBd797CqK3iuogQuLIuRNw99uX6UgE3H11J+Dupzeit4rqEHD3qxMZiYC7n967xVvxBPfe1wwB995rvGkEZIPCE9z9igXZXBFw96sTdHNFwN2vVgi4+2ktIyGbK2SQCTF3Au6+ezOORsDdT3dkCIuAu1+dyEgE3H31JuDupzeiP4nqIOe+EyGsblVHwL2bQr35fzQIC9lbIYNMiLkTcO/NPaNbrwTcuylU9v8JuJfV83G99ctbzS/Oh8+uflYB7HIae/xbPl5YXqglgCfg3hhshH0j+8L+sf3VqetPjD6xBrKPHag+Fz9uNpq1ckd8T4jmrdKFIOBeqyyLNEL0VnHiuwXCGh4eDq1Wq8h69rITAu69VPfRfRNw99UdmR+bm5sL8rV/cnIyzMzM+AqnGA3RW8VpEnBXLLghhIC7QbzM0N3irQi4Zy68ojkyg8UT3BULbgkh4G5RLy8W2VwRcM9ba2trZHNFwN26+vXjCbjX16pES2RzhQwyIeZOwL3Ejsvvg4B7vmbaCGQIi4C7dtV1cQTcdbppowi4a5XLj0P0J3GWyLn3C8LKr5AHEQTcLerpY9EgLGRvhQwyIeZOwF1/X7BEEnC3qJcfS8A9XzNtRK+91dkrZ8MX177YOJE9wuy37t3SprwRVxpwF1h9cs/kg5PX109gnxyfrD5f8kJ8T4jmrdL1IuBesnof3xeit4oz2i0QFgH33tc78ntCAu69r490BALufnojequoDgF3vzqRkZAZrDNnzoSLFy8G+Vp/8uRJX+EUo+0Wb0XAXbH4mSHI3oqAe+ZiW5sTcLcqWD8e2VwRcK+/ziVaIpsrAu4lKqBeHwTc6+lUqhWyuUIGmRBzJ+Beatfl9UPAPU8vS2tkCIuAu2Xl82MJuOdrZokg4G5RLy8W0Z/EGSLn3msIK68K6rUm4F5Pp9Kt0CAsZG+FDDIh5k7AvfTdol5/BNzr6VSqFQH3Ukp276eEt7pw48Kmk9jjaeyXbl3qnoChhQZw/9a+b4Uj+46Eo/uOboLZn5p4ypBJfijie0I0b5WuCgH3/BrVRiB6qzjX3QJhEXDXVm/9OOT3hATc669ziZYE3EuoWK8PRG8VZ0bAvd4al2qFzGARcC9VBd37SX0hAffuellbIHsrAu7W1c+MJ+CeKZihObK5IuBuWHhFKLK5IuCuWHBlCAF3pXDKMGRzhQwyIeZOwF25yYxhBNyNAmaEI0NYBNwzFrpAUwLuBUTM6IKAe4ZYxqaI/iROGTn3EhCWcemzwwm4Z0tWJAANwkL2VsggE2LuBNyL3CKyOyHgni2ZKYCAu0m+rOAcb3X+6vlw7sq58NnVz8Knlz+toPbPr32eNV7Jxo8C3OUkdoHYj0wcCYf3Hg5TT0yFJyeeDIfHD5cc3tQX4ntCNG+VLhABd1O5ZgUjeqs4QQLuWUttbnzu3Llw9uzZMDAwEE6dOmXuz7MD5PeEBNw9KyUEAu5+eiN6q6gOAXe/OpGRkBksAu5+tULA3U9rGQnZWxFw962VDXM1NDQURkZGnEfPH263GJSxsbHQaDTyBehTBAF3X+GRzRUBd79aIeDupzW6uUIGmRBzJ+DuuzfjaATc/XRHhrAIuPvViYxEwN1XbwLufnoj+pOoDnLuORCWXzU8fiQC7v1ZCTQIC9lbIYNMiLkTcO/PPYWAu6/uBNz99N7OWwm4LjD7+StrQLtA7GevnPVLqstI7WY7TI5PhoOjB8NEZyJMjk2GpyefDnIK+zMHn9kxeT4uEcR3nGjeKtWfgLvftkD0VlEdAu5+dSIjEXD31TuORsDdV3cC7n56I3qrqA4Bd786kZGQGSwC7n61QsDdT2sZiYC7r97QP4HHE9z9igXZXBFw96sTdHNFwN2vVgi4+2mNbq6QQSbE3Am4++7NOBoBdz/dkSEsAu5+dSIjEXD31ZuAu5/eiP4kqoOcOwF3vxqXkeQkvdnZ2fDqq6+G119/3Xdw42hoEBayt0IGmRBzJ+BuvDkowwm4K4VThhFwVwqXGfb1za/DJ5c+CR9++WH47Ppn4es7X4dPLn+S2Utvmk/umayAdQHZ5eT1Q+OHqj/y+YmRiWrQ1BeiHSaF+J4QzVullUnAvTf7dLteEb1VnAcBd786kZEIuPvqHUcj4O6rOwF3P70RvVVUh4C7X53ISATc/fTeLd6q0+mEdrvtJ1yBkdDeExJwL7DoOV0gGxQC7jkrbWuLbK4IuNvWPjca2VwRcM9dbX17Au567TSRyOYKGWRCzJ2Au2aH2WMIuNs1rNsDMoRFwL3uKpdpR8C9jI51e0F7cJXOSyBa8bZTU1Nhenq67pT71g7Rn0SxkHMn4O5b8gTc/fRG9lbIIBNi7gTc/fZlOhIBd1/dCbiX1fvqnavViexyGvu5q+eqk9nl3/eW7lX+W74GydVsNsPAwEDZwR/T23hnPDy176lwZOLIxh+B2uXfzUazax4E3LtKVLQBAfeictbuDO09IaK3iouxWyCs4eHh0Gq1atdYvxoScO+P8gTcfXVH5sfm5uaCfO2fnJwMMzMzvsIpRkNmsAi4KxbcEILmrdKp8gR3w8JnhvIE90zBjM2RGawvvvgiyLNauV555ZXQaDQ2qTGwKtW0wy5kg0LA3a+YkM0VAXe/OpGRkM0VAXe/WiHg7qe1jIRsrpBBJsTcCbj77s04GgF3P92RISwC7n51IiMRcPfVm4C7n96I/iSqg5w7AXe/GpeRCLj76Y3srZBBJsTcCbj77ct0JALuvroTcNfrLSeyV38ur/199srZML84/8gOPQB3OXl9av9U9Ufg9af2PhWe3v90GGmN6CfKE9xN2mmCCbhrVLPHoL0nRPRWcZUIuNvrNacHAu45apVrS8C9nJZ1ekLmxwi411nhMm0IuJfRsW4vaN4qnRcB97qrbG9HwN2uYU4PyAxWV8B9aWlpVR787yTOXb65l2/c5Kdi0X49Qcx9aGgoyK9X2OmXrL184ZFrdHQ0DA4O7vSUN/JDzl1M+Pvvv1/NRX5Sc3x8fMfrLi8f5AW4/JTMyIjtgan3ZJFzly9AAk3I3pQ9inBJfcsl90C5F6Jc8nXwrbfeqtKV0y4PHz6MknqVZ9Rdvm4inCohdS31LdeePXugtJZ7odxXmLvPsv3hD3+ooM79+/eHZ5991mfQQqOIxxK/guIL02nH3OXUMTmtZqdf8r2D+HC5xKds/anenZw/cu5yL3z33XcreZ9//vmwb9++nSx1lRuit4qixtzlJED5tfFIF2LuaN4qrQf54TC5txw5ciQcPXp0x5cKvVV/lkhe+ojHkkvuKZ6njGpnjOytfvrTn4Y33ngj/PznPw+/+c1vtBL0JU7qROqFvrD38stzCflBU7nEg4vmKBdi7gIDXbhwodL5+9//PorUmzwtsi+UiaA8D5J9KTWO+L4KOfe33367eh9x6NChnv5WIjl9XeD1T698Gj69vPbns2ufheX7y1n3BfHf8kcueSZh8Vb7R/eHb+37VvjWE98KT+97euPvVrM3JwmnvpDvCbOWXdUYzVulk/zLX/4Srl27Vn3/8MILL6jm368gtPeEiN4qXVvU94QyB7TcBQb6/PPPq687J0+e7NcWU42L/J4QMffdwGAh+vE//vGPFY+F8o4TmcFKc+d7QtVtOSsIzVulk/v444/D5cuXK57pxIkTWfPuV2M0f7KdL0ThmJBzR/QnUe+LFy+Gs2fPVv/84Q9/+BC/PHDjxo0dd4i7fIGXb9zk4TIa4B5zlwdYKIB7hPTkxQka4I6au3wD8eGHH1YbU2A9BEBFtBZTKDWCALqlX3SQcxcYSB4wy4MJhB8skHt3/KEZ+SYTCXCXFxAC0solMNDBgwf75U9V40awE0V3eUElBksulB/eiAuT5i770vLCSrXYhiDE3D/44IMKSBVwVn74BOmSF1Zyb0Hxham2aLmLzhHSEw+OBrij5i4eS046kOvYsWNh7969O36LonmrVNCYO+LXTvmaL1+DkHJH81ZprcgPnogvlx/YRPihTUR/sht8oXyfGX/gFOV5EJo/SfflL37xi/Dmm2+Gn/3sZ+HXv/71jv96ud0zFRRPu1t8oTwTRwLcU91RchcQSF5ois7f+973oPYloreKAiPmHn2hPOdEOFQiLWbk3N97773qufiBAweK/dDmwvJC+OjSR+Hjyx9XJ7ML2H7h5oUi+1/8dwq41+l0cs9keHLvk+HoxNHw5PiTFdT+9BNPh+Eh34MGEH1h1FfeWaG9J4zvq1C8VVrLn3zySZDfDCHP85977rk6Zb5j2qC9J0T0VnGxkd8TIuYuP7Apf+Q9FQqkt90zFb4n7P3tcjcwWIj8mLw/ka9BKO84Eb3Vdr6Q7wl7f09B81apInLggfzQpjy/kgNpd/qF6E92gy+UOaC9J0RmsC5duhTkBzflevHFFx8G3O/cubMaXzTvlE27G8wVyoOJ3WJQUF7Gxj1GwN33boNsrtAgLGRzRcDdd18imytCWL61QsDdV+84GhpAtltAJrSHbgTcffcnAXdfvdEeXKXqEHD3qxVkX4gIMqH5k7QSCbj77cvd4gtRIPG4sogQFgF3v32ZjkTA3Vf3bzLgfn/1fjh/7Xz4+NLHFdQuf764/kWQz/fiehTgPj48Hp4af6oC2QVir/5e/7gx2OhFKtl9IvrC7UAmlPeEBNyzS7RIANp7QkRvtRtAJsR3nATci9wisjtBfB60GxgsAu7ZpZodsFv4MbR3bYjPstC8VboZCLhn3xrUAYjeKp0s2ntCZAarK+C+445vX//VT3IDl9Mw0E6Kll8LIbnLaR4Ipy3Lg6u4IeUUcaTTLpFzv3HjRjh9+nR1X5Sfpp6YmFB/QfAKlG965GYoNYJw4nyqC3Lu8gJfXvzIyfkIv7ZXDIqc4CGX3L+RTjWSe/fs7GyV+/Hjx4udDOS1R+W+Ipd8w4bw208E0oun6yCc+Lv1ZWw8bXl8fBzqBHe5n6Dl/vvf/776zRCTk5MQP0Wd1or8KnB5GITiC7fLXR4YIpyeIjqL3nJJvkinXSLnLntT9qhc8qup5WS9nX6heatUz5i7nMgkX3+QLvmaL1/7kXJH81ZpPYinFW8rv/lkenp6x5cKoj+JoiLnLt/fx9++Jd9rIvxGP2RvderUqer7zVdffTW8/vrrO35fbn2QL8/g6At7v2xy746/clieK6P9Vjy03D/66KPqZCDR+eWXX+79AhccAdFbxenH3OXfKM+D5FmnPPOU520Iv7U3LTXk3OU3n4jXeuqpp2qdFH3x5sXwl4t/CR99/VE4c+FM+OCrDwruuu5dDQ0OhSN7j4Rj+4+F7xz5Tjh28FiYemIqDLd8T2PvnunDLVJfyPeEGgXzYuSdLJK3Smcnv1nhypUr1TOJl156KW/ifW6N9p4Q2RcivydEzF0gvbNnz1bP3OT7TqQL+T1hmjvKe8LIMSEzWIi5z83NVTwWyjtOZAYrzZ3vCXv/1QDNW6WKyG9WuHjxYsUznTx5svdiGUdA9CdxymnuKBxTulxo7wmRvZU8o5VntXK98sorD/HLAwTcjXeSLeEE3Mvq+bjekM0VAXe/OpGRkM0VGoSFbK4IuPvuS2RzhQwyIeZOwN13b8bRIkBGkKn3+hNw773G6Qho3mq73JEg8Zg/IoSF9uAqrRUC7n73FURvFdUh4O5XJzISAXc/vZG9FTLIhJg7AXe/fZmORMDdV/fdCrjPL86HP1/4cwW0xz837q4d/uFxjbXHKoD9+IHj4ZmDz4TjB4+HQ2OHNg6VQPnhwe18IQH33lcQAffea7zdCGjvCRG9VdQd+T0hYu4E3PtzTyHg7qs7MpxPwN2vVgi4+2ktI6F5q1QdAu5+tULA3U9rGQmZwSLg7lsr1Sk7PMHdR3QC7j46x1GQDQpy7mgQFuLDn1jjBNx97ynI5goZZELMnYC7796MoxFw99MdGcLiCe5+dSIj8QR3X70JuPvpjehPojrIuRNw96txGYmAu5/eyN4KGWRCzJ2Au9++TEci4O6r+24B3FfHVzfB7F9e/9JNyCf3Phmm9k9Vf44dOLYGs48femh8RG8VJ8ET3N3KqRqIgLuv3qjvOBG9VdQa+T0hYu4E3PtzTyHg7qs7AXc/vZEZLALufnUiIyEzWATc/WqFgLuf1jISMoNFwN23Vgi4O+qNbK54grtjoYCbKwLufrVCwN1Pa3RzhQwyIeZOwN13b8bRCLj76Y4MYRFw96sTGYmAu6/eBNz99Eb0J1Ed5NwRIazoT4aGhsLIyIhfkRYYiYB7ARFrdoHsrZBBJsTcCbjX3FSFmxFwLyxol+4QAferd66GP37xx/Df/+G/h0+vfhouL10Oo6OjPRfuwNiBDZD96SeeDvLn2clna4+L6K3i5Ai4117mIg0JuBeRMbsTNAgL0VvFRUGExJFzJ+CefTsoEkDAvYiMtTsh4F5bKnNDZAaLgLt5+bM6QPNW6eQIuGcttakxAXeTfNnBBNyzJbMFIBsUnuBuW/ucaGRzRcA9Z6XtbZHNFQF3+/rX7YGAe12lyrRDNlfIIBNi7gTcy+y53F4IuOcqpm+PDGERcNevuyaSgLtGNX0MAXe9drmRiP4kzhE5d0QIi4B77u4q0x4NwkL2VsggE2LuBNzL3CNyeyHgnquYrT0C4P7p5U/DB199EN7/6v3w/pfvh8u3L1eTvnbtWvXbkjudTnHAXU5hn3lyZg1of2IqTB+YDp2hjklsRG8VJ0zA3bT02cFo3iqd4HvvvReuXLkSxsfHw0svvZQ9934GoL0nRPRWcX0JuPtWOgF3X73jaATcfXVH5sfm5uaq394yOTkZZmZmfIVTjIbMYBFwVyy4IQTNW6VTJeBuWPjMUALumYIZmyMzWDzB3bj4ueEE3HMV07dHNlcE3PXrrolENlcE3DUrrosh4K7TTRuFbK6QQSbE3Am4a3eZLY6Au02/nGhkCIuAe85K29sScLdrmNMDAfcctWxtEf1JnDFy7ogQFgF3217TRqNBWMjeChlkQsydgLv2rmCLI+Bu0y83eqcB7ksrS+EvF/9SgewCtAvYPr84v+20SgHuh8cPh+cOPRe+ffjb4flDz4dnDz4bmo1mrpRd2yN6qzgpAu5dl7doAzRvlU6egHvRUnhsZ4jeKk6IgLtfnchIBNx99Y6jEXD31Z2Au5/eyAwWAXe/OpGRkBksAu5+tULA3U9rGQmZwSLg7lsrgYC7n+DI5oqAu1+doJsrAu5+tULA3U9rdHOFDDIh5k7A3XdvxtEIuPvpjgxhEXD3qxMZiYC7r94E3P30RvQnUR3k3BEhLALufvsyHQkNwkL2VsggE2LuBNz7c08h4O6re78B91v3boU/ffmnCmSXP2cunKktgAZwH22PVhC7/BGg/duHvh32dPbUHtPSENFbxfkScLesfH4smrdKZ0jAPX+9tRGI3irOlYC7dtV1cQTcdbpZowi4WxXMiyfgnqeXpTUyg0XA3bLy+bEE3PM100bsFm8lv52t3W5rZehLHNp7QgLuzmWCbFAIuPsVC7K5IuDuVycyErK5IuDuVysE3P20lpGQzRUyyISYOwF3370ZRyPg7qc7MoRFwN2vTmQkAu6+eqM9uErVmZ2dDeJtp6amwvT0tK9witEQ/UmcJnLuiBAWAXfFBisQggZhIXsrZJAJMXcC7gVuEIouCLgrRDOEeAPuX934atPp7J9f+1ydfTfAvTHYCMcOHKsg9ucPr0HtRyaOqMezBiJ6qzhnAu7W1c+LR/NW6ewIuOettaU1oreK890tENbw8HBotVqWZXSJJeDuIvNDgxBw99UdmR+bm5sL8rV/cnIyzMzM+AqnGA2ZwSLgrlhwQwgyg8UT3A0LnxnKE9wzBTM2WvTAMgAAIABJREFUR2aweIK7cfFzwwm45yqmb49srgi469ddE4lsrgi4a1ZcF0PAXaebNgrZXCGDTIi5E3DX7jJbHAF3m3450cgQFgH3nJW2tyXgbtcwpwcC7jlq2doi+pM4Y+TcESEsAu62vaaNRoOwkL0VMsiEmDsBd+1dwRZHwN2mX250LwH3+6v3w8eXPt4EtF+fv56b4iPbbwXcD48frkD2Cmg/9Hw4fvB4aDaaxcazdoToreKcCbhbVz8vHs1bpbMj4J631pbWiN4qzpeAu2Xl82MJuOdrViKCgHsJFev3QcC9vlbWlsgMFgF36+rnxSMzWATc89ba0pqAu0W9/FhkBouAe/56myIIuJvkywpGNlcE3LOW2twY2VwRcDcvf+0OCLjXlqpIQ2RzhQwyIeZOwL3IlsvuhIB7tmTqAGQIi4C7etlVgQTcVbKpgwi4q6XLDkT0J3GSyLkjQlgE3LO3V5EANAgL2Vshg0yIuRNwL3KLyO6EgHu2ZKaA0oD7l9e/DO989k545/w74Q+f/yHcW7pnyu9Rwa1mK4wuj4an9zwdXnrmpfAvT/7LMNYe68lYpTpF9FZx7gTcS1VBvX7QvFU6KwLu9da4RCtEbxXnTcC9RAXU74OAe32tSrYk4F5Sze59EXDvrlGpFsgMFgH3UlVQrx9kBouAe701LtGKgHsJFev3gcxgEXCvv85FWhJwLyJjrU6QzRUB91pLXKwRsrki4F6sDLp2RMC9q0RFGyCbK2SQCTF3Au5Ft17tzgi415bK3BAZwiLgbl7+rA4IuGfJZW5MwN0sYe0OEP1JnBxy7ogQFgH32tuqaEM0CAvZWyGDTIi5E3Avequo3RkB99pSFWloBdwFYD/92ekKaJc/F25eKJLX1k7GO+Phu099N3z3ye9Wf8vp7G/941tBvNZTTz0VnnvuuZ6MW7JTRG8V50/AvWQldO8LzVulMyLg3n19S7VA9FZx7gTcS1VBvX4IuNfTqXQrAu6lFX18fwTc/fRGZrAIuPvViYyEzGARcPerFQLuflrLSMgMFgF331oJBNz9BEc2VwTc/eoE3VwRcPerFQLuflqjmytkkAkxdwLuvnszjkbA3U93ZAiLgLtfnchIBNx99Sbg7qc3oj+J6iDnjghhEXD325fpSGgQFrK3QgaZEHMn4N6fewoBd1/dcwF3efn80aWPwtvn3q6A9j9f/HNYub9SPOnD44fXgPZ1qP3ovqMPjfHmm28ScC+u/PYdEnB3Enp9GDRvlapDwN2vVhC9VVSHgLtfnchIBNx99Y6jEXD31Z2Au5/eyAwWAXe/OkFnsAi4+9UKAXc/rdEZLALuvrVCwN1Rb2RzRcDdsVDAf3qQgLtfrRBw99Ma3Vwhg0yIuRNw992bcTQC7n66I0NYBNz96kRGIuDuqzcBdz+9Ef1JVAc5dwLufjUuI506dSrMzs6GV199Nbz++uu+gxtHQ4OwkL0VMsiEmDsBd+PNQRlOwF0pnDKsDuB+bf5aeOvTtzZOap9fnFeO9uiwZw48E1448kJ44am1P3uH93Ydg4B7V4mKNSDgXkzKWh2heat0UgTcay1xkUaI3ipOnIB7kRKo3QkB99pSFW1IwL2onF07I+DeVaJiDZAZLALuxcqgVkc8wb2WTEUa7RZv1el0QrvdLqKJVydo7wl5grtXZayPg2xQeIK7X7EgmysC7n51IiMhmysC7n61QsDdT2sZCdlcIYNMiLkTcPfdm3E0Au5+uiNDWATc/epERiLg7qs32oOrVB2BaMXbTk1NhenpaV/hFKMh+pM4TeTcCbgritUQQsDdIF5mKLK3QgaZEHMn4J65uQo1J+BeSMia3WwHuC+uLIb3vngvnD5/Orx9/u1w/ur5mr3Va9ZqtsK3D327Op195smZ8N0nvxs6Q516wUkrAu7ZkqkDCLirpVMFEnBXyWYOQntPiOit4iLtFghreHg4tFotc+31ugMC7r1WePv+Cbj76o7Mj83NzQX52j85ORlmZmZ8hVOMhsxgEXBXLLghBM1bpVPlCe6Ghc8M5QnumYIZmyMzWDzB3bj4ueEE3HMV07dHNlcE3PXrrolENlcE3DUrrosh4K7TTRuFbK6QQSbE3Am4a3eZLY6Au02/nGhkCIuAe85K29sScLdrmNMDAfcctWxtEf1JnDFy7gTcbXWbG03APVcxfXtkb4UMMiHmTsBdv88skQTcLerlx0bA/eKdi+H9i++Hdz57J/zpiz8FgdxLXXs6eyqQXU5mF5j92clnQ2OwYe6egLtZwtodEHCvLVWRhgTci8iY3Qnae0JEbxUXhYB7dnmaAgi4m+RTBxNwV0unCiTgrpJNFYTMYBFwVy25OgjNW6UTJeCuXvbsQALu2ZKZApAZLALupqXPDybgnq+ZNgLZXBFw1666Lg7ZXBFw1625JoqAu0Y1fQyyuUIGmRBzJ+Cu32eWSALuFvXyYpEhLALueWttbU3A3apgXjwB9zy9LK0R/UmcL3LuBNwtVZsfS8A9XzNtBLK3QgaZEHMn4K7dZbY4Au42/epGLywvhH8690/hjT+/EebOz4U7i3fC4OBg3fDHthtpjYTvHfleePHoi9Wf6f29+Y1BBNyLLFetTgi415KpWCMC7sWkzOoI7T0horeKC0LAPas0zY0JuJslVHVAwF0lmzqIgLtauuxAZAaLgHv2cpsC0LxVOlkC7qalzwom4J4ll7kxMoNFwN28/HkdEHDP08vSGtlcEXC3rHx+LLK5IuCev97aCALuWuV0ccjmChlkQsydgLtuj1mjCLhbFawfjwxhEXCvv84lWhJwL6Fi/T4IuNfXytoS0Z/EOSPnTsDdWrl58QTc8/SytEb2VsggE2LuBNwtO00fS8Bdr123yPnF+fDWp2+FNz9+M/zT+X8Ki8uLQd6hyAvlRqOhBtw7Q53qZPYItB8/eDwMDAx0S8f8/wTczRLW7oCAe22pijQk4F5ExuxO0N4TInqruCgE3LPL0xRAwN0knzqYgLtaOlUgAXeVbKogZAaLgLtqydVBaN4qnSgBd/WyZwcScM+WzBSAzGARcDctfX4wAfd8zbQRyOaKgLt21XVxyOaKgLtuzTVRBNw1quljkM0VMsiEmDsBd/0+s0QScLeolxeLDGERcM9ba2trAu5WBfPiCbjn6WVpjehP4nyRcyfgbqna/FgC7vmaaSOQvRUyyISYOwF37S6zxRFwt+m3NfrG3RsV0P67T34X3v383bByf2VTEw3gPtQYCt85/J0KaP9nR/9Z+Pahb4fGYKNs4jV6I+BeQ6RCTQi4FxKyZjcE3GsKVbgZ2ntCRG8Vl4yAe+Hi7dIdAXdfveNoBNx9dSfg7qc3MoNFwN2vTmQkNG+VqkPA3a9WCLj7aS0jITNYBNx9ayUQcPcTHNlcEXD3qxN0c0XA3a9WCLj7aY1urpBBJsTcCbj77s04GgF3P92RISwC7n51IiMRcPfVm4C7n96I/iSqg5w7AXe/GpeRCLj76Y3srZBBJsTcCbj77ct0JALudt0v3boU/uHjf6jA9g8ufFCd0P6oqy7gvm9kX/jB9A/CyWMnwz//1j8P7WbbnqixBwLuRgEzwgm4Z4hVoCkB9wIiKrpAg7AQvVVcFgLuigI1hBBwN4hnCCXgbhBPEUrAXSGaMgSZwSLgrlx0ZRiat0qnScBdueiKMALuCtEMIQTcDeJpQpENCgF3zYrrYpDNFQF33Zpro5DNFQF37arnxxFwz9fMEoFsrpBBJsTcCbhbdpo+loC7XrvcSGQIi4B77mrb2hNwt+mXG03APVcxfXtEfxJni5w7AXd9zWoiCbhrVNPFIHsrZJAJMXcC7ro9Zo0i4K5T8JPLn4Tfffy78NanbwX5uO71OMD92IFj4YfTP6yg9ucPPV+3S7d2BNzdpA4E3P20lpEIuPvqHUdDe0+I6K2i1gTcfWucgLuv3nE0Au6+uiPzY3Nzc9XX/snJyTAzM+MrnGI0ZAaLgLtiwQ0haN4qnSoBd8PCZ4YScM8UzNgcmcHiCe7Gxc8NJ+Ceq5i+PbK5IuCuX3dNJLK5IuCuWXFdDAF3nW7aKGRzhQwyIeZOwF27y2xxBNxt+uVEI0NYBNxzVtreloC7XcOcHgi456hla4voT+KMkXMn4G6r29xoAu65iunbI3srZJAJMXcC7vp9Zokk4F5PvdWwGv584c/VKe3y58LNC/UCt7RKAff2UDu8ePTFCmj/8bEfh32j+1R9egURcPdSOhBw95O6GomAu7Pg68OhvSdE9FZxZQm4+9Y4AXdfveNoBNx9dSfg7qc3MoNFwN2vTmQkNG+VqkPA3a9WCLj7aS0jITNYBNx9ayUQcPcTHNlcEXD3qxN0c0XA3a9WCLj7aY1urpBBJsTcCbj77s04GgF3P92RISwC7n51IiMRcPfVm4C7n96I/iSqg5w7AXe/GpeRCLj76Y3srZBBJsTcCbj77ct0JALuj9f93c/eDb/75HfhjY/fCNfnr5sXabgxHH4w9YM1qP25H4d2s23u06sDAu5eShNw91N6bSQC7t6Kr42HBmEhequ4sgTcfWucgLuv3nE0Au6+uhNw99MbmcEi4O5XJ4jeKlWHgLtfrRBw99NaRiLg7qv3BiTearXC8PCw8+i24Qi42/TLiUY2VwTcc1ba3hbtwVU6YwLu9vWv2wMB97pKlWmHbK6QQSbE3Am4l9lzub0QcM9VTN8eGcIi4K5fd00kAXeNavoYAu567XIjEf1JnCNy7gTccyvV1p6Au02/nGhkb4UMMiHmTsA9Z2eVa0vAfbOWSytL4Z3z74Q3P3kzvPXpW+HWvVtmsZ85+Ez44fQPK6h9sjMZwmoI7XY7dDodc9+eHRBw91M79YVjY2Oh0Wj4DW4cCfE9IQF346Irw9HeEyJ6q7g0BNyVRaoMI+CuFM4YRsDdKGBmOAH3TMEMzRG9VZwuAXfDwitC0bxVOkUC7ooFV4YQcFcKpwxDZrB4grty0bVhBNy1yuXHIZsrAu75622JQDZXBNwtK58XS8A9Ty9ra2RzhQwyIeZOwN2623TxBNx1ummikCEsAu6aFdfHEHDXa6eJJOCuUU0Xg+hP4kyRcyfgrqtXbRQBd61y+XHI3goZZELMnYB7/v4qEUHAfU3FP335p/Db938b3vjojbCwvGCSttVshRePvhhOTp8MPzr2o7BvdN9Gfzdv3gzyQpmAu0niWsGI3ipOjIB7rSUu1oiAezEpszpCe0+I6K3ighBwzypNc2MC7mYJVR0QcFfJpg4i4K6WLjsQmcEi4J693KYANG+VTpaAu2nps4IJuGfJZW6MzGARcDcvf14HBNzz9LK0RjZXBNwtK58fi2yuCLjnr7c2goC7VjldHLK5QgaZEHMn4K7bY9YoAu5WBevHI0NYBNzrr3OJlgTcS6hYvw8C7vW1srZE9Cdxzsi5I0JY0Z8MDQ2FkZERa+m5xhNw95Mb2Vshg0yIuRNw99uX6UjfZMD96p2r4X+e+Z/hf7z/P8KFGxdMC/DE6BMVzP6D6R+EE0dPBIHct7sIuJtkzgpG9FZxggTcs5ba3JiAu1lCVQdo7wkRvVVcGALuqhJVBxFwV0tnCiTgbpIvO5iAe7Zk6gBkBouAu3rZVYFo3iqdJAF31ZKrggi4q2RTByEzWATc1cuuCyTgrtNNE4Vsrgi4a1ZcH4Nsrgi469c9N5KAe65itvbI5goZZELMnYC7ba9powm4a5XLj0OGsAi456+3JYKAu0W9/FgC7vmaaSMQ/UmcK3LuiBAWAXftLrPFoUFYyN4KGWRCzJ2Au+3eoI3+pgHuK/dXwlufvlWd1v72+bfD/dX7WunC3uG94eXjL4e/eu6vwgtHXggDYaBrXwTcu0pUrAGit4qTJ+BerAxqdYTmrdJJvffee+HKlSthfHw8vPTSS7Xmu1Maob0nRPRWca0JuPtWPQF3X73jaATcfXUn4O6nNzKDRcDdr05kJDRvlapDwN2vVgi4+2ktIyEzWATcfWslEHD3ExzZXBFw96sTdHNFwN2vVgi4+2mNbq6QQSbE3Am4++7NOBoBdz/dkSEsAu5+dSIjEXD31ZuAu5/eiP4kqoOcOyKERcDdb1+mI6FBWMjeChlkQsydgHt/7infFMD9s6ufVSe1/68//69w4+4Ntdhj7bHw4+M/DqeeOxVePPpiGBwYzOqLgHuWXKbGiN4qTpiAu2nps4PRvFU6QQLu2cutDkD0VnGyBNzVy64KJOCuks0cRMDdLGFWBwTcs+QyNUZmsAi4m5Y+O5iAe7Zk6oDd4q06nU5ot9tqHfoRiPaekIC7c5UgGxQC7n7FgmyuCLj71YmMhGyuCLj71QoBdz+tZSRkc4UMMiHmTsDdd2/G0Qi4++mODGERcPerExmJgLuv3mgPrlJ1Zmdng3jbqampMD097SucYjREfxKniZw7IoRFwF2xwQqEoEFYyN4KGWRCzJ2Ae4EbhKKL3Qy437p3qwLa5c+HX3+oUGctpN1sh3/x7L+oTms/eeykuh8JJOBuki8rGNFbxQkScM9aanNjNG+VTpiAu3n5a3eA6K3i5HYLhDU8PBxarVbtNetXQwLu/VGegLuv7sj82NzcXJCv/ZOTk2FmZsZXOMVoyAwWAXfFghtCkBksnuBuWPjMUJ7gnimYsTkyg8UT3I2LnxtOwD1XMX17ZHNFwF2/7ppIZHNFwF2z4roYAu463bRRyOYKGWRCzJ2Au3aX2eIIuNv0y4lGhrAIuOestL0tAXe7hjk9EHDPUcvWFtGfxBkj544IYRFwt+01bTQahIXsrZBBJsTcCbhr7wq2uN0IuL99/u3w2/d/G9746A2TOH/13F+FU8+fCj869iNTP2kwAfdiUnbtCNFbxUkRcO+6vEUboHmrdPIE3IuWwmM7Q/RWcUIE3P3qREYi4O6rdxyNgLuv7gTc/fRGZrAIuP//7L0LtJ5Vde4/d3ayL7kDYRMSIEEIsAkXUwQUQriYgERbsZWiVf+UjnrDioA1tUVtj0ccFi+IcjlejrRahVOoIJzUCgpI4ARJRAgRgtyiQCGQAOFmSAz5j/nVRd+Qb+/vXXOub+79bJ5vDIalrLnmfJ8117uf/b6/vb64PtFMyAwWAfe4XiHgHqe1ZkJmsAi4x/aKEHCPExzZXBFwj+sTdHNFwD2uVwi4x2mNbq6QQSbE2gm4x+7NlI2Ae5zuyBAWAfe4PtFMBNxj9SbgHqc3oj9J6iDXjghhEXCP25fVTGgQFrK3QgaZEGsn4D4095SRArg/9sxj8uO7fizXrbpO1j631iRmh3TIvtP2laP2PkrmzZonvV29pnkGCyLgXlzSASdE9FbpYgi4x/WJZkLzVlV1CLjH9Qqit0rqEHCP6xPNRMA9Vu+UjYB7rO4E3OP0RmawCLjH9YlmIuAep/dI8VY9PT3S3d0dJ1yBTGjvCQm4F1j0nCmQDQoB95yV9o1FNlcE3H1rnxuNbK4IuOeutn08AXe7dpZIZHOFDDIh1k7A3bLD/DEE3P0a1p0BGcIi4F53lcuMI+BeRse6s6A9uKpe15IlS0S97YwZM2TmzJl1L3nIxiH6kyQWcu2IEBYB96HZpmgQFrK3QgaZEGsn4D409xRkwL2js0OWP7xcfrLqJ3Lnw3eaBZw6aaq8cZ83ytH7HC19E/rM89QJJOBeR6UyYxC9VbpyAu5leqDuLGjeqnpdBNzrrrJ/HKK3Slc9UiCs3t5e6erq8i9mm2cg4N5mgQeYnoB7rO7I/Njy5csbf9zW19cn/f39scIZsiEzWATcDQvuCEFmsHiCu2PhM0N5gnumYM7hyAwWT3B3Ln5uOAH3XMXs45HNFQF3+7pbIpHNFQF3y4rbYgi423SzRiGbK2SQCbF2Au7WXeaLI+Du0y8nGhnCIuCes9L+sQTc/RrmzEDAPUct31hEf5KuGLl2RAiLgLtvr1mj0SAsZG+FDDIh1k7A3XpX8MUhAu633X+bXP+r6+WW1bfIi5tfNAkwqXeSHDHriAbUPqtvlmkOSxABd4tqthhEb5WulIC7bc2tUWjeqnqdBNytq54fh+it0lUScM9fb08EAXePevZYAu527SyRBNwtqtlikBksAu62NbdGITNYBNytq54fR8A9XzNPBDKDRcDds/KGWALuBtGMIcjmioC7cdGNYcjmioC7cdENYQTcDaI5QpDNFTLIhFg7AXfHRnOEEnB3iJcZigxhEXDPXGzncALuTgEzwwm4ZwrmGI7oT9LlIteOCGERcHdsNEcoGoSF7K2QQSbE2gm4O24MjlAUwH3T5k1y3arr5Krbr5IHn3hQ9KVsZ2enjBo1qvbVd3V2yaGvOVSO3vtombPbHOkc1Vk7ttRAAu6llGw9D6K3SldFwL31+pYcgeatqtdOwL1kJww+F6K3SldEwD2uTzQTAfdYvVM2Au6xuhNwj9MbmcEi4B7XJ5oJmcEi4B7XKwTc47TWTMgMFgH32F4RAu5xgiObKwLucX2Cbq4IuMf1CgH3OK3RzRUyyIRYOwH32L2ZshFwj9MdGcIi4B7XJ5qJgHus3gTc4/RG9CdJHeTaESEsAu5x+7KaCQ3CQvZWyCATYu0E3IfmnjLcAfdnNzwri+9cLItXLJb1v13fEEnfQ+QA7jN2mCFv2u9N8sZ93ig9Y3qGRujfZyXgHic/ordK6hBwj+sTzYTmrarqEHCP6xVEb5XUIeAe1yeaiYB7rN4pGwH3WN0JuMfpjcxgEXCP6xPNRMA9Tu+R4q16enqku7s7TrgCmdDeExJwL7DoOVMgGxQC7jkr7RuLbK4IuPvWPjca2VwRcM9dbft4Au527SyRyOYKGWRCrJ2Au2WH+WMIuPs1rDsDMoRFwL3uKpcZR8C9jI51Z0F7cFW9riVLloh62xkzZsjMmTPrXvKQjUP0J0ks5NoRISwC7kOzTdEgLGRvhQwyIdZOwH1o7inDFXB/5KlH5Irbr5AbVt0gGzdv3EqcOoD7+O7xcuTeR8qC/gXymh1fMzTiNslKwD1uKRC9VVKHgHtcn2gmNG9VVYeAe1yvIHqrpM5IgbB6e3ulq6srbtGNmQi4G4VzhhFwdwqYGY7Mjy1fvrzxs7+vr0/6+/szrzx+ODKDRcA9tl+QGSye4B7XKzzBPU5rzYTMYPEE99he4QnugXojmysC7oGNAv7XgwTc43qFgHuc1ujmChlkQqydgHvs3kzZCLjH6Y4MYRFwj+sTzUTAPVZvAu5xeiP6k6QOcu2IEJYXcNcH6voC45vf/KZcf/318otf/KKxlEceeaQsXLhQ3vGOd8huu+3WluafN2+e6B+faJ7Fixe3JUe7JkWDsJC9FTLIhFg7Afd23TUGn3e4Ae4rHl4hV95+pfx89c9li2xpWvxAgHtHR4ccuMuBsmDfBfKG17xBRneOHhpRB8lKwD1uSRC9VVKHgHtcn2gmNG9VVYeAe1yvIHqrpA4B97g+0UwE3GP1TtkIuMfqTsA9Tm9kBouAe1yfaCYC7nF6jxRvxRPc298zBNzbr/FWGZANCk9wj2sWZHNFwD2uT9DNFQH3uF4h4B6ntWZCNlfIIBNi7QTcY/dmykbAPU53ZAiLgHtcn2gmAu6xehNwj9Mb0Z8kdZBrR4SwPIC7gkSf+9zn5LzzzmscTtHso9968KUvfUne9ra3iUKLJT8E3EuqOfhcyN4KGWRCrJ2Ae9y+rGYaDoD75pc2y5J7l8iVv7hSHlj7QEshXgm4903skzfu88YG2D5l/JSW8UM5gIB7nPqI3iqpQ8A9rk80EwH3WL1TNjQIC9FbJa1HCoTFE9zbv1eR3xMScG9/f1QzIPNjPME9rlcIuMdprZnQvFVVHZ7gHtcrPME9TmvNhOyteIJ7bK/wBPdAvQm4B4oNblCQzRUB97g+J+AepzW6uUIGmRBrJ+AeuzdTNgLucbojQ1gE3OP6RDMRcI/Vm4B7nN6I/iSpg1w7IoRlBdz1+dEXv/hF+fjHP95YuhNPPFFOPfVUmT17duOhr57m/tWvflXUd06YMEG+853vyFvf+taim4CAe1E5B50M2Vshg0yItRNwj9uX1UxDCbj/duNv5eoVV8u/3/nv8uTzT9YWIAHuR8w6Qt584JvlwF0PrB071AMJuMetAKK3SuoQcI/rE81EwD1W75QN7T0hordKWhNwj+1xnuAeq3fKRsA9VncC7nF6IzNYBNzj+kQzoXmrqjoE3ON6hYB7nNaaiYB7rN4vQ+JdXV2ifx2L9OEJ7nGrhWyueIJ7XJ+gmysC7nG9QsA9Tmt0c4UMMiHWTsA9dm+mbATc43RHhrAIuMf1iWYi4B6rNwH3OL0R/UlSB7l2RAjLCrjraVlvf/vbG1/drmD7OeecI+PGjduqyVevXi0f+MAH5Ec/+pHMnz9fvv3tb8vOO+9cbCMQcC8mZcuJkL0VMsiEWDsB95bbqS0DhgJwf/7F5+XK26+Uq++4Wl7Y+ELWdfWM6ZG5u8+VN89+s0zfYbroV2ojfQi4x60WordK6hBwj+sTzUTAPVbvlA0NwkL0VklrAu6xPU7APVbvlI2Ae6zuBNzj9EZmsAi4x/WJZkLzVlV1CLjH9QoB9zitNRMB91i9CbgH6j1SDMr48eOls7MzUDlfKgLuPv1yo5HNFQH33NW2jyfgbtfOEolsrpBBJsTaCbhbdpg/hoC7X8O6MyBDWATc665ymXEE3MvoWHcWAu51lfKPQ/Qn6aqRa0eEsCyAuz5EP/vss+WTn/ykHHrooXLJJZfI7rvv3rRxv//978uf/MmfNP7bNddcIwsWLPA3+O9nIOBeTMqWEyF7K2SQCbF2Au4tt1NbBkQC7s9ueFau+MUVsvjOxaKnt+d8dhi3g7zlwLfI8fsdL7/b8DvRnyfd3d0E3HNEdI5dunSpqNeaNm2azJo1yzlb+8MRvVVShYB7+/ujmoGAe6zeKRvae0JEb5W0JuAe2+ME3GP1TtkIuMfqTsCZY9nnAAAgAElEQVQ9Tu+Rwo/pwRajR4+OE86ZCfFZFpq3qi4RAXdnw2aEE3DPEKvAUGQG65FHHhF9VqufuXPnbsMAd2zRbhpmH2SDwhPc45oJ2VwRcI/rE82EbK4IuMf1CgH3OK01E7K5QgaZEGsn4B67N1M2Au5xuiM+uKq+HNQ9qp/Zs2fLlClT4oQzZkLzVtXLJOBuXHRjGAF3o3CGMER/ki4TuXZECMsCuOte/su//Eu5/PLL5YwzzpDPfe5zot8Y2exzzz33yEknnSR33HGH/Mu//Iu8613vMnR08xAC7sWkbDkRsrdCBpkQayfg3nI7tWVABOC+/rfr5fu3fV9+uPKHsmHThqzreM2U18gJc06QI2YdIZ2j/utAHeRT0JFrJ+Ce1bquwQTcXfJlBxNwz5asSADae0JEb5UWioB7kZatPQkB99pSFR1IwL2onC0nQ+bH9FsF9Wd/X1+f9Pf3t7zWoR6AzGDxBPfY7kHzVlV1CLjH9QoB9zitNRMyg0XAPbZXXj59fsyYMTJ27Njg7PnpRopB4Qnu+WufG4FsUJBrR4OwkB9cEXDPvSv4xiObK2SQCbF2Au6+vWaNJuBuVS4/DhnC4gnu+evtiSDg7lEvP5aAe75m1ghEf5KuFbn2Vwvg/sQTT8iiRYtEX1wsXLiwcZL7QB8C7s2VQYOwkL0VMsiEWDsBd+tPbl9cOwH3p194Wi77+WXyo1/+SDb+bmPtQjukQw6aeZCc8NoT5IBdDtgmDhkSR66dgHvtFnYPJODuljBrAjRvVb24lStXyrp162TixIkyZ86crOse6sFo7wkRvVVaY+T3hIi1E3AfmrsLAfdY3Qm4x+k9UvgxnuDe/p5B81ZVRQi4t78/mvnCnp6exjfjIX3Q3hMiM1gE3IN3Bk9wjxMc2VzxBPe4PtFMyOaKgHtcrxBwj9NaMyGbK2SQCbF2Au6xezNlI+AepzsyhEXAPa5PNBMB91i90R5cVdVZsmSJqLedMWOGzJw5M1Y4QzZEf5IuE7n2VwvgntOS1157rRx77LGNkB/84AfyR3/0Rznhg47lCe7FpGw5EbK3QgaZEGsn4N5yO7VlQDsA97XPrZXLll/WOLE993Ps7GMbYPsu2+0yYCgyJI5cOwH33G62jyfgbtfOEknA3aKaPwbtPSGit0qrhAiJI9dOwN1/f7DMQMDdopo9hoC7XbvcSGQGiye45662bzyat6peLQF339rnRPME9xy1/GORGSwC7v71z5qBgHuWXK7ByOaKgLtr6bODkc0VAffs5TYHEHA3S2cKRDZXyCATYu0E3E1bzB1EwN0tYe0JkCEsAu61l7nIQALuRWSsPQkB99pSuQci+pN00ci1E3DfunUVNDrjjDPkG9/4hhx66KFyySWXyO677+7u7zQBAfdiUracCNlbIYNMiLUTcG+5ndoyoCTgrmD7v9zyL3L9PdeLvjSt+9lt+93kpINPkrl7zpWOjo6WYciQOHLtBNxbtmaxAQTci0lZayIC7rVkKj4I7T0hordKi0bAvXj7DjohAfdYvVM2Au6xuhNwj9MbmcEi4B7XJ5oJzVtV1SHgHtcrBNzjtNZMyAxWS8D90Ucf3aIPFYfTR18QapN3dnbK6NGjh1NpLWtBq11/QdaHV/rp6uqq9UC3pQhBA5Br15vKY4891lBqp512Ev0qjuH+UUOoLwn1ob/2CtKHtceulva3fsaMGSOjRo2KTe7Mpg+C9LPddts1vmYT6ZN015+b+vNzuH/0fqJ7Uz9oX0VU/fnD2tvfaf/5n//Z8Cr6dXJTpkxpf8KCGdB8YfXSU+16H9f7+XD/6O8OWjPizx/k2vU+rr9w6mfHHXeUsWPHDvdWafzsoaeNXyZE3dG8VXVVf/Ob3zSeqUyaNEkmT54cv+CZGemtMgUrNBxR91xvtcMOO8iECRO2Ukzn0GuvPofR/aJA+wc+8AHRl6af/exnZdGiRS//XqUx6kk9nz/90z8V/cPNo446Si6++GLPVOGx6sVVM/rCGOmRn6mg1f7kk0829rw+Q9lll4FP745Z+bwsiN4qXWGq3fM86LmNz8niuxbLDfffIJs2/9e7jTqfXSfvKm/Z9y3yB7v8gXRIa7A9zZn786dOLVFjkGt/+OGHG7+76c/y7bffPkoycx5Eb5UuFvldG2LtaN6quikef/zxxrfL6TPxqVOnmvfLUAQi/uxE81bVdWXtcV2uBzQ8/fTTjff3u+22W1ziApmQ3xMi1o7sC5FrR3vHieitmnlaNE4F8T0hordKvbJ27VrRPzrVPpk2bVqBn2jtn2IkeCsUjqmZp0WpHdGfJL31Ga0+q9WPetpXHkjRccsttww7wL39W58ZqAAVoAJUgApQASpABagAFaACVIAKUAEqQAWoABUYyQrstddejT+UVAhHTxbSFxfjx4/f6pJ/+tOfysknnyz6B89vfetb5Wtf+1rjMIL0eeihh+SBBx5wyXTaaafJihUr5PWvf7187nOfc83FYCpABajAq1WBjZs3yk0P3SQ3PnSj6P9d9zNt/DSZv/t82WeHfeqGcBwVoAJUgApQASpABagAFaACVIAKUAEqQAWoABWgAsNAgY5Vq1ZtSSdJD4N6WAIVoAJUgApQASpABagAFaACVIAKUAEqQAWoABWgAlSgmAJ68uusWbO2+Qa9G2+8Ud73vvfJPffcI4ceemjjdPX+/v6X8+rpOLfccou7DgLubgk5ARWgAq9iBTZv2Sy3/uetcv2vrxc9vb3uZ9eJu8oxM46RvXfYu24Ix1EBKkAFqAAVoAJUgApQASpABagAFaACVIAKUAEqMIwU6Nii33UxzD567Lx+9UlXV5f09vYOs+oGLyfVridCjR07dtjXrl8bol+9oR89wUq/khXlg1y7fl3Y7bff3pD6wAMPhPjaeD3pTL86UXvklaedDfeeQa5dv+5Rv3ZLvwr8lV+tPhx11x8pzzzzTKM0vX/rfRzloz93lixZ0ih3jz32gPt6ar2v6Kenp6dxOuFw/ygosmHDhkaZkyZNGu7lblWf7kndm/qZOHHiNl+PM5wvBrH2ZcuWNU7b7Ovr2wo2Gs46p9qee+65xtdpo/jCqqapdv3KLT31dLh/VGetWT9ar9aN8kGuXfem7lH9zJ49W6ZMmTLsZUfzVlVBU+36tWz68wfpoz/z9Wc/Uu1o3qraD+pp1dvOmDFDZs6cOexbBdGfJFGRa9ff7/U+rh/9XVN/5xzun5LeSn93vf766+Uv/uIvGie367OZiy66SN7whje0RYZ58+Y1ft9cuHChLF68uC052jWpPjfUZ3D0he1S+L/n1Xu3PlvWjz5X1t8jUD6Itd93333yyCOPNHQ+7LDDUKRu1InorZLAqXb991bPg7bIFvnpPT+V7/7su7LmmTW112jfnfeVdxzyDnntrq+tHTPYQH3WqT839HmbPndD+iDXvnTp0sZzcf3KeP0jteH+QfRWSdNq7XxP2P5OQ/NWVUVWrlwp69atazyTmDNnTvvFKpgB7T0hordKy4X8nhCxdv19dvXq1Y1nbvp7J9IH+T1htXaU94QjgcFC5MeWL1/e4LFQ3nEiM1jV2vmesP0/DdC8VVWRVatWyZo1axo80yGHHNJ+sZwZEP1JM1+IwjFVlwvtPSGyt9JntPqsVj9z587dhl8m4O68kbwynIB7YUEHmQ7ZXBFwj+sTzYRsrtAgLGRzRcA9dl8imytkkAmxdgLusXszZSPgHqc7Afc4rTUTmreqqkPAPbZX0B5cVdUh4B7XK4jeqhnI9GoD3PV3v0svvVQ+/OEPy5NPPtk4uf2CCy6Qgw46qG3NQ8C9bdJuMzGyt0IGmRBrJ+Aety+rmeoC7stWL5NvL/22/Hrdr2sXutv2u8n75r1PDtjlgNoxdQYiQ+LItRNwr9OdZcYQcC+jY91ZCLjXVarsOLT3hIjeKq0Y8ntCxNoJuJe9V9SdjYB7XaXKjEOG8wm4l+mBOrMQcK+jUrkxaN6qeuUE3Mv1QauZqt6KgHsrtfz/HZnBIuDuX/+sGQi4Z8nlGkzA3SVfdjCyQUGuHQ3CQnz4kzYDAffs24IrANlcIYNMiLUTcHdtNXMwAXezdNmByBAWT3DPXm5XAAF3l3zZwQTcsyUzByD6k3SxyLUjnjJa4gR3/T3kvPPOk8985jONk7KPPfZYOf/889t+MiwBd/MtIjsQ2Vshg0yItRNwz95eRQJaAe6//M9fyrdu+pbc+/i9tfP1TeiTd7/+3XLU3kfVjskZiAyJI9dOwD2nS31jCbj79MuNJuCeq1iZ8WjvCRG9VVop5PeEiLUTcC9zj8idhYB7rmK+8QTcffrlRCMzWATcc1baPxbNW1WvmIC7f/3rzkDAva5SZcYhM1gE3Mv0QO1ZCLjXlso9ENlc8QR39/JnTYBsrgi4Zy21azABd5d82cHI5goZZEKsnYB79vYqEkDAvYiMtSZBhrAIuNda4mKDCLgXk7LWRATca8lUZBCiP0kXjlz7qxFwV5jorLPOagDu+jnxxBPl3HPPlenTpxfp5cEmIeDedolfToDsrZBBJsTaCbjH7ctqpoEA96deeEouvvliueGeG2oXNql3krzj4HfIm/Z7k3SO6qwdlzsQGRJHrp2Ae26n2scTcLdrZ4kk4G5RzR+D9p4Q0VulVUKExJFrJ+Duvz9YZiDgblHNHkPA3a5dbiQyg0XAPXe1fePRvFX1agm4+9Y+J5qAe45a/rHIDBYBd//6Z81AwD1LLtdgZHNFwN219NnByOaKgHv2cpsDCLibpTMFIpsrZJAJsXYC7qYt5g4i4O6WsPYEyBAWAffay1xkIAH3IjLWnoSAe22p3AMR/Um6aOTaX22Au4JEixYtkgsvvLCxfB/84AflH//xH2XChAnuHq4zAQH3OiqVGYPsrZBBJsTaCbiX2XO5s7wScH9py0ty1R1XySW3XiK/3fjbWtP1dvXKH8/5Y3nra98qPWN6asV4BiFD4si1E3D3dG1eLAH3PL28owm4exW0xaO9J0T0VmllCLjbetQaRcDdqpwvjoC7T7/caALuuYrZxyMzWATc7etuiUTzVtVrJOBuWXFbDAF3m27WKGQGi4C7ddWNcQTcjcIZwpDNFQF3w4I7QpDNFQF3x8JnhhJwzxTMORzZXCGDTIi1E3B3bjZjOAF3o3CGMGQIi4C7YcEdIQTcHeIZQgm4G0QzhiD6k3SpyLW/mgB3fX70xS9+UT7+8Y83lu7v/u7vGv+MGzfO2LX5YQTc8zWzRiB7K2SQCbF2Au7WXeaLqwLuDz//sFx4w4Xy0JMP1Zp0TOcYOX6/4+Wkg0+SCT0xf6CkhSFD4si1E3CvtS2KDCLgXkTG2pMQcK8tVdGBaO8JEb1VWjAC7kVbt+VkBNxbStSWAQTc2yLrgJMScI/TG5nBIuAe1yeaCc1bVdUh4B7XKwTc47TWTMgMFgH32F4RAu5xgiObKwLucX2Cbq4IuMf1CgH3OK3RzRUyyIRYOwH32L2ZshFwj9MdGcIi4B7XJ5qJgHus3gTc4/RG9CdJHeTaX02A+w9+8AN5z3ve03hmd+qpp8o555wTCrdrvxBwj7unIHsrZJAJsXYC7nH7sppJAffHnnpMvnPrd2TZQ8tqFdHR0SFH7320vPv175Yp46fUiik5CBkSR66dgHvJLh58LgLucVprJgLusXqnbGgQFqK3SloTcI/tcQLusXqnbATcY3Un4B6nNzKDRcA9rk/QGSwC7nG9QsA9Tmt0BouAe2yvEHAP1BvZXBFwD2wU8L8eJOAe1ysE3OO0RjdXyCATYu0E3GP3ZspGwD1Od2QIi4B7XJ9oJgLusXoTcI/TG9GfJHWQa3+1AO6PP/64vPe975WrrrpK+vr65LOf/azsscceLRt8p512kv7+/pbj6g4g4F5XKf84ZG+FDDIh1k7A3b/fLDNc+rNL5ZJbL5GNv9soY8aMaTnFa3d9rbz3iPfKrtvv2nJsuwYgQ+LItRNwb1dHbzsvAfc4rTUTAfdYvVM2Au5xuhNwj9NaMxFwj9U7ZSPgHqs7Afc4vZEZLALucX2imdC8VVUdAu5xvULAPU5rzcQT3GP1fhkS7+rqkt7e3uDsvnQ8wd2nX040srki4J6z0v6xyOaKgLt//evOQMC9rlJlxiGbK2SQCbF2Au5l9lzuLATccxWzj0eGsAi429fdEknA3aKaPYaAu1273EhEf5KuEbn2Vwvgfu2118qxxx6b25by6U9/Wj75yU9mxw0UQMC9mJQtJ0L2VoiQeFoQxNoJuLfcTkUHrHh4hVz004vkoXUPie5T/QwGuPdN6JNTDj9FDt/z8KJ1WCZDhsSRayfgbulWWwwBd5tu1igC7lblfHFo7wkRvVVaIQLuvl7NjSbgnqtYmfEE3MvoWHcWAu51lfKPQ2awCLj71z9nBjRvVb02Au45K+0bS8Ddp19uNDKDxRPcc1fbOZ6Au1PAjHBkc0XAPWOhCwxFNlcE3As0QM0pCLjXFKrQMGRzhQwyIdZOwL3QpsuchoB7pmCO4cgQFgF3x8IbQgm4G0RzhBBwd4iXGYroT9IlItf+agHczz33XDnzzDMzu1IIuFcUQ4OwkL0VMsiEWDsB9+xboylg7XNr5X/99H/JrQ/e2ojXXhkMcO8a3SV/+ro/lRPmnCBdnV2mnKWDkCFx5NoJuJfu5IHnI+Aep7VmQvNWVXVWrlwp69atk4kTJ8qcOXNihXNmQ3tPiOit0hIRcHc2a2Y4AfdMwQoNJ+BeSMia0xBwrylUgWHIDBYB9wINkDEFmreqXhoB94yFdg4l4O4UMDMcmcEi4J652N7hBNy9CtaPRzZXBNzrr3OJkcjmioB7iQ6oNwcB93o6lRqFbK6QQSbE2gm4l9p1efMQcM/TyzMaGcIi4O5Z+fxYAu75mnkiCLh71MuLRfQn6QqRa3+1AO553di+0TzBvX3avnJmZG+FDDIh1k7Avf378sd3/1i+ueSb8sLGF15ONhDg3iEdcuTeR8oph50i243brv3FZWRAhsSRayfgntGkzqEE3J0CZoYTcM8UrNBwtPeEiN4qLRUB90JNW3MaAu41hSo8jIB7YUFbTEfAPU5vZAaLgHtcn2gmNG9VVYeAe1yvEHCP01ozITNYBNxje0UIuMcJjmyuCLjH9Qm6uSLgHtcrBNzjtEY3V8ggE2LtBNxj92bKRsA9TndkCIuAe1yfaCYC7rF6E3CP0xvRnyR1kGsn4B7X45qJgHuc3sjeChlkQqydgHv79uX6366XL//4y/LzX/98myTNAPc9+/aUU486VfR/h+MHGRJHrp2Ae9xuIOAep7VmIuAeq3fKhgZhIXqrpDUB99geJ+Aeq3fKRsA9VncC7nF6IzNYBNzj+gSdwSLgHtcrBNzjtEZnsAi4x/YKAfdAvZHNFQH3wEYB/+tBAu5xvULAPU5rdHOFDDIh1k7APXZvpmwE3ON0R4awCLjH9YlmIuAeqzcB9zi9Ef1JUge5dgLucT2umQi4x+mN7K2QQSbE2gm4t2df3vrgrXLeT86TZzc82zRBFXDfafJOcvJhJ8tRex8leoL7cP0gQ+LItRNwj9sRBNzjtNZMBNxj9U7ZCLjH6U7APU5rzUTAPVbvlI2Ae6zuBNzj9EZmsAi4x/WJZkLzVlV1CLjH9QoB9zitNRNPcI/V+2VIvKurS3p7e4Oz+9LxBHeffjnRyOaKgHvOSvvHIpsrAu7+9a87AwH3ukqVGYdsrpBBJsTaCbiX2XO5sxBwz1XMPh4ZwiLgbl93SyQBd4tq9hgC7nbtciMR/Um6RuTaCbjndqpvPAF3n3450cjeChEST2uDWDsB95yd1Xrs8y8+Lxf99CK58Vc3DjpYe6Wzo1PevN+b5eQjTpbu0d2tJx/iEciQOHLtBNzjGp+Ae5zWmomAe6zeKRvae0JEb5W0JuAe2+ME3GP1TtkIuMfqTsA9Tm9kBouAe1yfaCY0b1VVh4B7XK8QcI/TWjMhM1g8wT22V3iCe6DeyOaKgHtgo4CbKwLucb1CwD1Oa3RzhQwyIdZOwD12b6ZsBNzjdEeGsAi4x/WJZiLgHqs3Afc4vRH9SVIHuXYC7nE9rpkIuMfpjeytkEEmxNoJuJfbl7f95rbGqe1PPf9Uy0ln7ThLTp17qkwZP0UmTZrUcvxwGIAMiSPXTsA9rvsJuMdprZkIuMfqnbKhQViI3ippTcA9tscJuMfqnbIRcI/VnYB7nN7IDBYB97g+0Uxo3qqqDgH3uF4h4B6nNTqDRcA9tlcIuAfqjWyuCLgHNgq4uSLgHtcrBNzjtEY3V8ggE2LtBNxj92bKRsA9TndkCIuAe1yfaCYC7rF6E3CP0xvRnyR1kGsn4B7X45qJgHuc3sjeChlkQqydgLt/X27YtEG+edM35ZpfXtNysq7RXfLu179bjtv7ONGfn/oh4N5SNvcAAu5uCWtPgOit0sURcK+9zEUGEnAvImP2JGgQFqK3SotCwD27PV0BBNxd8pmDCbibpTMFEnA3yWYKQmawCLibltwchOatqhdKwN287NmBBNyzJXMF8AR3l3z5wcgGJdU+ZswYGTt2bP7FB0eMFIMyfvx46ezsDFbPno6Au107SySyuSLgbllxWwwBd5tu1ihkc4UMMiHWTsDdust8cQTcffrlRCNDWATcc1baP5aAu1/DnBkIuOeo5RuL6E/SFSPXjghhJX+C8sytujMIuPvuEznRyN4KGWRCrJ2Ae87O2nbs3Y/eLZ//0edl7XNrW07Uv3O/nD7/dNl50s6yYcOGxlcm64eAe0vp3AMIuLslrD0BordKF0fAvfYyFxlIwL2IjNmToL0nRPRWaVEIuGe3pyuAgLtLPnMwAXezdKZAZH5s+fLljW9v6evrk/7+ftP1RwaNFH5s3LhxMnr06EjpXLkQn2WheavqAhFwd7VrVjAB9yy53IORGSye4O5e/rwJCLjn6eUZjWyuCLh7Vj4/FtlcEXDPX29rBAF3q3K2OGRzhQwyIdZOwN22x7xRBNy9CtaPR3xwla6OgHv9dS4xkoB7CRXrz0HAvb5W3pGI/iRdM3LtiBAWAXfvbrPFo0FYyN4KGWRCrJ2Au+2e8OLvXpSv3/h1ufaua1tO0NXZJaccfoq8+YA3vzyWgHtL2YoOIOBeVM5BJ0P0VumCCLjH9YlmQvNWVXVWrlwp69atk4kTJ8qcOXNihXNmQ3tPiOit0hIRcHc2a2Y4AfdMwQoNJ+BeSMia0xBwrylUgWHIDBZPcC/QABlToHmr6qURcM9YaOdQAu5OATPDkRksAu6Zi+0dTsDdq2D9eGRzRcC9/jqXGIlsrgi4l+iAenMQcK+nU6lRyOYKGWRCrJ2Ae6ldlzcPAfc8vTyjkSEsAu6elc+PJeCer5kngoC7R728WER/kq4QuXZECIuAe97eKjUaDcJC9lbIIBNi7QTc8+8Sv3nyN/KZxZ+Rx9Y/1jJYT23/6IKPSt/Evq3GEnBvKV3RAQTci8o56GSI3ipdEAH3uD7RTGjeqqoOAfe4XkH0VkkdAu5xfaKZCLjH6p2yEXCP1Z2Ae5zeyAwWAfe4PtFMyAwWAfe4XiHgHqe1ZkJmsAi4x/aKEHCPExzZXBFwj+sTdHNFwD2uVwi4x2mNbq6QQSbE2gm4x+7NlI2Ae5zuyBAWAfe4PtFMBNxj9SbgHqc3oj9J6iDXjghhEXCP25fVTGgQFrK3QgaZEGsn4J53T/nhyh/KRTdc1DKoZ0yPnHzYyfLm/f/71PZqEAH3lhIWHUDAvaicg06G6K3SBRFwj+sTzYTmrarqEHCP6xVEb5XUIeAe1yeaiYB7rN4pGwH3WN0JuMfpjcxgEXCP6xPNRMA9Tu+R4q16enqku7s7TrgCmdDeExJwL7DoOVMgGxQC7jkr7RuLbK4IuPvWPjca2VwRcM9dbft4Au527SyRyOYKGWRCrJ2Au2WH+WMIuPs1rDsDMoRFwL3uKpcZR8C9jI51Z0F7cFW9riVLloh62xkzZsjMmTPrXvKQjUP0J0ks5NoRISwC7kOzTdEgLGRvhQwyIdZOwL3ePWXDpg3ypWu/JLc8cEvLgP2n7y9nLDhDpoyfMuBYAu4tZSw6gIB7UTkHnQzRW6ULIuAe1yeaCc1bVdUh4B7XK4jeKqkzUiCs3t5e6erqilt0YyYC7kbhnGEE3J0CZoYj82PLly9v/Ozv6+uT/v7+zCuPH47MYBFwj+0XZAaLJ7jH9QpPcI/TWjMhM1g8wT22V3iCe6DeyOaKgHtgo4D/9SAB97heIeAepzW6uUIGmRBrJ+AeuzdTNgLucbojQ1gE3OP6RDMRcI/Vm4B7nN6I/iSpg1w7IoRFwD1uX1YzoUFYyN4KGWRCrJ2Ae+t7yoNrH5Sz//1sefyZxwcdPLZrrJxy+Cly3OzjWk5KwL2lREUHEHAvKuegkyF6q3RBBNzj+kQzoXmrqjoE3ON6BdFbJXUIuMf1iWYi4B6rd8pGwD1WdwLucXojM1gE3OP6RDMRcI/Te6R4K57g3v6eIeDefo23yoBsUHiCe1yzIJsrAu5xfYJurgi4x/UKAfc4rTUTsrlCBpkQayfgHrs3UzYC7nG6I0NYBNzj+kQzEXCP1ZuAe5zeiP4kqYNcOyKERcA9bl9WM6FBWMjeChlkQqydgPvg95Sr77havrHkGy1vPFMnTpV/+KN/kGmTp7UcqwMIuNeSqdggAu7FpGw5EaK3ShdFwL3l8hYdgOatqhdPwL1oKww6GaK3Shc0UiAsnuDe/n5Hfk9IwL39/VHNgMyP8QT3uF4h4B6ntWYi4B6n90jxVgTc298zyN6KJ7i3vz+2ykDAPU5wAu5xWqMbFGRzRcA9rs8JuMdprZmQzRUyyIRYOwH32L2ZshFwj9MdGcIi4B7XJ5qJgHus3gTc4/RG9CdJHeTaESEsAu5x+7KaCQ3CQvZWyCATYu0E3JvfUzZs2iBfuvZLcrzH8hMAACAASURBVMsDt7S86czdc658ZP5HpHt0d8uxaQAB99pSFRlIwL2IjLUmQfRW6cIIuNda4mKD0LxV9cIJuBdrg5YTIXqrdFEjBcIi4N6yTd0DkN8TEnB3L3/WBATcs+RyDUZmsAi4u5Y+OxiZwVq1apWsWbNG9Gf9IYcckn3t0QEjxVsRcG9/5yB7KwLu7e+PrTIQcI8THNlc8QT3uD7RTMjmioB7XK8QcI/TWjMhmytkkAmxdgLusXszZSPgHqc7MoRFwD2uTzQTAfdYvQm4x+mN6E+SOsi1I0JYBNzj9mU1ExqEheytkEEmxNoJuG97T3lw7YNy9r+fLY8/8/igNxwF2t9/5Ptlfv/87BsTAfdsyVwBBNxd8mUFI3qrdIEE3LOW2j0YzVtVL5iAu3v5a0+A6K3SxY0UCIuAe+12NQ9Efk9IwN287KZAAu4m2UxByAwWAXfTkpuDkBksAu7mZc8OrPpCAu7Z8mUHIHsrAu7Zy+0LIODu0y8nGtlcEXDPWWn/WGRzRcDdv/51ZyDgXlepMuOQzRUyyIRYOwH3MnsudxYC7rmK2ccjQ1gE3O3rbokk4G5RzR5DwN2uXW4koj9J14hcOyKERcA9d3eVGY8GYSF7K2SQCbF2Au5b3yOuvuNqufj/XSy/2/y7QW8e07ebLp9Y+AnR/7V8CLhbVLPHEHC3a5cbieit0jUScM9dbd94NG9VvVoC7r61z4lG9Fbp+gi456y0f+yvf/1rWb16tXR0dMi8efP8EwbOgPyekIB7YKOICAH3OL2RGSwC7nF9opmQGSwC7nG9QsA9TmvNhOytCLjH9srL5mrMmDEyduzY4Oz56UaKQRk/frx0dnbmCzBEEQTcY4VHNlcE3ON6hYB7nNbo5goZZEKsnYB77N5M2Qi4x+mODGERcI/rE81EwD1WbwLucXoj+pOkDnLtiBAWAfe4fVnNhAZhIXsrZJAJsXYC7v+90y+++WK54hdXtLzJLNh3QePk9q7OrpZjBxpAwN0snSmQgLtJNlMQordKF0rA3bTk5iA0b1W9UALu5mXPDkT0VukiCbhnL7crgIC7Sz5zMAF3s3SmQALuJtlMQSOFHxs3bpyMHj3apMFQBCE+y0JmsAi4x3U5Afc4rTUTAfdYvaH/Ao8nuMc1C7K5IuAe1yeaCdlcEXCP6xUC7nFao5srZJAJsXYC7rF7M2Uj4B6nO+KDq6QOAfe4PtFMBNxj9SbgHqc3oj9J6iDXjghhEXCP25fVTGgQFrK3QgaZEGsn4C6N09o/f83nZen9Swe9wXSP7paPzP+IzN1zrvtGRMDdLWHWBATcs+RyDUb0VumCCbi7lj47GM1bVS+QgHv2cpsDEL1VulgC7uZlNwUScDfJ5g4i4O6WMGsCAu5ZcrkGIzNYPMHdtfTZwcgMFgH37OU2BxBwN0tnCiTgbpLNHoRsUAi429c9NxLZXBFwz11t33hkc0XA3bf2OdEE3HPU8o9FNlfIIBNi7QTc/fvNMgMBd4tqthhkCIuAu23NrVEE3K3K2eIIuNt0s0Qh+pN0nci1I0JYBNwtO8wfgwZhIXsrZJAJsfZXO+D+zIZn5NNXf1p+teZXg94oZuwwQ85aeJZMnTTVf0MREQLuRWSsPQkB99pSuQcieqt00QTc3cufNQGat6peHAH3rKV2DUb0VumCCbi7lj47mIB7tmRFAgi4F5Gx9iTI/Njy5ctFf/b39fVJf39/7WseqoHIDBYB99iuQWawCLjH9QoB9zitNRMyg/XII4+IPqvVz9y5c6Wzs3Mr8Tq2aDcNsw+yQSHgHtdMyOaKgHtcn2gmZHNFwD2uVwi4x2mNbq6QQSbE2gm4x+7NlI2Ae5zuyBAWAfe4PtFMBNxj9SbgHqc3oj9J6iDXjghhEXCP25fVTGgQFrK3QgaZEGt/NQPujzz9iHzqB5+SJ559YtAby4J9F8j7j3y/dHV2FbsBEXAvJmWtiQi415KpyCBEb5UunIB7kRaoPQmat6peGAH32svsHojordJFE3B3L3/WBATcs+QqNpiAezEpa02EzI8RcK+1xEUGEXAvImPtSZAZLALutZfZPZCAu1vCrAkIuGfJ5R+MbFAIuPvXv+4MBNzrKlVmHLJBQa6dgHuZ/q0zCwH3OiqVG4NsrpBBJsTaCbiX23c5MxFwz1HLNxYZwiLg7lv73GgC7rmK+cYTcPfplxON6E/S9SHXjghhEXDP2VnlxqJBWMjeChlkQqz91Qq4r3h4hXz23z8rL2x8YcAbRc+YHvnwMR+WI2YdUe5m8vuZCLgXl3TQCQm4x+mN6K2SOgTc4/pEM6F5q6o6BNzjegXRWyV1CLjH9YlmIuAeq3fKRsA9VndkfoyAe1yvEHCP01ozITNYBNzjeoWAe5zWmgmZweIJ7rG9IgTc4wQn4B6nNbpBQTZXBNzj+pyAe5zW6OYKGWRCrJ2Ae+zeTNkIuMfpjgxhEXCP6xPNRMA9Vm8C7nF6I/qTpA5y7YgQFgH3uH1ZzYQGYSF7K2SQCbH2VyPgft2q6+QrP/mKvLTlpQFvKGO7xspZC8+S/XfZvy03HQLubZF1wEkJuMfpjeitkjoE3OP6RDOheauqOgTc43oF0VsldQi4x/WJZiLgHqt3ykbAPVZ3Au5xeiMzWATc4/oEnR8j4B7XKwTc47RGZ7AIuMf2CgH3QL2RzZXCErfffntDrQMPPFAmT54cqJwtFTIkjlw7AXdbv1qiCLhbVLPHIP/1IDLIhFg7AXf7PvNEEnD3qJcXiwxhEXDPW2vvaALuXgXz4gm45+nlGY3oT9L1IteOCGERcPfsNHssGoSF7K2QQSbE2l9NgPsW2SL/dPM/yRW/uGLQm8GOE3aUT7/10zJ98nT7TaNFJAH3tknbdGIC7nF6I3qrpA4B97g+0Uxo3qqqDgH3uF5B9FZJHQLucX2imQi4x+qdshFwj9WdgHuc3sgMFgH3uD7RTMgMFgH3uF4h4B6ntWZCZrAIuMf2CgH3QL2RzRUB98BGATdXBNzjeoWAe5zW6OYKGWRCrJ2Ae+zeTNkIuMfpjgxhEXCP6xPNRMA9Vm8C7nF6I/qTpA5y7YgQFgH3uH1ZzYQGYSF7K2SQCbH2VwvgvnHzRvnHH/6jLFu9bNCbyF477SWf+sNPycSeiW292RBwb6u820xOwD1Ob0RvldQh4B7XJ5oJzVtV1SHgHtcriN4qqUPAPa5PNBMB91i9UzYC7rG6E3CP0xuZwSLgHtcnmomAe5zeI8Vb9fT0SHd3d5xwBTKhvSck4F5g0XOmQDYoqfYxY8bI2LFjcy57SMaOFIMyfvx46ezsHBINLUkJuFtUs8cgmysC7vZ1z40k4J6rmG88srlCBpkQayfg7ttr1mgC7lbl8uOQISwC7vnr7Ykg4O5RLz8W7cFV9QqXLFki6m1nzJghM2fOzL/44AhEf5IkQq4dEcIi4B68OX+fDg3CQvZWyCATYu2vBsD96Reelk//30/LfY/fN+gN5A17vEE+duzHZHTn6LbfaAi4t13irRIQcI/TG9FbJXUIuMf1iWZC81ZVdQi4x/UKordK6owUCKu3t1e6urriFt2YiYC7UThnGAF3p4CZ4cj82PLlyxs/+/v6+qS/vz/zyuOHjxR+bNy4cTJ6dPt/vy21QojPspAZLJ7gXqpzW8/DE9xba1RyBDKDxRPcS3ZCjbkIuNcQqdAQZHNFwL1QE9ScBtlcEXCvucgFhhFwLyBixhTI5goZZEKsnYB7xsYqOJSAe0ExW0yF+OAqXRIB97g+0UwE3GP1JuAepzeiP0nqINeOCGERcI/bl9VMaBAWsrdCBpkQax/pgPtDTz4kn/rBp2Td8+sGvXmcdPBJ8q5D3xV2gyHgHiZ1IxEB9zi9Eb1VUoeAe1yfaCY0b1VVh4B7XK8gequkDgH3uD7RTATcY/VO2Qi4x+pOwD1Ob2QGiye4x/WJZkJmsAi4x/UKAfc4rTUTMoNFwD22V4SAe5zgyOaKgHtcn6CbKwLucb1CwD1Oa3RzhQwyIdZOwD12b6ZsBNzjdEeGsAi4x/WJZiLgHqs3Afc4vRH9SVIHuXZECIuAe9y+rGZCg7CQvRUyyIRY+0gG3G+45wa58IYLZcOmDYPeOM5YcIYcvffRoTcXAu6hchNwD5Qb0VsleQi4BzYKAfdYsSvZ0CAsRG+V5CbgHtvmBNxj9U7ZCLjH6k7APU5vZAaLgHtcn6AzWATc43qFgHuc1ugMFgH32F4h4B6oN7K5IuAe2Cjgfz1IwD2uVwi4x2mNbq6QQSbE2gm4x+7NlI2Ae5zuyBAWAfe4PtFMBNxj9SbgHqc3oj9J6iDXjghhEXCP25fVTATc43RHBpkQax+pgPt1q66T8358nmyRLQM27/ju8fKJt3xC9t1537gG/30mAu6xkvME9zi9Eb1VUoeAe1yfaCY0b1VVhye4x/UKordK6hBwj+sTzUTAPVbvlI2Ae6zuBNzj9EZmsAi4x/WJZkL748GqOgTc43qFgHuc1pqJJ7jH6v0yJN7V1SW9vb3B2X3peIK7T7+caGRzRcA9Z6X9Y5HNFQF3//rXnYGAe12lyoxDNlfIIBNi7QTcy+y53FkIuOcqZh9PwN2unSUSzVtVr5GAu2XF7TEE3O3a5UYi+pN0jci1I0JYBNxzd1eZ8WgQFrK3QgaZEGsfiYD7NXddI+dfd/6gm3+niTvJ//ij/yHTJk8rc5PInIWAe6ZgzuEE3J0CZoQjeqt0eQTcMxa6wFA0b1W9ZALuBRqg5hSI3ipdGgH3motcaBgB90JCZk5DwD1TMOdwAu5OATPCkRksAu4ZC11gKDKDRcC9QAPUnIKAe02hCg1DZrB4gnuhJqg7DQH3ukr5xyGbKwLu/vXPmQHZXKFBWMgPrgi45+wq/1hkc4UMMiHWTsDdv98sMxBwt6hmi0GGsHiCu23NrVEE3K3K2eIIuNt0s0Qh+pN0nci1I0JYBNwtO8wfgwZhIXsrZJAJsfaRBrj/6Jc/kguuv2DQTa8ntuvJ7XqC+1B9CLjHKk/APU5vRG+V1CHgHtcnmgnNW1XVIeAe1yuI3iqpg/yeELF2Au5x+7KaiYB7rO4E3OP0RmawCLjH9YlmQmawCLjH9QoB9zitNRMyg0XAPbZXXj59fsyYMTJ27Njg7PnpRopBGT9+vHR2duYLMEQRBNxjhUc2VwTc43qFgHuc1ujmChlkQqydgHvs3kzZCLjH6Y4MYRFwj+sTzUTAPVZvAu5xeiP6k6QOcu2IEBYB97h9Wc2EBmEheytkkAmx9pEEuF99x9XyjSXfGPQmccw+x8jp808fmhtJJSsB99glIOAepzeit0rqEHCP6xPNhOatquoQcI/rFURvldRBhMSRayfgHrcvq5kIuMfqTsA9Tu+Rwo+NGzdORo8eHSecMxPisyxkBouAu7NhM8IJuGeIVWAoAfcCIuZMgWxQeIJ7zkr7xiKbKwLuvrXPjUY2VwTcc1fbPp6Au107SySyuUIGmRBrJ+Bu2WH+GALufg3rzoD44CpdGwH3uqtcZhwB9zI61p2FgHtdpfzjEP1Jumrk2hEhLALu/v1mmQENwkL2VsggE2LtIwVwX7J6iXztxq8Nur1POfwUeduct1luAcVjCLgXl3TQCQm4x+mN6K2SOgTc4/pEM6F5q6o6BNzjegXRWyV1CLjH9YlmIuAeq3fKRsA9Vndkfmz58uWNn/19fX3S398fK5whGzKDxRPcDQvuCEFmsAi4OxY+M5SAe6ZgzuHIDFbLE9yff/75LfrwYjh99EaoTa5/UdXd3T2cSmtZS6pdTxPv6elpOX6oB+hLH32orJ/e3l4ZNWrUUJdUOz9y7Wpi77333sa17rnnnqIn0A/3j/aJaq49or2C9EGuXX8AqRnv6OiA+FYIvXfrfVA/XV1dot9mgfLRB4YrVqxolDt9+nTZcccdUUpv1Kn3FSTd1XsoEKQf/StqpE+1dv22Ft2fKB/E2u++++7G1yltt912MmPGDBSpG3UqjKr3FhRfWBUXrXbVWWvWj3pwpG/2Qa5dPZY+CNLP7rvvLpMmTRr2exTNW1UFTbUj/uzUn/npuQPKz300b1XtlTvuuKPxTGXq1KmNf4b7B9GfJE2Ra9ffM/W+oh+U50Fo/qS6944//nhZunSpLFiwQC677LLhvi23qi89U0HxtMjeqlq7PhNHOm0MsfaHH35Y1q5d29B5v/32g9qXyVv98O4fyuUrLh+09lPecIoc13/csLk+ZF+ozzn1eSfSJ3laxNoVpFW/MmXKFNlll12GveyI3iqJilw74ntCNG9V3XwPPPCA6B/O6O/1s2bNGvb7slog2ntCRG+V9EZ+T4hY+2OPPSb6j76nOvDAA6H2Jd8Txi7XSGCwEPkxfX+iP4NQ3nEiequ0k6q18z1h++8vaN6qqoj+cdhTTz3V4FER/vAE0Z+MBF+o14D2nhDZWz3xxBOikLt+DjjggG345Y7169dv0c0wnD4jwVyhvPQZKQYF5WVs2mcE3GPvOMjmCg3CQjZXBNxj9yWyuUIGmRBrJ+AeuzdTNjSAbKSATGgP3Qi4x+5PAu6xeqM9uKqqQ8A9rlcQvRUyyITmT6qdSMA9bl+OFF9IwL39PYMOuF/+i8vlihVXDPrHve87/H1yzN7HtF/MjAwE3DPEKjCUgHsBEWtOgQyJI9eO+I6TgHvNTVV4GNp7QgLuhRug5nSI7zgJuNdc3MLDEJ8HjQQGi4B74UZuMh2it0qXQcC9/f1RzYDmraq1E3CP6xVEb1VVB+09ITKD1RJw37Rp0xa90Q8nyF0bRH9x09Mw0E5wT7XriRgoJ7in05b1L+7RTnBHrV2/Rumuu+5q3Bf1L8ImTpwY9xPEmEkNit4M9Y839MRipA9y7Qoy6Ysf3Zsop11qf+tH74FIJ7jrz8Fbb721UbueEo1w2mV1Hybd9ecmwmlS2tfpxMgJEyYg3VIa98L07Sesvf1Lp9+soDDTDjvs0PjWE6SP+hT12Si+sKptql0fGCJ8c4v+7pB+yVSfgnaCO2rtei9UkFY/e+21V+MUkuH+QfRWSdNUu57IhPANUNVeQKwdzVtV9V62bFnjmYp+KxHCaZf0VkNz51SQKX37id5TEL6VCNlbzZ8/X26++WY57rjj5MorrxyaRTdm1T7RfqEvNAqYEabPJZ577rlGhHpwpBPcEWvXF5oKBKnOBx10UMZKDf3Qb930LblqxVWNQgbqkw8c8QGZ3z9/6It9RQXJF+r/G+WZiu5L7XHE91XItd92222NZ3A77bSTzJw5c9j18isLQvRW6RqqtfM9YftbDc1bVRX51a9+1TjtUn9/mD17dvvFKpgB7T0horeqLhfqe0K9BrTa9aRL/cNN/Z3+kEMOKbhr2j8V8ntCxNpHAoOF6MfvvPNO0edZKO849Z0mKoNVrZ3vCdt/D0fzVlVF7r///sY3+inPhPLtJ2j+pJkvROGYkGtH9CdJ7zVr1sjq1asb/3rwwQdve4L7sDu+/fe/OCTAHQGoeWVza+0KMiFAwPrgKgE1+kACCQZCrn39+vVy++23N1pHf2BOnjy5/Q7DmUGNbALc0YAa5Nr1YWcC3BFe+uhDN/2KyvQyFgG0TltD791Llixp/Osee+wBAQNVt7XeV/SjRhzhj8P0hWaCxCdNmuS8Q8WG655MMJD+gRICDJQUQqxdIT29j/f19UF8TVi1G/VFcgLcEXxhs9oVlkD4AyvVOcFAWi8SDIRcu+5N3aP60Reb+tXxw/2D5q2qeqba9ecOwh/IVmvXn/n6sx+pdjRvVdVbPa16W/2jTQQYCNGfIHurVLv+fp9eWOnvmggHHiB7q3nz5jV+31y4cKEsXrx4uP+43Ko+fW6YAHf6wvYund670wsr/f0B6dAAxNrvu+++xlffqs6HHXZYexe34OwX33yx/NvP/63xu6Z6q1f+7tMhHfKR+R+RY/YZXie3JwmSL9R/R3kepM869ZmnPm9DONSo2m7ItS9durTxXHzatGkya9asgruoPVMheqtmvpDvCdvTH9VZ0bxVtfaVK1fKunXrGs8k5syZ036xCmZAe0+I6K3SciG/J0SsXf9oU2Eg9YX6eyfSB/k9YbV2lPeE+rsmOoOl3AEaP7Z8+fIGj4XyjhOZwarWzveE7f9pgOatqoqsWrVKFKbV+wnCH4ch+pNmvhCFY6r2Ctp7QmRvpc9o9VmtfubOnbsNv9xBwL3sjT0ZQwLuZXVtNhuyuSLg3v7+qGZANldoEBayuSLgHrsvkc0VIazYXiHgHqt3ypYAMgLu7defgHv7Na5mQPNWzWpHgsRT/QTcY/ucgHuc3si+EBHCIuAe19vIEBayt0IGmRBrRwTcv3bj12TxisUNMKUZ4D7c4Xa9txBwj72XE3CP0xvRWyV1qrUTcG9/zxBwb7/GzTKgvSdE9FbNQCYFx5AOwkJ8x0nAfWjuKQTcY3VHhvMJuMf1CgH3OK01E5q3qqpDwD2uV6reioB7+3VHZrAIuLe/P7bKQMA9TnAC7nFaoxsUZHOFBmEhPvxJO4mAe+w9BdlcIYNMiLUTcI/dmykbAfc43ZEhLJ7gHtcnmoknuMfqjXYyQ1UdAu5xvYLorZqBTDzBvf09wxPc269xyoDsrZBBJsTa0QD3b938LbnyF1c2Wn0gwP3MBWfKUXsfFbfhDJkIuBtEc4QQcHeIlxlKwD1TsELDEd8TEnAvtPiZ06C9J0T0VmlJkN8TItZOwD3zZlBoOAH3QkLWnIaAe02hCgxD9Fbpsgm4F2iAjCnQvFX10gi4Zyy0cygBd6eAmeHIDBYB98zF9g4n4O5VsH48srniCe7117nESGRzRcC9RAfUm4OAez2dSo1CNlfIIBNi7QTcS+26vHkIuOfp5RmNDGERcPesfH4sAfd8zTwRBNw96uXFIvqTdIXItSNCWDzBPW9vlRqNBmEheytkkAmxdiTA/Ue//JFccP0FL2/rVwLuozpGyd8c/zfyhte8odTWb9s8BNzbJm3TiQm4x+mN6K2SOjzBPa5PNBOat6qqs3LlSlm3bp1MnDhR5syZEyucMxvae0JEb5WWCBESR66dgLvz5mAMJ+BuFM4YRsDdKJwhDJnBIuBuWHBHCJq3ql4qAXfHwmeGEnDPFMw5HJnBIuDuXPzccALuuYrZxyObKwLu9nW3RCKbKwLulhW3xRBwt+lmjUI2V8ggE2LtBNytu8wXR8Ddp19ONDKERcA9Z6X9Ywm4+zXMmYGAe45avrGI/iRdMXLtiBAWAXffXrNGo0FYyN4KGWRCrB0FcF/+6+XyP//v/xR9KZg+VcC9u6tbFr1pEQTcrvUTcLfejW1xBNxtulmiEL1Vuk4C7pYVt8egeavqlRJwt697biSit0rXSMA9d7V94wm4+/SzRhNwtypniyPgbtPNEoXMYBFwt6y4PQaZwSLgbl/33EgC7rmK+cYjM1gE3H1rnx1NwD1bMnMAsrki4G5edlMgsrki4G5aclMQAXeTbOYgZHOFDDIh1k7A3bzNXIEE3F3yZQUjQ1gE3LOW2j2YgLtbwqwJCLhnyeUajOhP0gUj144IYRFwd201czAahIXsrZBBJsTaEQD3ex67R8668izZ+LuNW+3hBLh3juqUf3jrP8jrZr7OvMejAwm4xypOwD1Ob0RvldQh4B7XJ5oJzVtV1SHgHtcriN4qqUPAPa5PNBMB91i9UzYC7rG6E3CP0xuZwSLgHtcnmgmZwSLgHtcrBNzjtNZMyAwWAffYXhEC7nGCI5srAu5xfYJurgi4x/UKAfc4rdHNFTLIhFg7AffYvZmyEXCP0x0ZwiLgHtcnmomAe6zeBNzj9Eb0J0kd5NoRISwC7nH7spoJDcJC9lbIIBNi7cMdcH90/aPy0X/9qDz34nPbbH7Vu2NLh/z1/L+WI2cfOTQ3B2NWAu5G4YxhBNyNwhnCEL1VukwC7oYFd4SgeavqpRJwdyx8Ziiit0qXSMA9c7Gdwwm4OwU0hhNwNwpnDCPgbhTOEIbMYBFwNyy4I4SAu0O8zNCR4q16enqku7s78+qHdjjae0IC7sH9gmxQCLjHNQuyuSLgHtcnmgnZXBFwj+sVAu5xWmsmZHOFDDIh1k7APXZvpmwE3ON0R4awCLjH9YlmIuAeqzfag6uqOkuWLBH1tjNmzJCZM2fGCmfIhuhP0mUi144IYRFwN2ywAiFoEBayt0IGmRBrH86A+zMbnmnA7WueWdN0F6vef7vgb2X/6fvLxIkTC+z0uCkIuMdprZkIuMfpjeitkjoE3OP6RDOheauqOgTc43oF0VsldUYKhNXb2ytdXV1xi27MRMDdKJwzjIC7U8DMcGR+bPny5Y2f/X19fdLf35955fHDkRksAu6x/YLMYPEE97he4QnucVprJmQGiye4x/YKT3AP1BvZXBFwD2wUAu6hYiM/uCLgHtoq0OYKGWRCrJ2Ae+zeTNkIuMfpjgxhEXCP6xPNRMA9Vm8C7nF6I/qTpA5y7YgQFgH3uH1ZzYQGYSF7K2SQCbH24Qq4b9i0Qf72+38r9z9x/4Cb/iNHf0Ret8vrpKOjg4B7wK0RGRJHrn3p0qWiXmvatGkya9asgJX2pUD0VumKCbj71j43Gs1bVa+PgHvuatvHI3qrdLXI7wkRayfgbt9nnkgC7h718mMJuOdrZo1AZrAIuFtX3RZHwN2mmyUK0Z8084U8wd2y+nkxBNzz9HKPRjYoPMHdvfy1J0A2VwTcay9zkYHI5oonuBdpgVqTEHCvJVOxQcjmChlkQqydgHuxbZc1EQH3LLlcg5EhLALurqXPDibgni2ZK4CAu0u+rGBEf5IuELl2RAiLgHvW1io2GA3CQvZWyCATYu3DEXB/actL8vdX/b3c8dAdA+7hPzv0z+SE/U9oHBxAwL3YrW7QiZAhceTaCbjH9LdmIeAep7VmQvNWVXUIuMf1CqK3SuqMFAiLJ7i3v9+R/vWyEgAAIABJREFU3xMScG9/f1QzIPNjPME9rlcIuMdprZmQGSye4B7XKzzBPU5rzYTsrXiCe2yv8AT3QL0JuAeKDW5QkM0VAfe4PifgHqc1urlCBpkQayfgHrs3UzYC7nG6I0NYBNzj+kQzEXCP1ZuAe5zeiP4kqYNcOwH3uB7XTPPmzZMlS5bIwoULZfHixbHJndnQICxkb4UMMiHWPhwB9y//+Mty3arrBty1R8w6Qj523Mdkw4YNBNyd97accGRIHLl2Au45XeobS8Ddp19uNJq3ql4fAffc1baPR/RW6WoJuNvX3RLJE9wtqvljCLj7NcyZgYB7jlq+scgMFgF339rnRiMzWATcc1fbPp6Au107SyQBd4tqjhhkg8IT3B0LnxmKbK54gnvmYjuHI5srAu7Oxc8IJ+CeIVaBocjmChlkQqydgHuBDWeYgoC7QTRjCDKERcDduOjGMALuRuGMYQTcjcIZwhD9SbpM5NoJuBua1RFCwN0hXmYosrdCBpkQax9ugPslt14i+s9An9nTZstnTviMdI7qJOCeeV/wDkeGxJFrJ+Du7dz68QTc62tVYiQB9xIq5s+B9p4Q0VulVSHgnt+fnggC7h717LEE3O3aWSKR+TGe4G5ZcVsMAXebbtYoNG9VvU4C7tZVz48j4J6vmScCmcHiCe6elTfEEnA3iGYMIeBuFM4YhmxQkGsn4G5sWEMYAXeDaI4QZHOFDDIh1k7A3bHRHKEE3B3iZYYiQ1gE3DMX2zmcgLtTwMxwAu6ZgjmGI/qTdLnItRNwdzStIZSAu0E0Ywiyt0IGmRBrH06Au57arqe3D/TZZbtd5AsnfkHGdo1tDOEJ7sYbhDEMGRJHrp2Au7FhDWEE3A2iOUIIuDvEc4SivSdE9FZpeQi4OxrVEErA3SBagRAC7gVEzJiCgHuGWM6hyAwWAXfn4meGo3mr6uURcM9cbMdwAu4O8QyhyAwWAXfDgntCCLh71MuLRTZXPME9b629o5HNFQF37+rXjyfgXl+rEiORzRUyyIRYOwH3Ejsufw4C7vmaWSOQISwC7tZVt8URcLfpZo0i4G5VLj8O0Z+kq0SunYB7fq96Igi4e9TLi0X2VsggE2LtwwVwv+OhO+Tvr/p7eWnLS02bffLYyXLuSefKDuN2ePm/E3DPuy94RyND4si1E3D3dm79eALu9bUqMZKAewkV8+dAe0+I6K3SqhBwz+9PTwQBd4969lgC7nbtLJEE3C2q2WKQGSwC7rY1t0aheavqdRJwt656fhwB93zNPBHIDBYBd8/KG2IJuBtEM4YgmysC7sZFN4YhmysC7sZFN4QRcDeI5ghBNlfIIBNi7QTcHRvNEUrA3SFeZigyhEXAPXOxncMJuDsFzAwn4J4pmGM4oj9Jl4tcOwF3R9MaQgm4G0QzhiB7K2SQCbH24QC4/3rdr+Vjl39MNmza0LTju0Z3yRdP/KLM2GHGVv+dgLvxBmEMQ4bEkWsn4G5sWEMYAXeDaI4QAu4O8RyhaO8JEb1VWh4C7o5GNYQScDeIViCEgHsBETOmIOCeIZZzKDKDRcDdufiZ4Wjeqnp5BNwzF9sxnIC7QzxDKDKDRcDdsOCeEALuHvXyYpHNFQH3vLX2jkY2VwTcvatfP56Ae32tSoxENlfIIBNi7QTcS+y4/DkIuOdrZo1AhrAIuFtX3RZHwN2mmzWKgLtVufw4RH+SrhK5dgLu+b3qiSDg7lEvLxbZWyGDTIi1DzXg/vizj8tfX/bX8vQLTzdt8o6ODvnkWz4pr5vxum3+OwH3vPuCdzQyJI5cOwF3b+fWjyfgXl+rEiMJuJdQMX8OtPeEiN4qrQoB9/z+9EQQcPeoZ48l4G7XzhJJwN2imi0GmcEi4G5bc2sUmreqXicBd+uq58cRcM/XzBOBzGARcPesvCGWgLtBNGMIsrki4G5cdGMYsrki4G5cdEMYAXeDaI4QZHOFDDIh1k7A3bHRHKEE3B3iZYYiQ1gE3DMX2zmcgLtTwMxwAu6ZgjmGI/qTdLnItRNwdzStIZSAu0E0Ywiyt0IGmRBrH0rAfePmjXLm/zlTfvPkbwbs9FOPOlXetN+bmv53Au7GG4QxDBkSR66dgLuxYQ1hBNwNojlCCLg7xHOEor0nRPRWaXkIuDsa1RBKwN0gWoEQAu4FRMyYgoB7hljOocgMFgF35+JnhqN5q+rlEXDPXGzHcALuDvEMocgMFgF3w4J7Qgi4e9TLi0U2VwTc89baOxrZXBFw965+/XgC7vW1KjES2Vwhg0yItRNwL7Hj8ucg4J6vmTUCGcIi4G5ddVscAXebbtYoAu5W5fLjEP1Jukrk2gm45/eqJ4KAu0e9vFhkb4UMMiHWPpSA+/nXnS/X3HXNgM19wpwT5C8O/4sB/zsB97z7gnc0MiSOXDsBd2/n1o8n4F5fqxIjCbiXUDF/DrT3hIjeKq0KAff8/vREEHD3qGePJeBu184SScDdopotBpnBIuBuW3NrFJq3ql4nAXfrqufHEXDP18wTgcxgEXD3rLwhloC7QTRjCLK5IuBuXHRjGLK5IuBuXHRDGAF3g2iOEGRzhQwyIdZOwN2x0RyhBNwd4mWGIkNYBNwzF9s5nIC7U8DMcALumYI5hiP6k3S5yLUTcHc0rSGUgLtBNGMIsrdCBpkQax8qwP2Ge26QL137pQE7/LA9DpOPH//xQXcAAXfjDcIYhgyJI9dOwN3YsIYwAu4G0RwhBNwd4jlC0d4TInqrtDwE3B2Naggl4G4QrUAIAfcCImZMQcA9QyznUGQGi4C7c/Ezw9G8VfXyCLhnLrZjOAF3h3iGUGQGi4C7YcE9IQTcPerlxSKbKwLueWvtHY1srgi4e1e/fjwB9/palRiJbK6QQSbE2gm4l9hx+XMQcM/XzBqBDGERcLeuui2OgLtNN2sUAXercvlxiP4kXSVy7QTc83vVE0HA3aNeXiyyt0IGmRBrHwrA/dH1j8ppl5wmL/7uxaaNvceOe8jn3/55Gd05etDGJ+Ced1/wjkaGxJFrJ+Du7dz68QTc62tVYiQB9xIq5s+B9p4Q0VulVSHgnt+fnggC7h717LEE3O3aWSIJuFtUs8UgM1gE3G1rbo1C81bV6yTgbl31/DgC7vmaeSKQGSwC7p6VN8QScDeIZgxBNlcE3I2LbgxDNlcE3I2Lbggj4G4QzRGCbK6QQSbE2gm4OzaaI5SAu0O8zFBkCIuAe+ZiO4cTcHcKmBlOwD1TMMdwRH+SLhe5dgLujqY1hBJwN4hmDEH2VsggE2Lt0YC7Qu1n/uuZ8tCTDzXt7qmTpsoXTvyCTOyZ2LL7Cbi3lKjoAGRIHLl2Au5F23jQyQi4x2mtmQi4x+qdsqG9J0T0VklrAu6xPU7APVbvlI2Ae6zuBNzj9EZmsAi4x/WJZkLzVlV1CLjH9QoB9zitNRMyg0XAPbZXhIB7nODI5oqAe1yfoJsrAu5xvULAPU5rdHOFDDIh1k7APXZvpmwE3ON0R4awCLjH9YlmIuAeqzcB9zi9Ef1JUge5dgLucT2umQi4x+mN7K2QQSbE2qMB93P+4xy56b6bmm6Grs4uOfekc2XX7XettVkIuNeSqdggZEgcuXYC7sVauOVEBNxbSlR0AAH3onLWngwNwkL0VmkxCLjXbssiAwm4F5ExexIC7tmSuQIIuLvkywpGZrAIuGcttXswmreqXjABd/fy156AgHttqYoMJOBeRMb6kyAbFALu9dfZOxLZXBFw965+XjyyuSLgnrfWntEE3D3q5ccimytkkAmxdgLu+furRAQB9xIq1psDGcIi4F5vjUuNIuBeSsl68xBwr6dTiVGI/iRdN3LtBNxLdG/9OQi419fKOxLZWyGDTIi1RwLu1951rXz1uq8O2N4fOvpDctzs42q3PwH32lIVGYgMiSPXTsC9SPvWmoSAey2Zig0i4F5MyqyJ0N4TInqrtCAE3LNa0z2YgLtbQtMEBNxNspmDkPmx5cuXN769pa+vT/r7+80aRAUiM1gE3KO65L/yoHmrqjoE3ON6hYB7nNaaCZnB4gnusb3CE9wD9UY2VwTcAxsF3FwRcI/rFQLucVqjmytkkAmxdgLusXszZSPgHqc7MoRFwD2uTzQTAfdYvQm4x+mN6E+SOsi1E3CP63HNRMA9Tm9kb4UMMiHWHgW4P/TkQ3LG/zlDNm7e2HQjzN1zrix606KsTULAPUsu92BkSBy5dgLu7tatPQEB99pSFRlIwL2IjNmToEFYiN4qLQoB9+z2dAUQcHfJZw4m4G6WzhRIwN0kmykImcEi4G5acnMQmreqXigBd/OyZwcScM+WzBVAwN0lX34wskHhCe75622NQDZXBNytq26LQzZXBNxta26JIuBuUc0eg2yukEEmxNoJuNv3mSeSgLtHvbxYZAiLgHveWntHE3D3KpgXT8A9Ty/PaER/kq4XuXYC7p6uzY8l4J6vmTUC2Vshg0yItUcA7i/+7kU57ZLT5NH1jzZt6Z0n7SxfeedXpHt0d1bLE3DPkss9GBkSR66dgLu7dWtPQMC9tlRFBhJwLyJj9iRo7wkRvVVaFALu2e3pCiDg7pLPHEzA3SydKRCZH+MJ7qYlNwURcDfJZg5C81bVCyXgbl727EAC7tmSuQKQGSye4O5a+vxgAu75mlkjCLhblbPFIRsU5NoJuNv61RJFwN2imj0G2Vwhg0yItRNwt+8zTyQBd496ebHIEBYB97y19o4m4O5VMC+egHueXp7RiP4kXS9y7QTcPV2bH0vAPV8zawSyt0IGmRBrjwDcz/mPc+Sm+25q2s5dnV1y7knnyq7b75rd7gTcsyVzBSBD4si1E3B3tW1WMAH3LLncgwm4uyU0TYD2nhDRW6WFIeBualFzEAF3s3SuQALuLvmygwm4Z0tmDkBmsAi4m5fdFIjmraoXScDdtOSmIALuJtnMQcgMFgF387LbAgm423SzRCGbK57gbllxewyyuSLgbl/33EgC7rmK+cYjmytkkAmxdgLuvr1mjSbgblUuPw4ZwiLgnr/enggC7h718mMJuOdrZo1A9CfpWpFrJ+Bu7VhbHAF3m26WKGRvhQwyIdbebsD9hyt/KBfdcNGAbXz6/NPlmH2OsbS5EHA3yWYOQobEkWsn4G5u2exAAu7ZkrkCCLi75DMHo70nRPRWaXEIuJvb1BRIwN0kmzuIgLtbwqwJCLhnyeUajMxgEXB3LX12MJq3ql4gAffs5TYHEHA3S2cKRGawCLibltweRMDdrl1uJLK5IuCeu9q+8cjmioC7b+1zogm456jlH4tsrpBBJsTaCbj795tlBgLuFtVsMcgQFgF325pbowi4W5WzxRFwt+lmiUL0J+k6kWsn4G7pVnsMAXe7drmRyN4KGWRCrL2dgPuDax+UM//1TNn80uamLTx/3/ly2jGn5bb3y+MJuJulMwUiQ+LItRNwN7WrKYiAu0k2cxABd7N0rkC094SI3iotEAF3V6tmBxNwz5asSAAB9yIy1p6EgHttqdwDkRksAu7u5c+aAM1bVS+OgHvWUrsGE3B3yZcdjMxgEXDPXm5fAAF3n3450cjmioB7zkr7xyKbKwLu/vWvOwMB97pKlRmHbK6QQSbE2gm4l9lzubMQcM9VzD4eGcIi4G5fd0skAXeLavYYAu527XIjEf1Jukbk2gm453aqbzwBd59+OdHI3goZZEKsvV2A+283/lY+fOmH5fFnHm/aurtuv6uce9K50tXZldPaW40l4G6WzhSIDIkj107A3dSupiAC7ibZzEEE3M3SuQLR3hMiequ0QATcXa2aHUzAPVuyIgEE3IvIWHsSAu61pXIPRGawCLi7lz9rAjRvVb04Au5ZS+0aTMDdJV92MDKDRcA9e7l9AQTcffrlRCObKwLuOSvtH4tsrgi4+9e/7gwE3OsqVWYcsrlCBpkQayfgXmbP5c5CwD1XMft4ZAiLgLt93S2RBNwtqtljCLjbtcuNRPQn6RqRayfgntupvvEE3H365UQjeytkkAmx9nYB7mcvPlt+9uDPmrZt9+hu+co7vyI7T9o5p623GUvA3SVfdjAyJI5cOwH37FY1BxBwN0tnCiTgbpLNHYT2nhDRW6VFIuDubtesCQi4Z8lVbDAB92JS1pqIgHstmYoMQmawCLgXaYHak6B5q+qFEXCvvczugQTc3RJmTYDMYBFwz1pq/2AC7n4N686AbK4IuNdd5TLjkM0VAfcyPVBnFgLudVQqNwbZXCGDTIi1E3Avt+9yZiLgnqOWbywyhEXA3bf2udEE3HMV840n4O7TLyca0Z+k60OunYB7Tpf6xxJw92tYdwZkb4UMMiHW3g7A/eo7rpZvLPnGgO266E2LZO6ec+u284DjCLi7JcyaABkSR66dgHtWm7oGE3B3yZcdTMA9W7IiAWjvCRG9VVooAu5FWrb2JATca0tVdCAB96JytpyMgHtLiYoNQGawCLgXa4NaE6F5q+pFEXCvtcRFBhFwLyJj7UmQGSwC7rWXucxAAu5ldKwzC7K5IuBeZ4XLjUE2VwTcy/VBq5kIuLdSqOx/RzZXyCATYu0E3MvuvbqzEXCvq5R/HDKERcDdv/45MxBwz1HLP5aAu1/DujMg+pN0bci1E3Cv26FlxhFwL6NjnVmQvRUyyIRYe2nA/d7H75VFly+SzS9tbtqqx+93vHzwqA/WaeOWYwi4t5So6ABkSBy5dgLuRdt40MkIuMdprZkIuMfqnbKhvSdE9FZJawLusT1OwD1W75SNgHus7gTc4/RGZrAIuMf1iWZC81ZVdQi4x/UKAfc4rTUTMoNFwD22V4SAe5zgyOaKgHtcn6CbKwLucb1CwD1Oa3RzhQwyIdZOwD12b6ZsBNzjdEeGsAi4x/WJZiLgHqs3Afc4vRH9SVIHuXYC7nE9rpkIuMfpjeytkEEmxNpLA+4f/O4H5ZGnHmna7K/Z8TXy5ZO+XGwjEHAvJmWtiZAhceTaCbjXas8igwi4F5Gx9iQE3GtLVXQgGoSF6K3SghFwL9q6LScj4N5SorYMIODeFlkHnJSAe5zeyAwWAfe4PtFMaN6qqg4B97heIeAep7VmIuAeq/fLkHhXV5f09vYGZ/elI+Du0y8nGtlcEXDPWWn/WGRzRcDdv/51ZyDgXlepMuOQzRUyyIRYOwH3MnsudxYC7rmK2ccjQ1gE3O3rbokk4G5RzR5DwN2uXW4koj9J14hcOwH33E71jSfg7tMvJxrZWyGDTIi1lwTcL112qXzvZ99r2qq9Xb3y1Xd8Vfom9uW08qBjCbgXk7LWRMiQOHLtBNxrtWeRQQTci8hYexIC7rWlKjoQ7T0hordKC0bAvWjrtpyMgHtLidoygIB7W2QdcFIC7nF6IzNYBNzj+kQzoXmrqjoE3ON6hYB7nNaaCZnB4gnusb3CE9wD9UY2VwTcAxsF3FwRcI/rFQLucVqjmytkkAmxdgLusXszZSPgHqc7MoRFwD2uTzQTAfdYvQm4x+mN6E+SOsi1E3CP63HNRMA9Tm9kb4UMMiHWXgpwX/PMGjn1u6fKps2bmjb6WW8+Sw7d/dCim4CAe1E5W06GDIkj107AvWVrFhtAwL2YlLUmIuBeS6big9AgLERvlRaNgHvx9h10QgLusXqnbATcY3Un4B6nNzKDRcA9rk80E5q3qqpDwD2uVwi4x2mtmQi4x+rNE9wD9R4pBmX8+PHS2dkZqJwvFQF3n3650cjmioB77mrbxxNwt2tniUQ2V8ggE2LtBNwtO8wfQ8Ddr2HdGZAhLALudVe5zDgC7mV0rDsLAfe6SvnHIfqTdNXItRNw9/duzgwE3HPU8o1F9lbIIBNi7aUA909c+QlZ8fCKpo37hwf+obz3iPf6mrpJNAH34pIOOiEyJI5cOwH3uD4n4B6ntWYi4B6rd8qG9p4Q0VslrQm4x/Y4AfdYvVM2Au6xuhNwj9N7pPBj48aNk9GjR8cJ58yE+CwLzVtVl4iAu7NhM8IJuGeIVWAoMoPFE9wLNEDOFMlcjRkzRsaOHZsTOiRjR4pBIeDe/vZBNijItRNwb39vpwwE3OO01kzI5goZZEKsnYB77N5M2Qi4x+mO+OCq+nJQ96h+Zs+eLVOmTIkTzpgJzVtVL5OAu3HRjWEE3I3CGcIQ/Um6TOTaCbgbmtURQsDdIV5mKLK3QgaZEGsvAbhft+o6+fKPv9y0S3eauJNc+K4LZUznmMwubj2cgHtrjUqOQIbEkWsn4F6yiwefi4B7nNaaiYB7rN7VZ1ja63pYmr5THu4fRG+VNCXgHttdBNxj9U7ZCLjH6k7APU7vkcKPEXBvf88gM1gE3NvfH818YU9Pj3R3d8clL5AJ7T0hMoNFwL1Aw+ZMQcA9Ry3fWGRzxRPcfWufG41srtAgLOQHVwTcc3eWbzyyuUIGmRBrJ+Du22vWaALuVuXy45AhLJ7gnr/enggC7h718mPRHlxVr3DJkiWi3nbGjBkyc+bM/IsPjkD0J0ki5NoJuMc2OgH3OL2RvRUyyIRYuxdwf/7F5+V933mfPLvh2aYNfvbbzpb9p+/fluYn4N4WWQecFBkSR66dgHtcnxNwj9NaMxFwj9U7ZUN7T4jorZLWyO8JEWsn4D409xQC7rG6E3CP0xuZwarWTsC9/T2D5q2qihBwb39/NPOFBNzbrzsyg0XAvf39sVUGAu5xgiObKwLucX2imZDNFQH3uF4h4B6ntWZCNlfIIBNi7QTcY/dmykbAPU53ZAiLgHtcn2gmAu6xehNwj9Mb0Z8kdZBrJ+Ae1+OaiYB7nN7I3goZZEKs3Qu4f+UnX5Ef3/3jps195F5HykeP/WjbGp+Ae9ukbToxMiSOXDsB97g+J+Aep7VmIuAeq3fKhvaeENFbNQOZent7paura2gW3ZCVgLtBNEcI8ntCAu6OhTeEEnA3iGYMQWawCLgbF90YhuatqpdJwN246Iawqrci4G4QMDME2VsRcM9cbO9wAu5eBevHI5srAu7117nESGRzRcC9RAfUm4OAez2dSo1CNlfIIBNi7QTcS+26vHkIuOfp5RmNDGERcPesfH4sAfd8zTwRBNw96uXFIvqTdIXItRNwz+tT72gC7l4F68cjeytkkAmxdg/gvuqxVbLo8kVNG3Nc9zj5+nu+LhN6JtRv3MyRBNwzBXMOR4bEkWsn4O5s3IxwAu4ZYhUYSsC9gIiGKdDeEyJ6q7QsiJA4cu08wd1wQygQQsC9gIgZUxBwzxDLORSZwSLg7lz8zHA0b1W9PALumYvtGE7A3SGeIRSZwSLgblhwTwgBd496ebHI5oqAe95ae0cjmysC7t7Vrx9PwL2+ViVGIpsrZJAJsXYC7iV2XP4cBNzzNbNGIENYBNytq26LI+Bu080aRcDdqlx+HKI/SVeJXDsB9/xe9UQQcPeolxeL7K2QQSbE2q2A++aXNstfXfJX8shTjzRtzg8d/SE5bvZxeY2bOZqAe6ZgzuHIkDhy7QTcnY2bEU7APUOsAkMJuBcQ0TAF2ntCRG+VloWAu6FBHSEE3B3iOUIJuDvEM4QScDeIZgxBZrAIuBsX3RiG5q2ql0nA3bjohjAC7gbRHCHIDBYBd8fCW0IJuFtUs8UgmysC7rY1t0YhmysC7tZVz48j4J6vmScC2Vwhg0yItRNw9+w0eywBd7t2uZHIEBYB99zV9o0n4O7TLzeagHuuYvbxiP4kXS1y7QTc7T1riSTgblHNFoPsrZBBJsTarYD7pcsule/97HtNG3SfqfvIOW8/x9a8GVEE3DPEKjAUGRJHrp2Ae4HmrTkFAfeaQhUaRsC9kJCZ06C9J0T0VmlJCLhnNqdzOAF3p4DGcALuRuGMYQTcjcIZwpAZLALuhgV3hKB5q+qlEnB3LHxmKAH3TMGcw5EZLALuzsXPDSfgnquYfTyyuSLgbl93SySyuSLgbllxWwwBd5tu1ihkc4UMMiHWTsDdust8cQTcffrlRCNDWATcc1baP5aAu1/DnBkIuOeo5RuL6E/SFSPXTsDd17e50QTccxWzj0f2VsggE2LtFsB9zTNr5NTvniqbNm/apkk7R3XK+e88X6ZvN93ewDUjCbjXFKrQMGRIHLl2Au6FGrjGNATca4hUcAgB94JiZkyF9p4Q0Vul5SDgntGYBYYScC8gomEKAu4G0RwhBNwd4mWGIjNYBNwzF9s5HM1bVS+XgLtz8TPCCbhniFVgKDKDRcC9QAPkTEHAPUct31hkc0XA3bf2udHI5oqAe+5q28cTcLdrZ4lENlfIIBNi7QTcLTvMH0PA3a9h3RmQISwC7nVXucw4Au5ldKw7CwH3ukr5xyH6k3TVyLUTcPf3bs4MBNxz1PKNRfZWyCATYu0WwP2sK86SOx+5s2mTnvi6E+U9r3+Pr4FrRhNwrylUoWHIkDhy7QTcCzVwjWkIuNcQqeAQAu4FxcyYCu09IaK3SstBwD2jMQsMJeBeQETDFATcDaI5Qgi4O8TLDEVmsAi4Zy62cziat6peLgF35+JnhBNwzxCrwFBkBqsl4P78889v0YcXw+mjN0Jt8tGjR0t3d/dwKq1lLan2zs5O6enpaTl+qAfoSx99IK6f3t5eGTVq1FCXVDs/cu36AOvee+9tXOuee+4p48ePr33dQzVQ+0Q11x7RXkH6INeuP4DUjHd0dMjYsWOHvex679b7oH66urpkzJgxw77mVKA+MFyxYkXjX6dPny477rgjTO1aqN5XkHRX76FAkH7GjRsHpXW1dt2Xuj9RPoi133333aL3wu22205mzJiBInWjToVR9d6C4gur4qLVrjprzfpRD66ao3yQa1ePpQ+C9LP77rvLpEmThr3saN6qKmiqHfFnp/7MT88dUH7uo3mraq/ccccdjWcqU6dObfwz3D+I/iRpily7/p6p9xX9oDwPQvMn1b13/PHHi4J6CxYskMsuu2y4b8ut6kvPVFA8LbK3qtauz8T12TjKB7FZsw4eAAAgAElEQVT2hx9+WNauXdvQeb/99msp9Y333SgX3nhh03F9E/rki3/8RRnTGfMcDNFbJeEQa0++UJ9z6vNOpA9y7StXrmw8F58yZYrssssuw152RG+VREWuHfE9IZq3qm6+Bx54QPQPZ/T3+lmzZg37fVktEO09IaK3SnojvydErP2xxx4T/UffUx144IFQ+5LvCWOXayQwWIj8mL4/0Z9BKO84Eb1V2knV2vmesP33FzRvVVVE/zjsqaeeavCo/f397RfLmQHRn4wEX6jXgPaeENlbPfHEE6KQu34OOOCAbfjljvXr12/RzTCcPiPBXKG89BkpBgXlZWzaZwTcY+84yOYKDcJCNlcE3GP3JbK5QgaZEGsn4B67N1M2NIBspIBMaA/dCLjH7k8C7rF6oz24qqpDwD2uVxC9FTLIhOZPqp1IwD1uX44UX0jAvf09kwO4P7/xeTn98tPl2Q3PNi3sUws/JftO3bf9Rf8+AyIknsRBrB0ZEkeunYB72C2l8YcEaH/42AxkQnlPSMA9rrermdDeExJwH5o+QXzHScB9aHoF8XnQSGCwCLi3v99HCj+G9q4N8VkWmreq7h4C7u2/lxBwj9O4mgmZwWoJuG/atGmL/pAaTpC7PnTTG7iehoF2gnuqXU/zQDnBPZ22rH9xj3aCO2rt+jVKd911V+M+o38RNnHixKG5u2VkVYOiN0P94w2Ek8Rf+eAKtXZ9sKwvfnRvopx2qf2tH70HIp3grj8Hb7311kbteko0wmmX1T5PuuvPTYTTpLSv04uTCRMmZNyNhn6o3k/St5+w9vavh36zgsJMO+ywQ+NbT5A+6lPUZ6P4wqq2qXZ9YIjwzS36u0N6ca8+Be0Ed9Ta9V6oIK1+9tprr8YpJMP9g+itkqapdj2RCeEboKq9gFg7mreq6r1s2bLGMxX9ViKE0y7prYbmzqkgU/r2E72nIHwrEbK3mj9/vtx8881y3HHHyZVXXjk0i27Mqn2i/UJfaBQwI0yfSzz33HONCPXgSCe4I9auLzQVCFKdDzrooEFX6oKfXiDX33N90zFz95wrpx9zesZK+4cieqtXelr9d5RnKrovtccR31ch137bbbc13kfstNNOMnPmTP/GafMMiN4qSVKtne8J29wov//GRyRvVVXkV7/6VeO0S/39Yfbs2e0Xq2AGtHeciN6qulyo7wn1GtBq15Mu9Q839Xf6Qw45pOCuaf9UyO8JEWsfCQwWoh+/8847RZ9nobzj1HeaqAxWtXa+J2z/PRzNW1UVuf/++xvf6Kc8E8q3n6D5k2a+EIVjQq4d0Z8kvdesWSOrV69u/OvBBx+87Qnuw+749t//4pAAdwSg5pXNrbUryIQAAetDlATU6AMJJBgIufb169fL7bff3mgd/YE5efLk9jsMZwY1sgkSRwNqkGvXF8kJcEd46aMP3fQrKtPLWATQOm0NvXcvWbKk8a977LEHBAxU3dZ6X9GPGnGEPw7Tl7EJEp80aZLzDhUbrnsywUD6B0oIMFBSCLF2hfT0Pt7X1wfxNWHVbtQXyQlwR/CFzWpX2APhD6xU5wQDab1IMBBy7bo3dY/qR19s6lfHD/cPmreq6plq1587CH8gW61df+brz36k2tG8VVVv9bTqbfWPNhFgIER/guytUu36+316YaW/ayIceIDsrebNm9f4fXPhwoWyePHi4f7jcqv69LlhgrDoC9u7dHrvTi+s9PcHpEMDEGu/7777Gl99qzofdthhAy7uqsdWyaLLFzX97+O6x8nX3/N1mdAT+4f7iN4qCZhq139HeR6kzzr1mac+b0M41KjarMi1L126tPFcfNq0aTJr1qz23oALzI7orZr5Qr4nLNAMLaZA81bVy9FvVli3bl3jmcScOXPaL1bBDGjvCRG9VVou5PeEiLXrH20qDKTP3PT3TqQP8nvCau0o7wn1d010Bku5AzR+bPny5Q0eC+UdJzKDVa2d7wnb/9MAzVtVFVm1apUoTKv3E4Q/DkP0J818IQrHVO0VtPeEyN5Kn9Hqs1r9zJ07dxt+uYOAe9kbezKGBNzL6tpsNmRzRcC9/f1RzYBsrtAgLGRzRcA9dl8imytCWLG9QsA9Vu+ULQFkBNzbrz8B9/ZrXM2A5q2a1Y4Eiaf6ESEstAdX1V4h4B53X0H2hYgQFgH3uN6uZkKDsJC9FTLIhFh7HcB980ub5a8u+St55KlHmm7ADx39ITlu9nHhmxPRW73SF+q/E3Bvf+sQcG+/xikDordqVjsB9/b3DJq3qipCwL39/ZEyIHqrVDvye0LE2gm4x+3LaiYC7rG6I8P5BNzjeoWAe5zWmgmZwSLgHtcrVW9FwL39uiMzWATc298fW2Ug4B4nOAH3OK3RDQqyuUKDsBAf/lQfGPIE97j7CrK5QgaZEGsn4B63L6uZCLjH6Y4MYfEE97g+0Uw8wT1WbwLucXoj+pOkDnLtiBAWAfe4fVnNhAZhIXsrZJAJsfY6gPulyy6V7/3se0033z5T95Fz3n7OkGxMAu6xsiND4si18wT3uD6v+kIC7u3XHc1bVRUh4N7+/qi+r0L9Zh/k94SItRNwj9uX1UwE3GN1J+Aepzcyg0XAPa5P0PkxAu5xvULAPU5rzYTMYBFwj+2VxtfI6gN9nuDefuGRzRVPcG9/f1QzEHCP0xvx4U/1gSEB97heQTZXyCATYu0E3OP2ZTUTAfc43ZEhLALucX2imQi4x+pNwD1Ob0R/ktRBrp2Ae1yPayb9qnj9fXPhwoWyePHi2OTObGgQFrK3QoTEkSGsVoD7mmfWyKnfPVU2bd60zS7qHNUp57/zfJm+3XTnDrOFE3C36WaNQobEkWsn4G7t2Pw4Au75mnki0LxV9VoJuHtWPi8W2RcivydErJ2Ae97eKjWagHspJevNQ8C9nk4lRiEzWATcS3RA/TmQGSwC7vXX2TuSgLtXwbx4ZAaLgHveWrtHE3B3S1h7AmRzRcC99jIXGYhsrniCe5EWqDWJPjAk4F5LqiKDkM0VMsiEWDsB9yJbLnsSAu7ZkpkDkCEsAu7mZTcFEnA3yWYOIuBuli47ENGfpItErp2Ae3arugIIuLvkywpG9lbIIBNi7a0A99MuOU1Wr1vdtP9OfN2J8p7XvyerN0sOJuBeUs3WcyFD4si1E3Bv3ZulRhBwL6VkvXkIuNfTqfQotPeEiN4qrRkiJI5cOwH30neLevMRcK+nU6lRBNxLKdl6HmQGi4B76/UtOQLNW1WvnYB7yU4YfC4C7nFaayZkBouAe2yv8AT3QL2RzRUB98BGERFkc0XAPa5XCLjHaY1urpBBJsTaCbjH7s2UjYB7nO7IEBYB97g+0UwE3GP1JuAepzeiP0nqINdOwD2uxzUTAfc4vZG9FTLIhFj7YID7TffdJOf8xzlNG3fqxKny9f/v63FN3SQTAfdY+ZEhceTaCbjH9TkB9zitNRMB91i9Uza094SI3ippTcA9tscJuMfqnbIRcI/VnYB7nN7IDBYB97g+0Uxo3qqqDgH3uF4h4B6nNTqDRcA9tlcIuAfqjWyuCLgHNgq4uSLgHtcrBNzjtEY3V8ggE2LtBNxj92bKRsA9TndkCIuAe1yfaCYC7rF6E3CP0xvRnyR1kGsn4B7X45qJgHuc3sjeChlkQqx9IMBdX769/zvvl8eeeaxp4579trNl/+n7xzV1k0wE3GPlR4bEkWsn4B7X5wTc47TWTATcY/VO2dAgLERvlbQm4B7b4wTcY/VO2Qi4x+pOwD1Ob2QGi4B7XJ9oJjRvVVWHgHtcrxBwj9MancEi4B7bKwTcA/VGNlcE3AMbBdxcEXCP6xUC7nFao5srZJAJsXYC7rF7M2Uj4B6nOzKERcA9rk80EwH3WL0JuMfpjehPkjrItRNwj+txzUTAPU5vZG+FDDIh1j4Q4P6Tu38i5/3kvKZNe/ieh8vfvOlv4hp6gEwE3GOXABkSR66dgHtcnxNwj9NaMxFwj9U7ZUODsBC9VdKagHtsjxNwj9U7ZSPgHqs7Afc4vZEZLALucX2imdC8VVUdAu5xvULAPU5rdAaLgHtsrxBwD9Qb2VwRcA9sFHBzRcA9rlcIuMdpjW6ukEEmxNoJuMfuzZSNgHuc7sgQFgH3uD7RTATcY/Um4B6nN6I/Seog107APa7HNRMB9zi9kb0VMsiEWHszwH3zS5vlvd9+r6x9bu02TdvR0SEX/NkFsst2u8Q19ACZCLjHLgEyJI5cOwH3uD4n4B6ntWYi4B6rd8qGBmEhequkNQH32B4n4B6rd8pGwD1WdwLucXojM1gE3OP6RDOheauqOgTc43qFgHuc1ugMFgH32F4h4B6oN7K5IuAe2Cjg5oqAe1yvEHCP0xrdXCGDTIi1E3CP3ZspGwH3ON2RISwC7nF9opkIuMfqTcA9Tm9Ef5LUQa6dgHtcj2smAu5xeiN7K2SQCbH2ZoD74hWL5Ws3fq1pwx6zzzFy+vzT45p5kEwE3GOXARkSR66dgHtcnxNwj9NaMxFwj9U7ZUODsBC9VdKagHtsjxNwj9U7ZSPgHqs7Afc4vZEZLALucX2imdC8VVUdAu5xvULAPU5rdAaLgHtsrxBwD9Qb2VwRcA9sFHBzRcA9rlcIuMdpjW6ukEEmxNoJuMfuzZSNgHuc7sgQFgH3uD7RTATcY/Um4B6nN6I/Seog107APa7HNRMB9zi9kb0VMsiEWPsrAfeNmzfKX/7zX8rTLzy9TcOO6hgl3zz5mzJl/JS4Zh4kEwH32GVAhsSRayfgHtfnBNzjtNZMBNxj9U7Z0CAsRG+VtCbgHtvjBNxj9U7ZCLjH6k7APU5vZAaLgHtcn2gmNG9VVYeAe1yvEHCP0xqdwSLgHtsrBNwD9UY2VwTcAxsF3FwRcI/rFQLucVqjmytkkAmxdgLusXszZSPgHqc7MoRFwD2uTzQTAfdYvQm4x+mN6E+SOsi1E3CP63HNRMA9Tm9kb4UMMiHW/krA/d9u+zf55//3z02bdeH+C+UDR34grpFbZCLgHrsUyJA4cu0E3OP6nIB7nNaaiYB7rN4pGxqEheitktYE3GN7nIB7rN4pGwH3WN0JuMfpjcxgEXCP6xPNhOatquoQcI/rFQLucVqjM1gE3GN7hYB7oN7I5oqAe2CjgJsrAu5xvULAPU5rdHOFDDIh1k7APXZvpmwE3ON0R4awCLjH9YlmIuAeqzcB9zi9Ef1JUge5dgLucT2umQi4x+mN7K2QQSbE2quA+x8c/Afy5xf/ubyw8YVtmrWrs6txevvksZPjGrlFJgLusUuBDIkj107APa7PCbjHaa2ZCLjH6p2yoUFYiN4qaU3APbbHCbjH6p2yEXCP1Z2Ae5zeyAwWAfe4PtFMaN6qqg4B97heIeAepzU6g0XAPbZXCLgH6o1srgi4BzYKuLki4B7XKwTc47RGN1fIIBNi7QTcY/dmykbAPU53ZAiLgHtcn2gmAu6xehNwj9Mb0Z8kdZBrJ+Ae1+OaiYB7nN7I3goZZEKsvQq4r+5cLZcuu7Rpo75tztvklMNPiWviGpkIuNcQqeAQZEgcuXYC7gWbuMVUBNzjtNZMBNxj9U7Z0CAsRG+VtCbgHtvjBNxj9U7ZCLjH6k7APU5vZAaLgHtcn2gmNG9VVYeAe1yvEHCP01ozVf3JpEmTYpM7sxFwdwqYG57M1ZgxY2Ts2LG54eHjR4pBGT9+vHR2dobrZ01IwN2qnC0O2VwRcLetuSWKgLtFNXsMsrlCBpkQayfgbt9nnkgC7h718mKRISwC7nlr7R1NwN2rYF48Afc8vTyjEf1Jul7k2gm4e7o2P5aAe75m1ghkb4UMMiHWngD3TbJJvr7q67Jh04Zt2q5nTI/875P/t0zomWBtybbEEXBvi6wDTooMiSPXTsA9rs8JuMdprZkIuMfqnbKhvSdE9FZJawLusT1OwD1W75SNgHus7gTc4/QeKfzYuHHjZPTo0XHCOTMhPstC81bVJSLg7mzYjHAC7hliFRiKzGARcC/QADlTEHDPUcs3FtlcEXD3rX1uNLK5IuCeu9r28QTc7dpZIpHNFTLIhFg7AXfLDvPHEHD3a1h3BsQHV9WXg7pH9TN79myZMmVK3csesnFo3qoqFAH32LYh4B6nN6I/Seog107APa7HNRMB9zi9kb0VMsiEWHsC3K9ZfY3c+eydTZv0nYe8U/Sf4fYh4B67IsiQOHLtBNzj+pyAe5zWmomAe6ze1WdY2ut6WJoemjbcP4jeKmlKwD22uwi4x+qdshFwj9WdgHuc3sgMFk9wj+sTzYTMYBFwj+sVAu5xWmsmZAaLgHtsrwgB9zjBkc0VAfe4PkE3V2gQFvKDKwLusfsS2Vwhg0yItRNwj92bKRsB9zjdkSEsnuAe1yeaiYB7rN4E3OP0RvQnSR3k2gm4x/W4ZiLgHqc3srdCBpkQa1fA/Z4H75Ev3PoFmTBp2xPax3aNlX865Z9ET3Efbh8C7rErggyJI9dOwD2uzwm4x2mtmQi4x+qdsqFBWIjeKmmN/J4QsXYC7kNzTyHgHqs7Afc4vZEZLALucX2CzmARcI/rFQLucVprJmQGi4B7bK8QcA/UG9lcEXAPbBTwvx4k4B7XKwTc47RGN1fIIBNi7QTcY/dmykbAPU53ZAiLgHtcn2gmAu6xehNwj9Mb0Z8kdZBrJ+Ae1+OaiYB7nN7I3goZZEKsXQH3C6+/UG599FbZfvvtt2nSPz/sz+WP/+CP45o3IxMB9wyxCgxFhsSRayfgXqB5a05BwL2mUIWGEXAvJGTmNATcMwVzDEeExNPlItZOwN3RrI5QAu4O8QyhBNwNohlDkBksAu7GRTeGoXmr6mUScDcuuiGMgLtBNEcIAXeHeJZQZIPCE9wtK26LQTZXBNxta26NQjZXBNytq54fR8A9XzNPBLK5QgaZEGsn4O7ZafZYAu527XIjkSEsAu65q+0bT8Ddp19uNAH3XMXs4xH9Sbpa5NoJuNt71hJJwN2imi0G2VshQuJplRBrX3bnMjnzijNli/z/7L0LlGVVde+9uouuRzd0g2CBSFNFeEgJ0iKI2rYkqHwKmk/jxRjfiIhBczFGUTO4GBWiUUnMuL6CooiIiPi6BGKiGZ9cy0giZctL5RVskBYabFsEjUGhvzGPLrK7zuk6a8659jznX/nvMRj3mp5zrbn+a65T/9r7V/ts7QLcd16+czrn5eek0ZFRWyO2nEXAvWWB5w2PDIkj107APa7PCbjHaS0zEXCP1TvPhvacENFbZa0RIXHk2gm4D+YzhYB7rO7I/Njc3FznZ//k5GSamZmJFc4wGzKDRcDdsOGOFDRv1VwqAXfHxitTCbgrBXOGIzNYfIO7c/O16QTctYrZ45HNFQF3+75bMpHNFQF3y47bcgi423SzZiGbK2SQCbF2Au7WU+bLI+Du00+TjQxhEXDX7LQ/loC7X0PNCATcNWr5YhH9SV4xcu0E3H19q80m4K5VzB6P7K2QQSbE2k/7zGnp8hsuT0uWLOkC3F/9u69Oz3rMs+yN2HImAfeWBZ43PDIkjlw7Afe4PifgHqe1zETAPVbvPBvac0JEb5W1JuAe2+ME3GP1zrMRcI/VnYB7nN7IDBYB97g+kZnQvFVTHQLucb1CwD1Oa5kJmcEi4B7bK4mAe5zgyOaKgHtcn6CbKwLucb1CwD1Oa3RzhQwyIdZOwD32bObZCLjH6Y4MYRFwj+sTmYmAe6zeBNzj9Eb0J1kd5NoJuMf1uMxEwD1Ob2RvhQwyodV++5bb0/EfPb7jr+YD7rvtuFv66Ms+mkaWjsQ1rnImAu5KwZzhyJA4cu0E3J2Nq0gn4K4Qq0IoAfcKIhqGQIOw0LxVc0sIuBsa1JFCwN0hniOVgLtDPEMqAXeDaMYUZAaLgLtx041paN6quUwC7sZNN6QRcDeI5kgh4O4Qz5KKbFAIuFt23JaDbK4IuNv23JqFbK4IuFt3XZ9HwF2vmScD2Vwhg0yItRNw95w0ey4Bd7t22kxkCIuAu3a3ffEE3H36abMJuGsVs8cj+pO8WuTaCbjbe9aSScDdopotB9lbIYNMaLX/1Zf/Kn31mq8mAcXnA+6ve9rr0tNmnmZrwKAsAu5BQv92GmRIHLl2Au5xfU7APU5rmYmAe6zeeTa054Ro3qq5qwTcY3ucgHus3nk2Au6xuiPzY3Nzc52f/ZOTk2lmZiZWOMNsyAwWAXfDhjtS0LxVc6kE3B0br0wl4K4UzBmOzGDxDe7OzdemE3DXKmaPRzZXBNzt+27JRDZXBNwtO27LIeBu082ahWyukEEmxNoJuFtPmS+PgLtPP002MoRFwF2z0/5YAu5+DTUjEHDXqOWLRfQnecXItRNw9/WtNpuAu1Yxezyyt0IGmZBq37B5QzrlwlM6kMF8wH2PlXuks196dgd6H+aLgHvs7iBD4si1E3CP63MC7nFay0wE3GP1zrOhPSdE8lbzd5SAe2yPE3CP1TvPRsA9VncC7nF6IzNYBNzj+kRmQvNWTXUIuMf1CgH3OK1lJmQGi4B7bK8kAu5xgiObKwLucX2Cbq4IuMf1CgH3OK3RzRUyyIRYOwH32LOZZyPgHqc7MoRFwD2uT2QmAu6xehNwj9Mb0Z9kdZBrJ+Ae1+MyEwH3OL2RvRUyyIRU+9v//u3p27d+uyfg/qZnvimt229dXMMaZyLgbhTOmIYMiSPXTsDd2LCGNALuBtEcKQTcHeI5UtEgLCRvNX9bCLg7GtWQSsDdIFqFFALuFURUDEHAXSGWMxSZwSLg7tx8ZTqat2ouj4C7crMd4QTcHeIZUgm4G0TzpCAbFALunp3X5SKbKwLuur32RiObKwLu3t0vzyfgXq5VjUhkc4UMMiHWTsC9xonTj0HAXa+ZNQMZwiLgbt11Wx4Bd5tu1iwC7lbl9HmI/iSvErl2Au76XvVkEHD3qKfLRfZWyCATSu033XVTesNn39BpqvlvcJ/edTr97xf+b13DDSiagHus8MiQOHLtBNzj+pyAe5zW+eePPN/cYYcd0ooVK2Ind8523XXXpc2bN6eVK1emQw891DlabDrac0IUb9VrFwm4x/Y2AfdYvfNsBNxjdUfmx+bm5jq/e05OTqaZmZlY4QyzITNYBNwNG+5IQfNWzaUScHdsvDKVgLtSMGc4MoPFN7g7N1+bTsBdq5g9HtlcEXC377slE9lcEXC37Lgth4C7TTdrFrK5QgaZEGsn4G49Zb48Au4+/TTZyBAWAXfNTvtjCbj7NdSMQMBdo5YvFtGf5BUj107A3de32mwC7lrF7PHI3goZZEKp/c+/8Ofpuz/6bqfB5gPub332W9Ph04fbmy8wk4B7oNgpJWRIHLl2Au5xfU7APU7r/POHgHus5jIb2nNCFG/VaycJuMf2NwH3WL3zbATcY3Un4B6nNzKDRcA9rk8QvVVTHQLucb1CwD1Oa5kJmcEi4B7bK4mAe5zgyOaKgHtcn6CbKwLucb1CwD1Oa3RzhQwyIdZOwD32bObZCLjH6Y4MYRFwj+sTmYmAe6zeBNzj9Eb0J1kd5NoJuMf1uMxEwD1Ob2RvhQwyIdR+7cZr02lfPO2hZmwC7k969JPSe497b1yjOmci4O4UUJmODIkj107AXdmojnAC7g7xDKny84eAu0E4ZwoBd6eAinQC7gqxKoQScK8gomEIAu4G0RwpBNwd4ilTkRksAu7KzXaGo3mr5nIJuDs3X5FOwF0hVoVQAu4VRNQMgWxQCLhrdtoXi2yuCLj79l6bjWyuCLhrd9seT8Ddrp0lE9lcIYNMiLUTcLecMH8OAXe/hqUjIENYBNxLd7lOHAH3OjqWjkLAvVQpfxyiP8mrRq6dgLu/dzUjEHDXqOWLRfZWCJD49nYHofYzLzszfesH33poCU3A/ewTz04H7XmQr/kCswm4B4rNN7jHit2YjYB7nPQE3OO0lpkIuMfqnWdDe06I4K22t5ME3GN7nIB7rN55NgLusboj82Nzc3Odn/2Tk5NpZmYmVjjDbMgMFgF3w4Y7UtC8VXOpBNwdG69MJeCuFMwZjsxg8Q3uzs3XphNw1ypmj0c2VwTc7ftuyUQ2VwTcLTtuyyHgbtPNmoVsrpBBJsTaCbhbT5kvj4C7Tz9NNjKERcBds9P+WALufg01IxBw16jli0X0J3nFyLUTcPf1rTabgLtWMXs8srdCBpmGvfZNP9uUTvrkSWlr2vpQc2XA/YBdD0jn/sm59qYbQCYB91jRkd+Cjlw7Afe4PifgHqe1zETAPVbvPBvac8Jh91YL7SIB99geJ+Aeq3eejYB7rO4E3OP0RmawCLjH9YnMhOatmuoQcI/rFQLucVrLTMgMFgH32F5JBNzjBEc2VwTc4/oE3VwRcI/rFQLucVqjmytkkAmxdgLusWczz0bAPU53ZAiLgHtcn8hMBNxj9SbgHqc3oj/J6iDXTsA9rsdlJgLucXojeytkkGnYa//w5R9OX77uy9s0YgbcX//E16fjnnFcXJNWmImAewURFUMgQ+LItRNwVzSpM5SAu1NAZToBd6VglcLRIKxh91YLbQsB90pNWzgMAfdCoSqHEXCvLGif4Qi4x+mNzGARcI/rE5kJzVs11SHgHtcrBNzjtJaZCLjH6v0QJD46OpomJiaCZ/dNR8Ddp58mG9lcEXDX7LQ/FtlcEXD373/pCATcS5WqE4dsrpBBJsTaCbjXOXPaUQi4axWzxyNDWATc7ftuySTgblHNnkPA3a6dNhPRn+Q1ItdOwF3bqb54Au4+/TTZyN4KGWQa5trv+8/70ss+/rL06wd+vU0rCWC4evnqdNJhJ6W1a9dq2mzgsQTcY7cAGRJHrp2Ae1yfE3CP01pmIuAeq3eeDe054TB7q347SMC9n0J1/52Ae109S0cj4F6qVJ04Au51dCwZBZnBIuBessP1YtC8VXPlBNzr9UG/kQi491Oo7r8jM1h8g3vdXug7GgH3vhJVC4pE2JQAACAASURBVEA2VwTcq7VB0UDI5oqAe9EWVwki4F5FxuJBkM0VMsiEWDsB9+JjVTWQgHtVORccDBnCIuAe1ycyEwH3WL0JuMfpjehPsjrItRNwj+txmYmAe5zeyN4KGWQa5tov/NaFSf6bfwlg+MIDXpgevfujCbjHHdGU4XyZctWqVYEz26dChsSRayfgbu9ZbSYBd61ivngC7j79rNlozwmH2Vv12wMC7v0UqvvvBNzr6lk6GgH3UqXqxBFwr6NjySjIDBYB95IdrheD5q2aKyfgXq8P+o1EwL2fQnX/HZnBIuBetxf6jkbAva9E1QKQzRUB92ptUDQQsrki4F60xVWCCLhXkbF4EGRzhQwyIdZOwL34WFUNJOBeVc4FB0OGsAi4x/WJzETAPVZvAu5xeiP6k6wOcu0E3ON6XGYi4B6nN7K3QgaZhrV2eWu7vL1d3uI+/9pp6U7ppINOSsuWLSPgHndECbgHai1TEXCPExzRW2V1CLjH9YnMRMA9Vu88G9pzwmH1ViW7R8C9RKV6MQTc62mpGYmAu0YtfywBd7+GpSMgM1gE3Et3uU4cmrdqrpqAe50eKBmFgHuJSvVikBksAu71+qBoJALuRTJVCUI2VwTcq7RA8SDI5oqAe/E2uwMJuLslVA2AbK6QQSbE2gm4q45WtWAC7tWk7DsQMoRFwL3v9lYNIOBeVc6+gxFw7ytRtQBEf5IXj1w7IoSV/YnAqMuXL6/WgxEDEXCPUPk3cyB7K2SQaVhr/6fv/lP64Nc+2LMBnz/z/LT3DnsTcI87np2Z+Ab3WMEJuMfpjeitsjoE3OP6RGYi4B6rd54N7TnhsHqrkt0j4F6iUr0YAu71tNSMRMBdo5Y/loC7X8PSEZAZLALupbtcJw7NWzVXTcC9Tg+UjELAvUSlejHIDBYB93p9UDQSAfcimaoEIZsrAu5VWqB4EGRzRcC9eJvdgQTc3RKqBkA2V8ggE2LtBNxVR6taMAH3alL2HQgZwiLg3nd7qwYQcK8qZ9/BCLj3lahaAKI/yYtHrh0RwiLgXu3YqQZCg7CQvRUyyDSMtW9NW9NrLnhN2rhlY1fPr5pYlU4/8vR0x4/uIOCu+kTwBxNw92uoGYGAu0YtXyyit8orJuDu23ttNpq3aq7vuuuuS5s3b04rV65Mhx56qHbpA41He044jN6qdAMJuJcqVSeOgHsdHbWjEHDXKuaLJ+Du00+TjcxgEXDX7LQ/Fs1bNVdMwN2//6UjEHAvVapOHDKDRcC9Tg8Uj0LAvVgqdyCyuSLg7t5+1QDI5oqAu2qrXcEE3F3yqZORzRUyyIRYOwF39fGqkkDAvYqMRYMgQ1gE3Iu2uFoQAfdqUhYNRMC9SKYqQYj+JC8cuXZECIuAe5Ujpx4EDcJC9lbIINMw1n7lhivTGZee0bPnX/akl6XHrnpskocn8q0Qa9euVZ+NQSZkSHzJkiUdyBDpIuAeu1sE3OP0RvRWWR0C7nF9IjOheaumOgTc43plGL1V6eoJuJcqVSeOgHsdHbWjEHDXKuaLJ+Du00+TjcxgEXDX7LQ/FpnBIuDu3//SEQi4lypVJw6ZwSLgXqcHikch4F4slTsQ2VwRcHdvv2oAZHNFwF211a5gAu4u+dTJyOYKGWRCrJ2Au/p4VUkg4F5FxqJBkCEsAu5FW1wtiIB7NSmLBiLgXiRTlSBEf5IXjlw7IoRFwL3KkVMPggZhIXsrZJBpGGs/7YunpWs3XtvV86M7jKbzTzg/bbxtIwF39SeCP4GAu19DzQgE3DVq+WIRvVVeMQF3395rs9G8VXN9BNy1u22PH0ZvVboaAu6lStWJI+BeR0ftKATctYr54gm4+/TTZCMzWATcNTvtj0VmsAi4+/e/dAQC7qVK1YlDZrAIuNfpgeJRCLgXS+UORDZXBNzd268aANlcEXBXbbUrmIC7Sz51MrK5QgaZEGsn4K4+XlUSCLhXkbFoEGQIi4B70RZXCyLgXk3KooEIuBfJVCUI0Z/khSPXjghhEXCvcuTUg6BBWMjeChlkGrbaN2zekE658JSe/f7sQ56dTjrypHTzzTcTcFd/IvgTCLj7NdSMQMBdo5YvFtFb5RUTcPftvTYbzVs110fAXbvb9vhh81aalRBw16jljyXg7tfQMgIBd4tq9hwC7nbttJnIDBYBd+1u++KRGSwC7r6912QTcNeo5Y9FZrAIuPv3XzUCAXeVXK5gZHNFwN219epkZHNFwF293eYEAu5m6UyJyOYKGWRCrJ2Au+mIuZMIuLslLB4AGcIi4F68zVUCCbhXkbF4EALuxVK5AxH9SV40cu2IEBYBd/dxMw2ABmEheytkkGnYaj/rK2elr9/49a6eX7JkSfrISz+Sdl+5OwF30yeCP4mAu19DzQgE3DVq+WIRvVVeMQF3395rs9G8VXN9BNy1u22PHzZvpVkJAXeNWv5YAu5+DS0jEHC3qGbPIeBu106bicxgEXDX7rYvHpnBIuDu23tNNgF3jVr+WGQGi4C7f/9VIxBwV8nlCkY2VwTcXVuvTkY2VwTc1dttTiDgbpbOlIhsrpBBJsTaCbibjpg7iYC7W8LiAZAhLALuxdtcJZCAexUZiwch4F4slTsQ0Z/kRSPXjghhEXB3HzfTAGgQFrK3QgaZhqn2Lb/Ykl7+8Zf37Pcn7/fk9OZnvrnzb3yDu+kjwZ1EwN0toWoAAu4quVzBiN4qL5iAu2vr1clo3qq5QALu6u02JwyTt9IugoC7VjFfPAF3n37WbALuVuVseQTcbbpZspAZLALulh235yAzWATc7fuuzSTgrlXMF4/MYBFw9+29OpuAu1oycwKyuSLgbt52UyKyuSLgbtpyUxIBd5Ns5iRkc4UMMiHWTsDdfMxciQTcXfKpkpEhLALuqq12BxNwd0uoGoCAu0ouVzCiP8kLRq4dEcIi4O46auZkNAgL2Vshg0zDVPvn138+nffN83r2/F//4V+n/Sf37/wbAXfzx4IrkYC7Sz51MgF3tWTmBERvlRdLwN287aZENG/VXCQBd9OWm5KGyVtpF0DAXauYL56Au08/azYBd6tytjwC7jbdLFnIDBYBd8uO23OQGSwC7vZ912YScNcq5otHZrAIuPv2Xp1NwF0tmTkB2VwRcDdvuykR2VwRcDdtuSmJgLtJNnMSsrlCBpkQayfgbj5mrkQC7i75VMnIEBYBd9VWu4MJuLslVA1AwF0llysY0Z/kBSPXjghhEXB3HTVzMhqEheytkEGmYal9a9qaTjzvxHT3vXd39fzMI2bSu//Hux/6vxNwN38suBIJuLvkUycTcFdLZk5A9FZ5sQTczdtuSkTzVs1FEnA3bbkpaVi8laV4Au4W1ew5BNzt2nkyCbh71NPnEnDXa2bNQGawCLhbd92Wh8xgEXC37bkli4C7RTV7DjKDRcDdvu+mTALuJtlMScjmioC7acvNScjmioC7edvViQTc1ZK5EpDNFTLIhFg7AXfXUTMnE3A3S6dORIawCLirt9uVQMDdJZ86mYC7WjJzAqI/yYtFrh0RwiLgbj5mrkQ0CAvZWyGDTMNS+1U/vCq99f+8tWfPv/7o16ejHnXUQ/9GwN310WBOJuBuls6USMDdJJspCdFb5YUScDdtuTkJzVs1F0rA3bzt6sRh8VbqwlNKBNwtqtlzCLjbtfNkEnD3qKfPJeCu18yagcxgEXC37rotD5nBIuBu23NLFgF3i2r2HGQGi4C7fd9NmQTcTbKZkpDNFQF305abk5DNFQF387arEwm4qyVzJSCbK2SQCbF2Au6uo2ZOJuBulk6diAxhEXBXb7crgYC7Sz51MgF3tWTmBER/kheLXDsihEXA3XzMXIloEBayt0IGmYal9nf9w7vSFbdc0dXzy0eXp/NfeX5aNrLsoX8j4O76aDAnE3A3S2dKJOBuks2UhOit8kIJuJu23JyE5q2aCyXgbt52deKweCt14QTcLZK5cgi4u+QzJxNwN0tnSiTgbpLNlITMYBFwN225OQmZwSLgbt52dSIBd7VkrgRkBqsv4P7zn/98q9y8GKZLPgilyXfYYYc0NjY2TKX1rSXXPjIyksbHx/vGDzpAHvrITWW5JiYm0tKlSwddUvH8yLXLDaybbrqps9b99tsv7bjjjsXrHlSg9IloLj0ivYJ0IdcuP4DEjC9ZsiQtX7586GWXz275HJRrdHQ0LVv2Xw8Oh714uWF4zTXXdMp85CMfmR7+8IcPe8nb1CefK0i6i/cQIEiuFStWQGndrF3OpZxPlAux9u9///tJPgt32WWXNDU1hSJ1p06BUeWzBcUXNsVFq110lprlEg8umqNcyLWLx5IbQXLts88+adWqVUMvO5q3agqaa0f82Sk/8/N9B5Sf+2jeqtkrV199deeeyh577NH5b9gvRH+SNUWuXX7PlM8VuVDuB6H5k+bZO+aYY9IVV1yRjj766HTxxRcP+7Hcpr58TwXF0yJ7q2btck9c7o2jXMNQ+0//46fpNZ95TXpw64Ndsj3z0c9Mxz/x+G3+77fffnv68Y9/3NH54IMPRpG6Uyeit8oCI9aefaHc55T7nUgXcu0C0opf2W233dJee+019LIjeqssKnLtiM8J0bxV8/DdcsstSf5wRn6v33///Yf+XDYLRHtOOAzeyrrByM8JEWu/8847k/wnz6nWrFlj3baB5PE5Yazsi4HBQuTH5PmJ/AxCecaJ6K3ySWrWzueE7X++oHmrpiLyx2Fbtmzp8KgzMzPti+WcAdGf5CUj1y5rQHtOiOyt7r777iSQu1yHHHJIF7+85J577tkqDTVM12IwVygPfRaLQUF5GJvPGQH32E8cZHOFBmEhGxQC7rHnEtlcIYNMiLUTcI89m3k2NIBssYBMaDfdCLjHnk8C7rF6o924aqpDwD2uVxC9FTLIhOZPmp1IwD3uXC4WX0jAXd8zX7z6i+mib1/UM/Fvj/vbtMfKbf/oi4C7XuMaGQTca6hYPgYB93KtvJHIkDhy7YjPOAm4e0+bLR/tOSEBd9s+e7MQn3EScPfuui0f8X7QYmCwCLjb+lWTheit8voIuGt22h+L5q2aKybg7t//0hEQvVVzbWjPCZEZrL6A+69+9aut8kE/TJC7NIj84iZvw0B7g3uuXd7mgfIG9/y2ZfmLe7Q3uKPWLl+j9L3vfa/zuSh/EbZy5crSz/+BxYlBkQ9D+eMNhDeJN4VCrl1AJnnwI2cT5W2X0t9yyWcg0hvc5efgt771rU7t8pZohLddNvs86y4/NxHeJiV9nd8YudNOOw3ss80ysXwW5m8/Ye0WBXU58s0KAjPtuuuunW89QbrEp4jPRvGFTW1z7XLDEOGbW+R3h/xLpvgUtDe4o9Yun4UC0sp1wAEHdN5CMuwXorfKmuba5Y1MCN8A1ewFxNrRvFVT7yuvvLJzT0W+lQjhbZf0VoP55BSQKX/7iXymIHwrEbK3evrTn57+5V/+JT3jGc9IX/rSlwaz6cZZpU+kX+gLjQIq0uS+xH333dfJEA+O9Ab3Qdcu87/qU69K8hb3+deBexyYzvx/z+z6v8sDTQGCROfDDjtMsVODD0X0VvM9rfxvlHsqci6lxxCfVyHXvn79+s7ziN133z1NT08P/uD1qQDRW+UlNWvnc8L2Ww3NWzUVufHGGztvu5TfHw466KD2xao4A9pzwkF7K6/0qM8JZd1otcubLuUPN+V3+iOOOMK7daH5yM8JEWtfDAwWoh+/9tprk9zPQnnGKc80URmsZu18Ttj+xzmat2oq8u///u+db/QTngnl20/Q/ElTb+RnbWi1I/qT3CubNm1KGzZs6PzPxz/+8d1vcB+617f/9heHDLgjADXzD6bULiATAgQsN64yUCM3JJBgIOTa77nnnnTVVVd1Wkd+YO68887tOwznDGJkM+COBtQg1y43OzPgjvDQR266yVdU5oexCKB1Phry2T07O9v5n/vuuy8EDNQ81vK5IpcYcYQ/DpOHsRkSX7VqlfMTKjZdzmSGgeQPlBBgoKwQYu0C6cnn+OTkJMTXhDW7UR4kZ8AdwRf2ql1gD4Q/sBKdMwwk9SLBQMi1y9mUMyqXPNiUr44f9gvNWzX1zLXLzx2EP5Bt1i4/8+VnP1LtaN6qqbd4WvG28kebCDAQoj9B9la5dvn9Pj+wkt81EV54gOytjjzyyM7vm8cee2y67LLLhv3H5Tb1yX3DDLjTF7a7dfLZnR+cyO8PSC8NGHTtcxvm0jsufUfPDfqzo/8s/d6jfq/r326++ebOV9+KzmvXrm13cyuPjuitsgS5dvnfKPeD5F6n3POU+20ILzVqthty7VdccUXnvviee+6Z9t9//8qnqP5wiN6qly/kc8L6vTF/RDRv1az/uuuuS5s3b+7ckzj00EPbF6viDGjPCQftrTzSIz8nRKxd/mhTYCC55ya/dyJdyM8Jm7WjPCeU3zXRGSzhDtD4sbm5uQ6PhfKME5nBatbO54Tt/zRA81ZNRa6//vokMK18niD8cRiiP8l6N2tH4ZiavYL2nBDZW8k9WrlXK9e6deu6+OUlBNzrfrBnY0jAva6uvUZDNlcE3Nvvj+YMyOYKDcJCNlcE3GPPJbK5IoQV2ysE3GP1zrNlgIyAe/v6E3BvX+PmDGjeqlftSJB4rh8RwkK7cdXsFQLucZ8ryL4QEcIi4B7X282Z0CAsZG+FDDINuvYzLj0jXbnhN3942byWjy5P57/y/LRsZFnXvxFwH8xnCgH3WN0JuMfpjeitsjrN2gm4t98zaN6qqQgB9/b7I88waG/lWSnyc0LE2gm4e7rVnkvA3a6dJRMZzifgbtlxWw4Bd5tu1ixkBouAu3XX9XkE3PWaeTKQGSwC7p6dN+QScDeIZkwh4G4UzpiGbFCQa0eDsBBv/jRvGPIN7sYPCEMasrlCBpkQayfgbjhgFVIIuFcQsXAIZAiLb3Av3ORKYXyDeyUhC4ch4F4oVIUwRH+Sl41cOyKERcC9woEzDIEGYSF7K2SQaZC1b/nFlnT8ucd33rA9/3ruY5+bTlh3Qs/OJ+Bu+ECokELAvYKIiiEIuCvEcoYiequ8ZALuzs1XpqN5q+byCLgrN9sRPkhv5Si7k4r8nBCxdgLu3o615RNwt+lmzSLgblVOn4fMYBFw1++3JwOZwSLg7tl5XS4Bd51e3mhkBouAu3f3lfkE3JWCOcKRzRXf4O7YeEMqsrki4G7YcGMK3+BuFM6YhmyukEEmxNoJuBsPmTONgLtTQEU6MoRFwF2x0RVCCbhXEFExBAF3hVjOUER/kpeMXDsihEXA3XnYjOloEBayt0IGmQZZ+wX/dkG66MqLenb4373k79KeO+/Z898IuBs/FJxpBNydAirTCbgrBXOEI3qrvFwC7o6NN6SieavmEgm4GzbcmDJIb2Us+aE0REg8F49YOwF3b8fa8gm423SzZhFwtyqnz0NmsAi46/fbk4HMYBFw9+y8LpeAu04vbzQyg0XA3bv7ynwC7krBHOHI5oqAu2PjDanI5oqAu2HDjSkE3I3CGdOQzRUyyIRYOwF34yFzphFwdwqoSEeGsAi4Kza6QigB9woiKoYg4K4QyxmK6E/ykpFrR4SwCLg7D5sxHQ3CQvZWyCDToGqXB2Xy9nZ5i/v86zF7PSb95XP/crudT8Dd+KHgTCPg7hRQmU7AXSmYIxzRW+XlEnB3bLwhFc1bNZdIwN2w4caUQXkrY7nbpCFC4nkBiLUTcK/RtfoxCLjrNfNkEHD3qKfLRWawCLjr9tobjcxgEXD37n55PgH3cq1qRCIzWATca3SAYgwC7gqxnKHI5oqAu3PzlenI5oqAu3KzHeEE3B3iGVKRzRUyyIRYOwF3wwGrkELAvYKIhUMgQ1gE3As3uVIYAfdKQhYOQ8C9UKgKYYj+JC8buXZECIuAe4UDZxgCDcJC9lbIINOgav/XW/41vfMf3tmzs9/0zDeldfut227XE3A3fCBUSCHgXkFExRAE3BViOUMRvVVeMgF35+Yr09G8VXN5BNyVm+0IH5S3cpT8UCoiJJ6LR6ydgHuNrtWPQcBdr5kng4C7Rz1dLjKDRcBdt9feaGQGi4C7d/fL8wm4l2tVIxKZwSLgXqMDFGMQcFeI5QxFNlcE3J2br0xHNlcE3JWb7Qgn4O4Qz5CKbK6QQSbE2gm4Gw5YhRQC7hVELBwCGcIi4F64yZXCCLhXErJwGALuhUJVCEP0J3nZyLUjQlgE3CscOMMQaBAWsrdCBpkGVfvbLnlbWn/b+q7O3ml8p/TJEz6ZRpaObLfrCbgbPhAqpBBwryCiYggC7gqxnKGI3iovmYC7c/OV6Wjeqrk8Au7KzXaED8pbOUp+KBUREs/FI9ZOwL1G1+rHIOCu18yTQcDdo54uF5nBIuCu22tvNDKDRcDdu/vl+QTcy7WqEYnMYBFwr9EBijEIuCvEcoYimysC7s7NV6YjmysC7srNdoQTcHeIZ0hFNlfIIBNi7QTcDQesQgoB9woiFg6BDGERcC/c5EphBNwrCVk4DAH3QqEqhCH6k7xs5NoRISwC7hUOnGEINAgL2Vshg0yDqP3On92ZTvrkST27+rjDjksve9LLFux4Au6GD4QKKQTcK4ioGIKAu0IsZyiit8pLJuDu3HxlOpq3ai6PgLtysx3hg/BWjnK3SUWExPMCEGsn4F6rc3XjEHDX6eWNJuDuVbA8H5nBIuBevs81IpEZLALuNTqgbAwC7mU61YpCZrAIuNfqgsJxCLgXClUhDNlcEXCv0ACKIZDNFQF3xUY7Qwm4OwVUpiObK2SQCbF2Au7Kw1UpnIB7JSELhkGGsAi4F2xwxRAC7hXFLBiKgHuBSJVCEP1JXjpy7YgQFgH3SodOOQwahIXsrZBBpkHUfsG/XZAuuvKinh390Zd9NO2+cvcFu52Au/LDoFI4AfdKQhYOQ8C9UKgKYYjeKi+bgHuFBlAMgeatmksj4K7YaGfoILyVs+SH0hEh8Vw8Yu0E3Gt1rm4cAu46vbzRBNy9CpbnIzNYBNzL97lGJDKDRcC9RgeUjUHAvUynWlHIDBYB91pdUDgOAfdCoSqEIZsrAu4VGkAxBLK5IuCu2GhnKAF3p4DKdGRzhQwyIdZOwF15uCqFE3CvJGTBMMgQFgH3gg2uGELAvaKYBUMRcC8QqVIIoj/JS0euHRHCIuBe6dAph0GDsJC9FTLINIjaX/XJV6VNP9vU1dGPXf3Y9I7nvKNvpxNw7ytRKwEE3FuRdbuDEnCP0xvRW2V1CLjH9YnMhOatmuoQcI/rlUF4q1qrQ4TE89oRayfgXqtzdeMQcNfp5Y0m4O5VsDwfmcEi4F6+zzUikRksAu41OqBsDALuZTrVikJmsAi41+qCwnEIuBcKVSEM2VwRcK/QAIohkM0VAXfFRjtDCbg7BVSmI5srZJAJsXYC7srDVSmcgHslIQuGQYawCLgXbHDFEALuFcUsGIqAe4FIlUIQ/UleOnLtiBAWAfdKh045DBqEheytkEGm6Nqvv+P69KbPv6lnN//Pp/7PdPSjj+7b6QTc+0rUSgAB91Zk3e6gBNzj9Eb0VlkdAu5xfSIzoXmrpjoE3ON6Jdpb1VwZIiSe149YOwH3mt1bPhYB93KtakQScK+hYtkYyAwWAfeyPa4VhcxgEXCv1QX9xyHg3l+jmhHIDBYB95qdUDAWAfcCkSqFIJsrAu6VmqBwGGRzRcC9cJMrhBFwryCiYghkc4UMMiHWTsBdcbAqhhJwryhmn6GQISwC7nF9IjMRcI/Vm4B7nN6I/iSrg1w7IoRFwD3uXDZnQoOwkL0VMsgUXfvf/d+/S/9w7T90HYqRpSPpwlddmMaXjfc9MATc+0rUSgAB91Zk3e6gBNzj9Eb0VlkdAu5xfSIzoXmrpjoE3ON6Jdpb1VwZIiSe149YOwH3mt1bPhYB93KtakQScK+hYtkYyAwWAfeyPa4VhcxgEXCv1QX9xyHg3l+jmhHIDBYB95qdUDAWAfcCkSqFIJsrAu6VmqBwGGRzRcC9cJMrhBFwryCiYghkc4UMMiHWTsBdcbAqhhJwryhmn6GQISwC7nF9IjMRcI/Vm4B7nN6I/iSrg1w7IoRFwD3uXDZnQoOwkL0VMsgUWfuDWx9MLznnJem+/7yv61A8eb8npzc/881Fh4WAe5FM1YMIuFeXdMEBCbjH6Y3orbI6BNzj+kRmQvNWTXUIuMf1SqS3qr0qREg8a4BYOwH32h1cNh4B9zKdakURcK+lZP9xkBksAu7997dmBDKDRcC9ZicsPBYB9zitZSZkBouAe2yvJALucYIjmysC7nF9IjMhmysC7nG9QsA9Tmt0c4UMMiHWTsA99mzm2Qi4x+mODGERcI/rE5mJgHus3gTc4/RG9CdZHeTaESEsAu5x57I5ExqEheytkEGmyNrnNsyld1z6jp4H4n8963+lI/Y5ouiwEHAvkql6EAH36pIuOCAB9zi9Eb1VVoeAe1yfyExo3qqpDgH3uF6J9Fa1V4UIiWcNEGsn4F67g8vGI+BeplOtKALutZTsPw4yg0XAvf/+1oxAZrAIuNfshIXHIuAep7XMRMA9Vu+HIPHR0dE0MTERPLtvOgLuPv002cjmioC7Zqf9scjmioC7f/9LRyDgXqpUnThkc4UMMiHWTsC9zpnTjkLAXauYPR4ZwiLgbt93SyYBd4tq9hwC7nbttJmI/iSvEbl2RAiLgLv2dNWJR4OwkL0VMsgUWftZXzkrff3Gr3c1+IqxFelTr/xUGlk6UtT8BNyLZKoeRMC9uqQLDkjAPU5vRG+V1SHgHtcnMhOat2qqQ8A9rlcivVXtVSFC4lkDxNoJuNfu4LLxCLiX6VQrioB7LSX7j4PMYBFw77+/NSOQGSwC7jU7YeGxCLjHaS0zITNYfIN7bK/wDe6BeiObKwLugY3CN7iHio148ycLRMA9tFWgzRUyyIRYOwH32LOZZyPgHqc73gQKgwAAIABJREFUMoRFwD2uT2QmAu6xehNwj9Mb0Z9kdZBrR4SwCLjHncvmTGgQFrK3QgaZomq//4H704s+8qIk/+/865iDj0kn/97JxQeFgHuxVFUDCbhXlbPvYATc+0pULQDRW+XFE3Cv1gZFA6F5q+aiCLgXbXGVoChvVaXYeYMgPydErJ2Aextd3H9MAu79NaoZQcC9ppoLj4XMYBFwj+sTmYmAe5zeiP4kq0PAPa5PZCYC7rF68w3ugXovFoOy4447ppGRsrfzBMq73akIuMfuArK54hvc43qFgHuc1ujmChlkQqydgHvs2cyzEXCP0x0ZwiLgHtcnMhMB91i9CbjH6Y3oT7I6yLUjQlgE3OPOZXMmNAgL2Vshg0xRtV9+w+Xpb776Nz0Pw3uOe086cI8Diw8KAfdiqaoGEnCvKmffwQi495WoWgCit8qLJ+BerQ2KBkLzVs1FEXAv2uIqQVHeqkqx8wZZLBDWxMREGh0dbUOiqmMScK8qZ/FgBNyLpaoSSMC9ioxFgywWfmzFihVphx12KFrzMAQh3stCZrD4Bve4rifgHqe1zETAPVZvAu6Bei8Wg0LAvf2mQTYoyLUTcG+/t/MMBNzjtEY3V8ggE2LtBNxjz2aejYB7nO6IN66yOgTc4/pEZiLgHqs3Afc4vRH9SVYHuXZECIuAe9y5bM6EBmEheytkkCmq9rdd8ra0/rb1XYdhj5V7pI+87COqQ0LAXSVXtWAC7tWkLBqIgHuRTFWCEL1VXjgB9yotUDwImrdqLoyAe/E2uwOjvJW70B4DEHBvQ9Xtj0nAPVbvPBsB91jdCbjH6b1Y+DEC7u33DDKDRcC9/f7IMxBwj9NaZiLgHqs3AfdAvReLQSHg3n7TIBsU5NoJuLff23kGAu5xWqObK2SQCbF2Au6xZzPPRsA9TndkCIuAe1yfyEwE3GP1JuAepzeiP8nqINeOCGERcI87l82Z0CAsZG+FDDJF1H7ff96XXnLOS9KDWx/sOgx/9Pg/Si96wotUh4SAu0quasEE3KtJWTQQAfcimaoEIXqrvHAC7lVaoHgQNG/VXBgB9+JtdgdGeCt3kdsZgIB7W8r2HpeAe6zeeTYC7rG6E3CP03ux8GME3NvvGWQGi4B7+/2RZyDgHqe1zETAPVZvAu6Bei8Wg0LAvf2mQTYoyLUTcG+/t/MMBNzjtEY3V8ggE2LtBNxjz2aejYB7nO7IEBYB97g+kZkIuMfqTcA9Tm9Ef5LVQa4dEcIi4B53LpszoUFYyN4KGWSKqP2yay5LZ3/97J4HQd7eLm9x11wE3DVq1Ysl4F5Py5KRCLiXqFQnBtFb5ZUTcK/TA6WjoHmr5roIuJfusj8uwlv5q+w9AgH3tpTtPS4B91i982wE3GN1J+Aep/di4ccIuLffM8gMFgH39vsjz0DAPU5rmYmAe6zeBNwD9V4sBoWAe/tNg2xQkGsn4N5+b+cZCLjHaY1urpBBJsTaCbjHns08GwH3ON2RISwC7nF9IjMRcI/Vm4B7nN6I/iSrg1w7IoRFwD3uXDZnQoOwkL0VMsgUUfupnzs13XDnDV0H4YDdD0hnPf8s9QEh4K6WrEoCAfcqMhYPQsC9WCp3IKK3yosm4O7eftUAaN6quTgC7qqtdgVHeCtXgQskE3BvS9ne4xJwj9U7z0bAPVZ3Au5xei8WfoyAe/s9g8xgEXBvvz/yDATc47SWmQi4x+pNwD1Q78ViUAi4t980yAYFuXYC7u33dp6BgHuc1ujmChlkQqydgHvs2cyzEXCP0x0ZwiLgHtcnMhMB91i9CbjH6Y3oT7I6yLUjQlgE3OPOZXMmNAgL2Vshg0xt137nPXemk84/qechePWRr07POuRZ6gNCwF0tWZUEAu5VZCwehIB7sVTuQERvlRdNwN29/aoB0LxVc3EE3FVb7Qpu21u5iuuTTMC9TXW7xybgHqt3no2Ae6zuBNzj9F4s/BgB9/Z7BpnBIuDefn/kGQi4x2ktMxFwj9WbgHug3ovFoBBwb79pkA0Kcu0E3Nvv7TwDAfc4rdHNFTLIhFg7AffYs5lnI+AepzsyhEXAPa5PZCYC7rF6E3CP0xvRn2R1kGtHhLAIuMedy+ZMaBAWsrdCBpnarv2iKy9KF/zbBV2HYOmSpemCEy9IK8ZWqA8IAXe1ZFUSCLhXkbF4EALuxVK5AxG9VV40AXf39qsGQPNWzcURcFdttSu4bW/lKq5PMgH3NtXtHpuAe6zeeTYC7rG6E3CP03ux8GME3NvvGWQGi4B7+/2RZyDgHqe1zETAPVZvAu6Bei8Wg0LAvf2mQTYoyLUTcG+/t/MMBNzjtEY3V8ggE2LtBNxjz2aejYB7nO7IEBYB97g+kZkIuMfqTcA9Tm9Ef5LVQa4dEcIi4B53LpszoUFYyN4KGWRqu3Z5e7u8xX3+9fjpx6fTn3266XAQcDfJ5k4i4O6WUDUAAXeVXK5gRG+VF0zA3bX16mQ0b9VcIAF39XabE9r2VubCChIJuBeIVDGEgHtFMRVDEXBXiFUhlIB7BRELh1gs/BgB98INd4QhM1gE3B0br0wl4K4UzBlOwN0poDYd2aDk2pctW5aWL1+uXXp4/GIxKATc228dZIOCXDsB9/Z7O89AwD1Oa5kJ2Vwhg0yItRNwjz2beTYC7nG6I0NYBNzj+kRmIuAeqzcB9zi9Ef1JVge5dkQIi4B73LlszoQGYSF7K2SQqc3ab7jzhnTq507teQBOfcap6Sn7P8V0OAi4m2RzJxFwd0uoGoCAu0ouVzCit8oLJuDu2np1Mpq3ai6QgLt6u80JbXorc1GFiQTcC4WqFEbAvZKQymEIuCsFc4Yj82Nzc3NJfvZPTk6mmZkZpxLtpy8WfoyAe/u9gsxgEXBvvz/yDATc47SWmZAZrI0bNya5VyvXunXr0sjIyDbiLdkq3TRkF7JBIeAe10zI5kpgiauuuqoj1po1a9LOO+8cJ5xxJmSDglw7AXdjwxrSCLgbRHOkIJsrZJAJsXYC7o6D5kgl4O4QT5mKDGERcFdutjOcgLtTQGU6AXelYI5wRH+Sl4tcOyKERcDdcdAcqWgQFrK3QgaZ2qz9vG+elz6//vNdXTy+bDx96sRPpdGRUVOHE3A3yeZOIuDullA1AAF3lVyuYERvlRdMwN219epkNG/VXCABd/V2mxPa9FbmogoTCbgXClUpjIB7JSGVwxBwVwrmDEfmxwi4Ozdfkd7kxwi4K4QzhiIzWATcjZtuSCPgbhDNkYLMYBFwd2y8JZWAu0U1Ww4Bd5tu1ixkg4JcOwF3a8fq8wi46zXzZCCbK2SQCbF2Au6ek2bPJeBu106biQxhEXDX7rYvnoC7Tz9tNgF3rWL2eER/kleLXDsihEXA3X7OPJloEBayt0IGmdqs/eQLTk4bt2zsauMn/c6T0p8f++fm9ibgbpbOlUjA3SWfOpmAu1oycwKit8qLJeBu3nZTIpq3ai6SgLtpy01JbXorU0GKJALuCrEqhBJwryCiYQgC7gbRHCkE3B3iKVORGSwC7srNdoYjM1gE3J2br0gn4K4Qq0IoMoNFwL1CA2iGIOCuUcsXi2yu+AZ3395rs5HNFQF37W7b4wm427WzZCKbK2SQCbF2Au6WE+bPIeDu17B0BGQIi4B76S7XiSPgXkfH0lEIuJcq5Y9D9Cd51ci1I0JYBNz9580yAhqEheytkEGmtmq/fcvt6TUXvKZn677+6Nenox51lKWtOzkE3M3SuRIJuLvkUycTcFdLZk5A9FZ5sQTczdtuSkTzVs1FEnA3bbkpqS1vZSpGmUTAXSmYM5yAu1NAYzoBd6NwxjQC7kbhDGnIDBYBd8OGO1KQGSwC7o6NV6YScFcK5gxHZrAIuDs3X5tOwF2rmD0e2VwRcLfvuyUT2VwRcLfsuC2HgLtNN2sWsrlCBpkQayfgbj1lvjwC7j79NNnIEBYBd81O+2MJuPs11IxAwF2jli8W0Z/kFSPXjghhEXD3nTVrNhqEheytkEGmtmr/3Lc/lz55xSe72nfpkqXp06/6dFo+utza2gTczcr5Egm4+/TTZhNw1ypmj0f0Vnm1BNzt+27JRPNWzTUScLfsuC2nLW9lq0aXRcBdp5c3moC7V0FbPgF3m27WLALuVuX0ecgMFgF3/X57MpAZLALunp3X5RJw1+nljUZmsAi4e3dfmU/AXSmYIxzZXBFwd2y8IRXZXBFwN2y4MYWAu1E4YxqyuUIGmRBrJ+BuPGTONALuTgEV6cgQFgF3xUZXCCXgXkFExRAE3BViOUMR/UleMnLtiBAWAXfnYTOmo0FYyN4KGWRqq/Y3XvzGdOOmG7u6d83qNemM55xh7OrfpPEN7i75zMkE3M3SmRIJuJtkMyUhequ8UALupi03J6F5q+ZCCbibt12d2Ja3UhdiSCDgbhDNkULA3SGeI5WAu0M8QyoBd4NoxhRkBouAu3HTjWnIDBYBd+OmG9IIuBtEc6QgM1gE3B0bb0kl4G5RzZaDbK4IuNv23JqFbK4IuFt3XZ9HwF2vmScD2Vwhg0yItRNw95w0ey4Bd7t22kxkCIuAu3a3ffEE3H36abMJuGsVs8cj+pO8WuTaESEsAu72c+bJRIOwkL0VMsjURu1bfr4lHX/u8Wlr2trVwn/8u3+cjn3MsZ7WJuDuUs+eTMDdrp0lk4C7RTVbDqK3yisl4G7bc2sWmrdqrpOAu3XX9XlteCt9FbYMAu423axZBNytyvnyCLj79NNmE3DXKmaPR2awCLjb992SicxgEXC37Lgth4C7TTdrFjKDRcDduuvGPALuRuEMacjmioC7YcMdKcjmioC7Y+OVqQTclYI5w5HNFTLIhFg7AXfnYTOmE3A3CmdIQ4awCLgbNtyRQsDdIZ4hlYC7QTRjCqI/yUtFrh0RwiLgbjxkzjQ0CAvZWyGDTG3U/uXrvpw+fPmHe3bwea84L+2yYhdXd/MN7i75zMkE3M3SmRIJuJtkMyUhequ8UALupi03J6F5q+ZCCbibt12d2Ia3UhdhTCDgbhTOmEbA3SicM42Au1NAZToBd6VgjnBkBouAu2PjDanIDBYBd8OGG1MIuBuFM6YhM1gE3I2bbk0j4G5VTp+HbK4IuOv325OBbK4IuHt2XpdLwF2nlzca2Vwhg0yItRNw9542Wz4Bd5tulixkCIuAu2XH7TkE3O3aWTIJuFtUs+Ug+pO8UuTaESEsAu62M+bNQoOwkL0VMsjURu1vu+Rtaf1t67ta+FF7PCq997j3elubb3B3K2gbgIC7TTdrFgF3q3L6PERvlVdJwF2/354MNG/VXCsBd8/O63Lb8Fa6CuzRBNzt2lkyCbhbVPPnEHD3a6gZgYC7Ri1fLDKDRcDdt/fabGQGi4C7drft8QTc7dpZMpEZLALulh135BBwd4inTEU2VwTclZvtDEc2VwTcnZuvSCfgrhCrQiiyuUIGmRBrJ+Be4cAZhiDgbhDNmIIMYRFwN266MY2Au1E4YxoBd6NwhjREf5KXiVw7IoRFwN1wwCqkoEFYyN4KGWSqXfsv7v9FesnHXpJ+/cCvu7r4+LXHp+c97nnu7uYb3N0SmgYg4G6SzZxEwN0snToR0VvlRRJwV2+3KwHNWzUXS8DdtfWq5NreSjW5M5iAu1NAZToBd6VglcIJuFcSsnAYAu6FQlUIQ2awCLhXaADFEMgMFgF3xUY7Qwm4OwVUpiMzWATclZvtDSfg7lWwPB/ZXBFwL9/nGpHI5oqAe40OKBuDgHuZTrWikM0VMsiEWDsB91qnTjcOAXedXp5oZAiLgLtn5/W5BNz1mnkyCLh71NPlIvqTvELk2hEhLALuurNVKxoNwkL2VsggU+3aZ2+aTe/9p95vaT/n5eekyZ0m3S1OwN0toWkAAu4m2cxJBNzN0qkTEb1VXiQBd/V2uxLQvFVzsQTcXVuvSq7trVSTO4MJuDsFVKYTcFcKVimcgHslIQuHIeBeKFSFMGQGi4B7hQZQDIHMYBFwV2y0M5SAu1NAZToyg0XAXbnZ3nAC7l4Fy/ORzRUB9/J9rhGJbK4IuNfogLIxCLiX6VQrCtlcIYNMiLUTcK916nTjEHDX6eWJRoawCLh7dl6fS8Bdr5kng4C7Rz1dLqI/yStErh0RwiLgrjtbtaLRICxkb4UMMtWuXeB2gdznX3s/bO/0gRd9oEp7E3CvIqN6EALuaslcCQTcXfKpkhG9VV4gAXfVVruD0bxVc8EE3N3bXzxAbW9VPHGFQALuFURUDEHAXSFWxVAC7hXFLBiKgHuBSJVCkBksAu6VmqBwGGQGi4B74SZXCCPgXkFExRDIDBYBd8VG1wgl4F5DxbIxkM0VAfeyPa4VhWyuCLjX6oL+4xBw769RzQhkc4UMMiHWTsC95skrH4uAe7lW3khkCIuAu3f3dfkE3HV6eaMJuHsVLM9H9Cd5dci1I0JYBNzLz1XNSDQIC9lbIYNMNWv/9QO/Ti/52EvSL+7/RVcrv+DxL0gvfsKLq7Q4AfcqMqoHIeCulsyVQMDdJZ8qGdFb5QUScFdttTsYzVs1F0zA3b39xQPU9FbFk1YKJOBeScjCYQi4FwpVOYyAe2VB+wxHwD1Ob2QGi4B7XJ/ITMgMFgH3uF4h4B6ntcyEzGARcI/tlUTAPU5wZHNFwD2uT9DNFQH3uF4h4B6nNbq5QgaZEGsn4B57NvNsBNzjdEeGsAi4x/WJzETAPVZvAu5xeiP6k6wOcu2IEBYB97hz2ZwJDcJC9lbIIFPN2tfftj697ZK39Wz4973gfWnfh+9b5TAQcK8io3oQAu5qyVwJBNxd8qmSEb1VXiABd9VWu4PRvFVzwQTc3dtfPEBNb1U8aaVAAu6VhCwchoB7oVCVwwi4Vxa0z3AE3OP0RmawCLjH9YnMRMA9Tu/F4q3Gx8fT2NhYnHAVZkJ7TkjAvcKma4ZANigE3DU77YtFNlcE3H17r81GNlcE3LW7bY8n4G7XzpKJbK6QQSbE2gm4W06YP4eAu1/D0hGQISwC7qW7XCeOgHsdHUtHQbtx1VzX7OxsEm87NTWVpqenS5c8sDhEf5LFQq4dEcIi4D6YY4oGYSF7K2SQqWbtH7r8Q+kfr/vHrobfZcUu6bxXnFftIBBwryalaiAC7iq53MEE3N0SFg+A6K3y4gi4F29zlUA0b9VcNAH3Ki1QNEhNb1U0YcWgxQJhTUxMpNHR0YrKtDMUAfd2dO03KgH3fgrV/Xdkfmxubi7Jz/7Jyck0MzNTV5gWRkNmsAi4t9AQCwyJzGDxDe5xvcI3uMdpLTMhM1h8g3tsr/AN7oF6I5srAu6BjQL+14ME3ON6hYB7nNbo5goZZEKsnYB77NnMsxFwj9MdGcIi4B7XJzITAfdYvQm4x+mN6E+yOsi1I0JYBNzjzmVzJjQIC9lbIYNMtWrfmram4889Pm35+Zauhv/9Nb+fXvWUV1U7CATcq0mpGoiAu0oudzABd7eExQMgequ8OALuxdtcJRDNWzUXTcC9SgsUDVLLWxVNVjmIgHtlQfsMR8A9Vu88GwH3WN0JuMfpjcxgEXCP6xOZiYB7nN6LxVvxDe7t9wwB9/Y13mYGZIPCN7jHNQuyuSLgHtcn6OaKgHtcrxBwj9NaZkI2V8ggE2LtBNxjz2aejYB7nO7IEBYB97g+kZkIuMfqTcA9Tm9Ef5LVQa4dEcIi4B53LpszoUFYyN4KGWSqVfsNd96QTv3cqT2b/Z1/8M508CMPrnYQCLhXk1I1EAF3lVzuYALubgmLB0D0VnlxBNyLt7lKIJq3ai6agHuVFigapJa3KpqsctBigbD4BvfKjdFjOOTnhATc2++P5gzI/Bjf4B7XKwTc47SWmQi4x+m9WLwVAff2ewbZW/V9g/uDDz64VW78D9MlD6zkFzf52idpcKQr175s2bIkv/gM+yU/5OUHj1wrVqxIIyMjw17yQ/Uh1y43lq+99trOWg4++OC0atWqodddgBq50Sk9Ir2CdCHXLg99BJpYunRp2nHHHYdedjFX8kumXPIZKJ+FKJf83Lniiis65e6zzz5pzz33RCm9U6d8rsglPzcRvjZR+lr6W66VK1dCaS2fhfK5ItdOO+2UlixZAlM/Yu3r16/v6P3whz88HXDAATBaS6HywEp8NoovbIqba99hhx3S8uXLh1530VlqlkvqlbpRLuTa5WzKGZXrwAMPTLvuuuvQy47mrZqC5trl5478/EG65KaK/IdUO5q3avaDeFrxtqtXr05777330LcKoj/JoiLX3rynIr9ryu+cw34he6ujjjoqfeMb30jHHHNMuuSSS4Zd6m3qk/uG0i/0he1vm3x2y71lRE9bq/bz//X89IXvfKFL7J3Gd0rnveK8tCTV+/37lltuSXfccUfn97Ujjjii/Q2uOAOit8rLz7XL/0a5HyT3OuWe59jYWOc/pAu5dnnhgdw/3GOPPdK+++479LIjeqssKvKzNsTa0bxV8/B9//vfTz/5yU869yQOOeSQoT+XzQLRnhPW8laD2CTk54SItf/whz9Mt912W+ee29q1awex5eY5kZ8TNmtHeU64GBgsRH7sO9/5TofHQnnGieitenlaPic0fzQXJ6J5q+bCbrrppnTXXXd1uJrDDjuseM2DCkT0J1mrZu0oHFNzn9GeEyJ7K7lHK/dq5XriE5/YxS8v+dnPfrZVfkkapkt+wEuTy4MTtBuGuXaBgBHgfAFqMmAoMCrCA83cq8i1y0NZ+aEp13777QcBLkufiObSIwh/vNH8TEOuXR76yC8ScmMCATCUz+78RzPySyYa4H7NNdd0WueRj3xk5xdNpCuDnSi6CwwkBksutD+aadYu5xINcM+6o9QuD07ks3CXXXZJU1NTSMeyA+aLz0bxhfMf+iDVLrXmPzwRD470R5vItYvHuv766zutI38chvBHm2jeqnkuc+2IPzvlZ4/8/ESqHc1bNXvl6quv7txTERhI/hv2i95qMDskv2fK54pcKPeDkL2VgO3yxydHH310uvjiiwez6cZZ8z0VFE+L7K2atcs9caQ/2qxV++s///p0xz13dHXrUx/11HTSk08ydnHvtNtvvz39+Mc/7ugsLyBBuhC9VdYXsfbsC+U+J8JLJZq9jFy7vCla/Mpuu+2W9tprr6E/oojeKouKXDvic0I0b9U8fAIcCOQh9/P333//oT+XzQLRnhPW8laD2CTk54SItd95551J/pPnVGvWrBnElpvn5HNCs3SmxMXAYCHyY/L8RH4GoTzjRPRW+UA0a+dzQtPHhCoJzVs1F3frrbemLVu2dHjUmZkZ1boHEYzoT7JOyLXLGtCeEyJ7q7vvvjvJW9zlkj+mns8vE3Cv/OlDwL2yoAsMh2yuCLjH9YnMhGyu0CAsZIMiNwwJuMedTWRzRQgrrk9kJgLusXrn2dAAssUCMqHddCPgHns+CbjH6o1246qpDgH3uF5B9oWIIBOaP2l2IgH3uHO5WHzhf0fA/Uf3/Cj92ef/rGezvPnoN6dDVx9atZEIuFeVs3gwAu7FUlUJJOBeRcaiQRC9VV4Ycu2IzwkJuBcdqepBaM8JCbhXb4GiARGfcRJwL9ra6kGI94MIuFdvg6IBCbgXyVQliIB7FRmLB0HzVs2FEXAv3mZ3IKK3ai4a7TkhMoPVF3B/8MEHt8oH/TBdi+HrceRtHghvuV4sXzEjbwtAelOnvOHg2muv7Rw7eUMQwtsukb9iBrl2MYby4Ef+Okm+Nn7YL+Svx5EbhvJGPbnkLbR77rnnsMu9TX38epy47RJjmN8UjfLVg1kdxNrXr1/f0Rvl6/vm/9IjPhvFF/aqXd6IgfANIqJz/iWTXz0Y93koZ1POqFwHHnhg2nXXXeMmN86E5q2ay8y1yxuZ5OcP0iVwvvyHVDuat2r2g3ha8barV69Oe++999C3CqI/QfZWufbm/SD5XRPhG/3kZz2qtzrqqKPSN77xjSSg+yWXXDL057JZoDwEl36hL2x/2+SzW+6Ly4XmaWvUfum1l6aPfeNjPYX+4slfrL4B8hZa+fpb+X3tiCOOqD5+mwMiequsR65d/vfKlSvblKna2Pfee2/n23HkD0/QvnEYufYrr7yyc19cvpFo3333rbafbQ2E6K16+UK0Z22IzzjRvFXzzMiLSH7yk5907knIW/WQLrTnhDW81aD2B/k5IWLtP/zhD9Ntt93Wuee2du3aQW27aV75OS/3O5F8YV5os3aU54SLgcGSb1OSlwQhXd/5zneS/OxHecaJ6K16eVq0eyqIzzjRvFXzc+Omm25Kd911V+fz5LDDDhv6jxREf5JFbdYueqN9Kx7ac0JkbyX3aOVerVxPfOITuxjgJVulm4bskptu8oubNDYCJN6UL9cuN8YRYCAxKBkGkgeaSJA4cu333HNPuuqqqzqtI18XtvPOOw/ZKewuR4y3gAfSIwigdXMFyLWLMcyAOwLIJD9S8g95+fxGMijyc2d2drbTOvLQBOGrb5t9Lp8rcokxRHjYJg80840rhD/yaWotZzID7vIwVm4colyItcsDTfkcn5ychPiasGYvyA3DDGEh+MJetQvIJA83h/0SnTMMJPVK3SgXcu1yNuWMynXQQQd1vjp+2C80b9XUM9cuP3dQYKBcv/zMz4A7Su1o3qrZK+JpxdtOTU2l6enpYT+Wnd936K3it0l+v5fPcbnkd00EwB3ZWx155JGd3zePPfbYdNlll8VvuGNGuW+YAXf6QoeQBany2S33luWS3x/k/jLKVaP2t//929O3b/1215LXrF6TznjOGdWluPnmmztffSs6o8FAiN5qvi+U/41yP0judWbAHQ2oQa5d/mhTfKK8hGT//fev/hlQe0BEb5U1aNbO54S1O6N7PDRv1VzBddddlzZv3ty5J3HooXW/WaVt5dGeE9bwVm1rur3xkZ8TItYub6HdsGFD5zmV/N6JdCE/J2zWjvKccDEwWIgsyORJAAAgAElEQVT82NzcXIfHQnnGicxgNWvnc8L2fxqgeaumIvLNCps2berwqAgvPED0J1nvZu0oHFOzV9CeEyJ7K7lHK/dq5Vq3bh0B97Y/xgm4t63wf42PbK4IuMf1icyEbK7QICxkc0XAPfZcIpsrQlixvULAPVbvPFsGyAi4t68/Aff2NW7OgOatetVOwD2mZ9BuXDVVIeAe0yMyC7IvRISwCLjH9XZzJjQIC9lbIYNM3tofePCB9Idn/2H61QO/6mr0Vzz5FekPDv2D6geAgHt1SYsGzHC+BBNwL5LMFUTA3SWfKhnRW+UFEnBXbbU7GM1bNRdMwN29/cUDeL1V8UQtBCI/J0SsnYB7C01cMCQB9wKRKoYgw/kE3Cs2Qp+hCLjHaS0zITNYBNzjeoWAe5zWMhMyg0XAPbZXOm/ZkV86+Qb39oUn4N6+xs0ZkA0Kcu1oEBbizZ/c5wTcYz9TkM0VMsiEWDsB99izmWcj4B6nOzKExTe4x/WJzMQ3uMfqTcA9Tm9Ef5LVQa4dEcIi4B53LpszoUFYyN4KGWTy1n717Ven0790es8mf/8L35+mdp2qfgAIuFeXtGhAAu5FMlULIuBeTcq+AyF6q7woAu59t7dqAJq3ai6egHvVVlhwMK+3iqu0eybk54SItRNwH0y3E3CP1Z2Ae5zeyAwWAfe4PpGZkBksAu5xvULAPU5rmQmZwSLgHtsrBNwD9UY2V3yDe2CjgJsrAu5xvULAPU5rdHOFDDIh1k7APfZs5tkIuMfpjgxhEXCP6xOZiYB7rN4E3OP0RvQnWR3k2hEhLALuceeyORMahIXsrZBBJm/tn/jmJ9IX1n+hq8lXTaxK57/y/Faan4B7K7L2HZSAe1+JqgYQcK8q54KDIXqrvCAC7nF9IjOheaumOgTc43rF663iKu2eCRESz6tArJ2A+2C6nYB7rO4E3OP0RmawCLjH9YnMRMA9Tm9Ef9LLW42Pj6exsbE44SrMhPackIB7hU3XDIFsUPgGd81O+2KRzRUBd9/ea7ORzRUBd+1u2+MJuNu1s2QimytkkAmxdgLulhPmzyHg7tewdARkCIuAe+ku14kj4F5Hx9JR0G5cNdc1Ozvb+Wa5qampND09XbrkgcUh+pMsFnLtiBAWAffBHFM0CAvZWyGDTN7aX/eZ16Uf/PgHXU3+9Ec/PZ3y1FNaaX4C7q3I2ndQAu59JaoaQMC9qpwLDoborfKCCLjH9YnMhOatmuoQcI/rFa+3iqu0e6bFAmFNTEyk0dHRQUpZNDcB9yKZqgcRcK8u6YIDIvNjc3NznZ/9k5OTaWZmJlY4w2zIDBYBd8OGO1KQGSy+wd2x8cpUvsFdKZgzHJnB4hvcnZuvTSfgrlXMHo9srgi42/fdkolsrgi4W3bclkPA3aabNQvZXCGDTIi1E3C3njJfHgF3n36abGQIi4C7Zqf9sQTc/RpqRiDgrlHLF4voT/KKkWtHhLAIuPvOmjUbDcJC9lbIIJOn9nv+45700o+9tGeLvumZb0rr9ltnbd8F8wi4tyJr30EJuPeVqGoAAfeqci44GKK3ygsi4B7XJzITmrdqqkPAPa5XPN4qrsreMxFwj90BAu6xeufZCLjH6k7APU5vZAaLgHtcn8hMyAwWAfe4XiHgHqe1zITMYBFwj+2VRMA9TnBkc0XAPa5P0M0VAfe4XiHgHqc1urlCBpkQayfgHns282wE3ON0R4awCLjH9YnMRMA9Vm8C7nF6I/qTrA5y7YgQFgH3uHPZnAkNwkL2Vsggk6f2r93wtfS+r76vq8GXpCXp06/6dFoxtqKV5ifg3oqsfQcl4N5XoqoBBNyryrngYIjeKi+IgHtcn8hMaN6qqQ4B97he8XiruCp7z0TAPXYHCLjH6p1nI+AeqzsB9zi9kRksAu5xfSIzEXCP03uxeKvx8fE0NjYWJ1yFmdCeExJwr7DpmiGQDQoBd81O+2KRzRUBd9/ea7ORzRUBd+1u2+MJuNu1s2QimytkkAmxdgLulhPmzyHg7tewdARkCIuAe+ku14kj4F5Hx9JR0G5cNdc1OzubxNtOTU2l6enp0iUPLA7Rn2SxkGtHhLAIuA/mmKJBWMjeChlk8tT+N1/9m3T5DZd3Nfij9nhUeu9x722t8Qm4tybtggMTcI/VnYB7nN6I3iqrQ8A9rk9kJjRv1VSHgHtcr3i8VVyVvWdaLBDWxMREGh0dHbScfecn4N5XolYCCLi3Iut2B0Xmx+bm5jo/+ycnJ9PMzEyscIbZkBksAu6GDXekIDNYfIO7Y+OVqXyDu1IwZzgyg8U3uDs3X5tOwF2rmD0e2VwRcLfvuyUT2VwRcLfsuC2HgLtNN2sWsrlCBpkQayfgbj1lvjwC7j79NNnIEBYBd81O+2MJuPs11IxAwF2jli8W0Z/kFSPXjghhEXD3nTVrNhqEheytkEEmT+0v/dhL0z3/cU9Xi77wiBcm+a+ti4B7W8ouPC4B91jdCbjH6Y3orbI6BNzj+kRmQvNWTXUIuMf1isdbxVXZeyYC7rE7QMA9Vu88GwH3WN0JuMfpjcxgEXCP6xOZCZnBIuAe1ysE3OO0lpmQGSwC7rG9kgi4xwmObK4IuMf1Cbq5IuAe1ysE3OO0RjdXyCATYu0E3GPPZp6NgHuc7sgQFgH3uD6RmQi4x+pNwD1Ob0R/ktVBrh0RwiLgHncumzOhQVjI3goZZLLWfsvdt6Q/vehPeza3vL1d3uLe1kXAvS1lFx6XgHus7gTc4/RG9FZZHQLucX0iM6F5q6Y6BNzjesXqreIq3P5MBNxjd4GAe6zeeTYC7rG6E3CP0xuZwSLgHtcnMhMB9zi9F4u3Gh8fT2NjY3HCVZgJ7TkhAfcKm64ZAtmgEHDX7LQvFtlcEXD37b02G9lcEXDX7rY9noC7XTtLJrK5QgaZEGsn4G45Yf4cAu5+DUtHQIawCLiX7nKdOALudXQsHQXtxlVzXbOzs0m87dTUVJqeni5d8sDiEP1JFgu5dkQIi4D7YI4pGoSF7K2QQSZr7Z9f//l03jfP62ruFWMr0qdf9em0JC1prfEJuLcm7YIDE3CP1Z2Ae5zeiN4qq0PAPa5PZCY0b9VUh4B7XK9YvVVchdufabFAWBMTE2l0dHQYJF2wBgLug9kiAu6xuiPzY3Nzc52f/ZOTk2lmZiZWOMNsyAwWAXfDhjtSkBksvsHdsfHKVL7BXSmYMxyZweIb3J2br00n4K5VzB6PbK4IuNv33ZKJbK4IuFt23JZDwN2mmzUL2Vwhg0yItRNwt54yXx4Bd59+mmxkCIuAu2an/bEE3P0aakYg4K5RyxeL6E/yipFrR4SwCLj7zpo1Gw3CQvZWyCCTtfbTvnRauvb2a7vac91+69Kbnvkma9sW5RFwL5KpehAB9+qSLjggAfc4vRG9VVaHgHtcn8hMaN6qqQ4B97hesXqruAq3PxMB99hdIOAeq3eejYB7rO4E3OP0RmawCLjH9YnMhMxgEXCP6xUC7nFay0zIDBYB99heSQTc4wRHNlcE3OP6BN1cEXCP6xUC7nFao5srZJAJsXYC7rFnM89GwD1Od2QIi4B7XJ/ITATcY/Um4B6nN6I/yeog144IYRFwjzuXzZnQICxkb4UMMllq/+Wvfple+NEXpgcefKCruU956inp6Y9+eqtNT8C9VXm3OzgB91jdCbjH6Y3orbI6BNzj+kRmQvNWTXUIuMf1isVbxVW38EwE3GN3goB7rN55NgLusboTcI/TG5nBIuAe1ycyEwH3OL0Xi7caHx9PY2NjccJVmAntOSEB9wqbrhkC2aAQcNfstC8W2VwRcPftvTYb2VwRcNfutj2egLtdO0smsrlCBpkQayfgbjlh/hwC7n4NS0dAhrAIuJfucp04Au51dCwdBe3GVXNds7OzSbzt1NRUmp6eLl3ywOIQ/UkWC7l2RAiLgPtgjikahIXsrZBBJkvtcxvm0jsufUfPxj7/leenVROrWm16Au6tyrvdwQm4x+pOwD1Ob0RvldUh4B7XJzITmrdqqkPAPa5XLN4qrrqFZ1osENbExEQaHR0dFlm3WwcB98FsEQH3WN2R+bG5ubnOz/7Jyck0MzMTK5xhNmQGi4C7YcMdKcgMFt/g7th4ZSrf4K4UzBmOzGDxDe7OzdemE3DXKmaPRzZXBNzt+27JRDZXBNwtO27LIeBu082ahWyukEEmxNoJuFtPmS+PgLtPP002MoRFwF2z0/5YAu5+DTUjEHDXqOWLRfQnecXItSNCWATcfWfNmo0GYSF7K2SQyVL7R77+kXTpNZd2tebUrlPp/S98v7Vli/MIuBdLVTWQgHtVOfsORsC9r0TVAhC9VV48AfdqbVA0EJq3ai6KgHvRFlcJsnirKhNXGISAewURFUMQcFeIVTGUgHtFMQuGIuBeIFKlEGQGi4B7pSYoHAaZwSLgXrjJFcIIuFcQUTEEMoNFwF2x0TVCCbjXULFsDGRzRcC9bI9rRSGbKwLutbqg/zgE3PtrVDMC2Vwhg0yItRNwr3nyysci4F6ulTcSGcIi4O7dfV0+AXedXt5oAu5eBcvzEf1JXh1y7YgQFgH38nNVMxINwkL2Vsggk6X2ky84OW3csrGrXZ976HPTCU8+oWYb9xyLgHvrEvecgIB7rO4E3OP0RvRWWR0C7nF9IjOheaumOgTc43rF4q3iqlt4JgLusTtBwD1W7zwbAfdY3Qm4x+mNzGARcI/rE5kJmcEi4B7XKwTc47SWmZAZLALusb2SCLjHCY5srgi4x/UJurki4B7XKwTc47RGN1fIIBNi7QTcY89mno2Ae5zuyBAWAfe4PpGZCLjH6k3APU5vRH+S1UGuHRHCIuAedy6bM6FBWMjeChlk0tb+4/t+nE74RG+I/YznnJHWrF7TesMTcG9d4p4TEHCP1Z2Ae5zeiN4qq0PAPa5PZCY0b9VUh4B7XK9ovVVcZf1nIuDeX6OaEQTca6pZPhYB93KtakQScK+hYtkYyAwWAfeyPa4VRcC9lpL9x1ks3mp8fDyNjY31X/AQRaA9JyTgHtw8yAaFgHtcsyCbKwLucX0iMyGbKwLucb1CwD1Oa5kJ2Vwhg0yItRNwjz2beTYC7nG6I0NYBNzj+kRmIuAeqzfajaumOrOzs0m87dTUVJqeno4VzjAboj/Jy0SuHRHCIuBuOGAVUtAgLGRvhQwyaWv/p+/+U/rg1z7Y1aHLRpalz5z0mST/b9sXAfe2Fe49PgH3WN0JuMfpjeitsjoE3OP6RGZC81ZNdQi4x/WK1lvFVdZ/psUCYU1MTKTR0dH+Cx5wBAH3wWwAAfdY3ZH5sbm5uc7P/snJyTQzMxMrnGE2ZAaLgLthwx0pyAwW3+Du2HhlKt/grhTMGY7MYPEN7s7N16YTcNcqZo9HNlcE3O37bslENlcE3C07bssh4G7TzZqFbK6QQSbE2gm4W0+ZL4+Au08/TTYyhEXAXbPT/lgC7n4NNSMQcNeo5YtF9Cd5xci1I0JYBNx9Z82ajQZhIXsrZJBJW/tfffmv0jf//ZtdbXn41OHprb//Vmu7qvIIuKvkqhZMwL2alEUDEXAvkqlKEKK3ygsn4F6lBYoHQfNWzYURcC/eZneg1lu5J6w4AAH3imIWDEXAvUCkFkIIuLcg6gJDEnCP0xuZwSLgHtcnMhMyg0XAPa5XCLjHaS0zITNYBNxjeyURcI8THNlcEXCP6xN0c0XAPa5XCLjHaY1urpBBJsTaCbjHns08GwH3ON2RISwC7nF9IjMRcI/Vm4B7nN6I/iSrg1w7IoRFwD3uXDZnQoOwkL0VMsikrf0Pz/7D9Mtf/bKrqU868qT07EOeHdLsBNxDZO6ahIB7rO4E3OP0RvRWWR0C7nF9IjOheaumOgTc43pF663iKus/EwH3/hrVjCDgXlPN8rEIuJdrVSOSgHsNFcvGQGawCLiX7XGtKALutZTsP85i8Vbj4+NpbGys/4KHKALtOSEB9+DmQTYoBNzjmgXZXBFwj+sTmQnZXBFwj+sVAu5xWstMyOYKGWRCrJ2Ae+zZzLMRcI/THRnCIuAe1ycyEwH3WL3Rblw11ZmdnU3ibaemptL09HSscIbZEP1JXiZy7YgQFgF3wwGrkIIGYSF7K2SQSVP7LXffkv70oj/t2Z0ffNEH0+qHra7Quf2HIODeX6M2Igi4t6Hq9sck4B6nN6K3yuoQcI/rE5kJzVs11SHgHtcrGm8VV1XZTIsFwpqYmEijo6Nlix5gFAH3wYhPwD1Wd2R+bG5urvOzf3JyMs3MzMQKZ5gNmcEi4G7YcEcKMoPFN7g7Nl6Zyje4KwVzhiMzWHyDu3PztekE3LWK2eORzRUBd/u+WzKRzRUBd8uO23IIuNt0s2YhmytkkAmxdgLu1lPmyyPg7tNPk40MYRFw1+y0P5aAu19DzQgE3DVq+WIR/UleMXLtiBAWAXffWbNmo0FYyN4KGWTS1H7J1Zekc2bP6WrJ8WXj6bOv/qy1VdV5BNzVklVJIOBeRcbiQQi4F0vlDkT0VnnRBNzd268aAM1bNRdHwF211a5gjbdyTdRCMgH3FkRdYEgC7rF659kIuMfqTsA9Tm9kBouAe1yfyEzIDBYB97heIeAep7XMhMxgEXCP7ZVEwD1OcGRzRcA9rk/QzRUB97heIeAepzW6uUIGmRBrJ+AeezbzbATc43RHhrAIuMf1icxEwD1WbwLucXoj+pOsDnLtiBAWAfe4c9mcCQ3CQvZWyCCTpvZ3ffld6Yp/v6KroR8//fh0+rNPD2t0Au5hUm8zEQH3WN0JuMfpjeitsjoE3OP6RGZC81ZNdQi4x/WKxlvFVVU2EwH3Mp1qRRFwr6WkbhwC7jq9vNEE3L0KlucjM1gE3Mv3uUYkAfcaKpaNsVi81fj4eBobGytb9JBEoT0nJOAe3DjIBoWAe1yzIJsrAu5xfSIzIZsrAu5xvULAPU5rmQnZXCGDTIi1E3CPPZt5NgLucbojQ1gE3OP6RGYi4B6rN9qNq6Y6s7OzSbzt1NRUmp6ejhXOMBuiP8nLRK4dEcIi4G44YBVS0CAsZG+FDDJpan/xOS9O9/7y3q7uPH7t8el5j3teha4tG4KAe5lOtaMIuNdWdOHxCLjH6Y3orbI6BNzj+kRmQvNWTXUIuMf1isZbxVVVNtNigbAmJibS6Oho2aIHGEXAfTDiE3CP1R2ZH5ubm+v87J+cnEwzMzOxwhlmQ2awCLgbNtyRgsxg8Q3ujo1XpvIN7krBnOHIDBbf4O7cfG06AXetYvZ4ZHNFwN2+75ZMZHNFwN2y47YcAu423axZyOYKGWRCrJ2Au/WU+fIIuPv002QjQ1gE3DU77Y8l4O7XUDMCAXeNWr5YRH+SV4xcOyKERcDdd9as2WgQFrK3QgaZSmvfuGVjOvmCk3u243uOe086cI8Dra2qziPgrpasSgIB9yoyFg9CwL1YKncgorfKiybg7t5+1QBo3qq5OALuqq12BZd6K9ckLSUTcG9J2O0MS8A9Vu88GwH3WN0JuMfpjcxgEXCP6xOZCZnBIuAe1ysE3OO0lpmQGSwC7rG9kgi4xwmObK4IuMf1Cbq5IuAe1ysE3OO0RjdXyCATYu0E3GPPZp6NgHuc7sgQFgH3uD6RmQi4x+pNwD1Ob0R/ktVBrh0RwiLgHncumzOhQVjI3goZZCqt/Svf+0r6wP/3ga5mHh0ZTRe9+qI0snQkrNEJuIdJvc1EBNxjdSfgHqc3orfK6hBwj+sTmQnNWzXVIeAe1yul3iquovKZCLiXa1UjkoB7DRX1YxBw12vmySDg7lFPl4vMYBFw1+21N5qAu1fB8vzF4q3Gx8fT2NhY+cKHIBLtOSEB9+CmQTYoBNzjmgXZXBFwj+sTmQnZXBFwj+sVAu5xWstMyOYKGWRCrJ2Ae+zZzLMRcI/THRnCIuAe1ycyEwH3WL3Rblw11ZmdnU3ibaemptL09HSscIbZEP1JXiZy7YgQFgF3wwGrkIIGYSF7K2SQqbT29331felrN3ytqzMfs9dj0l8+9y8rdGz5EATcy7WqGUnAvaaa/cci4N5fo1oRiN4qr52Ae60uKBsHzVs1V0XAvWyPa0SVeqsac9UeY7FAWBMTE2l0dLS2PNXHI+BeXdKiAQm4F8lULQiZH5ubm+v8cdvk5GSamZmppklbAyEzWATc2+qK3uMiM1h8g3tcr/AN7nFay0zIDBbf4B7bK3yDe6DeyOaKgHtgoxBwDxUb+cYVAffQVoE2V8ggE2LtBNxjz2aejYB7nO7IEBYB97g+kZkIuMfqTcA9Tm9Ef5LVQa4dEcIi4B53LpszoUFYyN4KGWQqrf3ET56Y7vrZXV3N/EeP/6P0oie8KLTJCbiHyv3QZATcY3Un4B6nN6K3yuoQcI/rE5kJzVs11SHgHtcrpd4qrqLymZCfEyLWTsC9vDdrRhJwr6lm/7EIuPfXqFYEMoNFwL1WF5SNQ8C9TKcaUYj+JK+bgHuNDigfg4B7uVZVIpENCt/gXqUFigZBNlcE3Iu2uFoQsrniG9yrtUHfgQi495WoagCyuUIGmRBrJ+Be9egVD0bAvVgqdyAyhEXA3b39qgEIuKvkcgcTcHdLWDwAoj/Ji0OuHRHCIuBefKyqBqJBWMjeChlkKql9y8+3pJef+/Ke/XnGc85Ia1avqdq7/QYj4N5PoXb+nYB7O7pub1QC7nF6I3qrrA4B97g+kZnQvFVTHQLucb1S4q3iqtHNtFggLL7BXbfvlmjk54QE3C07bs9B5sf4Bnf7vmszCbhrFfPFIzNYfIO7b+812QTcNWr5Y5G9Fd/g7t9/1QgE3FVyuYIJuLvkUycjGxTk2gm4q1vVnEDA3SydKRHZXCGDTIi1E3A3HTF3EgF3t4TFAyBDWATci7e5SiAB9yoyFg9CwL1YKncgoj/Ji0auHRHCIuDuPm6mAdAgLGRvhQwyldT+9Ru/ns76ylldfbhkyZJ08R9fnEZHRk09ak0i4G5VzpdHwN2nnzabgLtWMXs8orfKqyXgbt93Syaat2qukYC7ZcdtOSXeyjZy+1kE3NvXuDkD3+Aeq3eejYB7rO4E3OP0RmawCLjH9YnMhMxgEXCP6xUC7nFay0zIDBYB99heSQTc4wRHNld8g3tcn6CbKwLucb1CwD1Oa3RzhQwyIdZOwD32bObZCLjH6Y4MYRFwj+sTmYmAe6zeBNzj9Eb0J1kd5NoRISwC7nHnsjkTGoSF7K2QQaaS2j98+YfTl6/7clcjH7D7Aems53eD7213PAH3thXuPT4B91jdCbjH6Y3orbI6BNzj+kRmQvNWTXUIuMf1Som3iqtGNxMBd51e3mgC7l4FbfkE3G26WbMIuFuV0+chM1gE3PX77ckg4O5RT5e7WLzV+Ph4Ghsb0y1+wNFozwkJuAc3DLJBIeAe1yzI5oqAe1yfyEzI5oqAe1yvEHCP01pmQjZXyCATYu0E3GPPZp6NgHuc7sgQFgH3uD6RmQi4x+qNduOqqc7s7GwSbzs1NZWmp6djhTPMhuhP8jKRa0eEsAi4Gw5YhRQ0CAvZWyGDTCW1/8mn/yTd9pPburryuYc+N53w5BMqdKtuCALuOr1qRRNwr6Vk2TgE3Mt0qhGF6K3yugm41+iA8jHQvFVzZQTcy/fZG1nirbxztJW/WCCsiYmJNDoa+w1Dlj0h4G5RzZ9DwN2voWYEZH5sbm6u88dtk5OTaWZmRrPsgcQiM1gE3GNbBpnB4hvc43qFb3CP01pmQmaw+Ab32F7hG9wD9UY2VwTcAxuFgHuo2Mg3rgi4h7YKtLlCBpkQayfgHns282wE3ON0R4awCLjH9YnMRMA9Vm8C7nF6I/qTrA5y7YgQFgH3uHPZnAkNwkL2VsggU7/a7/3lvenF57y4ZxOf9qzT0hP2eUJ4gxNwD5e8MyEB91jdCbjH6Y3orbI6BNzj+kRmQvNWTXUIuMf1Sj9vFVeJfibk54SItRNw1/dojQwC7jVULB+DgHu5Vt5IZAaLgLt393X5BNx1enmiEf1JXi8Bd8/O63MJuOs1c2UgGxS+wd219apkZHNFwF211e5gZHPFN7i7t794AALuxVJVCUQ2V8ggE2LtBNyrHDn1IATc1ZKZE5AhLALu5m03JRJwN8lmTiLgbpZOnYjoT/IikWtHhLAIuKuPV5UENAgL2Vshg0z9av/WD76VzrzszJ49ecGJF6Sdxneq0q+aQQi4a9SqF0vAvZ6WJSMRcC9RqU4MorfKKyfgXqcHSkdB81bNdRFwL91lf1w/b+Wfob0RFguExTe4t9cjeWTk54QE3Nvvj+YMyPwY3+Ae1ysE3OO0lpmQGSy+wT2uVwi4x2ktMyF7K77BPbZX+Ab3QL0JuAeKDW5QkM0VAfe4PifgHqc1urlCBpkQayfgHns282wE3ON0R4awCLjH9YnMRMA9Vm8C7nF6I/qTrA5y7YgQFgH3uHPZnAkNwkL2VsggU7/az/2Xc9MXv/PFribe+2F7pw+86AMDaW4C7gORnW9wD5adgHuc4IjeKqtDwD2uT2QmNG/VVIeAe1yv9PNWcZXoZyLgrtfMk8E3uHvUs+cScLdrZ8kk4G5RzZaDzGARcLftuTULmcEi4G7ddX0eAXe9Zp4MNMD9lFNOSccff3x63OMelwi4e3bekMs3uBtEM6Ygmyu+wd246cY0ZHNFwN246YY0Au4G0RwpaOaquVRkkAmxdgLujoPmSCXg7hBPmYoMYRFwV262M5yAu1NAZToBd6VgjnBEf5KXi1w7IoRFwN1x0BypaBAWsrdCBpn61f7Gi9+Ybtx0Y1cnHnPwMenk3zvZ0aH2VALudu08mXyDu0c9fS4Bd71m1gxEb5XXSsDduuu2PDRv1VwlAXfbnluy+nkry5hROQTco5T+zTwE3GP1zrMRcI/VnYB7nN7IDBYB97g+kZmQGSwC7nG9QsA9TmuZCYnBErj9/e9/f6m1ACYAACAASURBVHrEIx6RLr300rT77rsnuVcr17p169LIyMg24i3ZKt00ZBeyQSHgHtdMyOaKgHtcn6CbKwLucb1CwD1OazRzNV8ZZJAJsXYC7rFnM89GwD1Od2QIi4B7XJ/ITATcY/Um4B6nN6I/yeog144IYRFwjzuXzZnQICxkb4UMMi1U+/0P3J9ecPYL0gMPPtDVxG/4f96QfveA3x1IcxNwH4jsfIN7sOwE3OMER/RWWR0C7nF9IjOheaumOgTc43oF2RcScI/rE5mJgHus3nk2Au6xuiPzY3Nzc52f/ZOTk2lmZiZWOMNsyAwWAXfDhjtSCLg7xFOmLhZvNT4+nsbGxpSrH2w42nNCJMD9r//6r9Mb3/jGzgYL5P7xj388TUxMdP43AfeAvifgHiDyb6dANlcE3OP6RGZCNlcE3ON6hYB7nNYyE5K5mq8MMsiEWDsB99izmWcj4B6nOzKERcA9rk9kJgLusXqj3bhqqjM7O5vE205NTaXp6elY4QyzIfqTvEzk2hEhLALuhgNWIQUNwkL2Vsgg00K1X3371en0L53esxvPe8V5aZcVu1ToVP0QBNz1mtXI4Bvca6hYPgYB93KtvJGI3iqvmYC7d/d1+Wjeqrk6Au66vfZEI/vCxQJhCWAzOjrq2caQXALuITJ3TULAPVZ3Au5xeiMzWATc4/pEZkJmsPgG97he4Rvc47SWmdAYrCbkLn8IduaZZ6YDDjiAgHtE2xBwj1D5N3MgmysC7nF9gm6uCLjH9QoB9zitEc1VUx1kkAmxdgLusWczz0bAPU53ZAiLgHtcn8hMBNxj9SbgHqc3oj/J6iDXjghhEXCPO5fNmdAgLGRvhQwyLVT7hd+6MMl/86/JlZPpnJedM5jGTqnztbcbN25My5YtS2vXrh1YHZaJMyS+ZMmStHLlSssQA8sh4B4rPQH3OL0RvVVWh4B7XJ/ITGjeqqkOAfe4XkH2hQTc4/pEZiLgHqt3no2Ae6zuBNzj9EZmsAi4x/WJzETAPU7vxeKt+Ab39nsGDXAXRZqQ+6677pre9a53pRNOOCGNjIxsI9iSrXIShuxCNigE3OOaCdlcEXCP6xN0c0XAPa5XCLjHaS0zIZqrrBAyyIRYOwH32LOZZyPgHqc7MoRFwD2uT2QmAu6xehNwj9Mb0Z8sBl+ICGERcI87l82Z0CAsZG+FDDItVPtpXzotXXv7tV0NfNSjjkqvP/r1g2lsAu4D052Ae6z0BNzj9Eb0VlkdAu5xfSIzoXmrpjoE3ON6BdkXLhYIi29wb7/fkZ8TEnBvvz+aMyDzY3Nzc52f/fJm2pmZmVjhDLMhM1gE3A0b7kgh4O4QT5m6WLwVAXflxhvCUb3VfMj9H//xH9Phhx++jQIE3A0NsVAKAffKgi4wHLK5IuAe1ycyE7K5IuAe1ysE3OO0lplQzZXUTggrtlcIuMfqnWcj4B6nOzKERcA9rk9kJgLusXoTcI/Tm94qTuvmTIgQFgH3wfQKGoSF7K2QQabt1f7Agw+kF5z9gnT/A/d3NfBrj3ptesZBzxhMYxNwH5juBNxjpSfgHqc3orfK6hBwj+sTmQnNWzXVIeAe1yvIvnCxQFgE3Nvvd+TnhATc2++P5gwE3OP0RmawCLjH9Qk6g3X99denTZs2JflZf8QRR8QKZ5htsXgrAu6GzVemIHurt771remMM87orHiPPfZIl112WXrc4x73kAIE3JXN0C+cgHs/her9O7K5IuBerw9KRiLgXqJSnRhkc0XAvU4PlI6CbK4IYZXucp04Au51dNSOQsBdq5g9HhnCIuBu33dLJgF3i2r2HALudu20mfRWWsXqxCNCWATc6+y9dhQ0CAvZWyGDTNur/YY7b0infu7Unm33oRd/KO21y17alqwWf/PNN6eNGzemZcuWpbVr11YbN2KgDIkvWbIkrVy5MmLKanMQcK8mZdFABNyLZKoShOit8sIJuFdpgeJB0LxVc2EE3Iu32R2I7AuRnxMi1n7rrbemDRs2JPGFRx55pLv3IgdAfk5IwD2yU1Ii4B6nNzKDRcA9rk9kJmQGi4B7XK80vRUB9/Z1R/ZWco/2ne98Z/rQhz7UEeoRj3hEuvTSSx+C3Am4V+4fAu6VBV1gOGRzRcA9rk/QzRXf4B7XKwTc47SWmZDNFSGs2F4h4B6rd56NgHuc7sgQFgH3uD6RmQi4x+pNwD1Ob3qrOK2bMyFCWATcB9MraBAWsrdCBpm2V/sX1n8hfeKbn+hq3p3Gd0oXnHjBYJr6t7MScB+M/ATcY3Un4B6nN6K3yuoQcI/rE5kJzVs11SHgHtcryL4QERLPO4tYOwH3uHPZnImAe6zuBNzj9EZmsAi4x/UJOoNFwD2uVwi4x2mNzmAJ4C73aj/72c/2hNw7gLsQ78N0yYN7afIddtghjY6ODlNpfWvJtY+MjKSxsbG+8YMOkIc+YsDlkr+WWbp06aBLKp4fuXaBgW655ZbOWvfZZ5+0YsWK4nUPKlD6RDSXHpFeQbqQaxfYQ8y4/OW9fEUOwiX9LZd8fsvnOMolP3e++93vdsqVvwbbddddUUrv1Jl1lzePyX/DfsmDE/lPruXLlw97udvUJ2dSziZrj9m2m266qeNVVq1alVavXh0zaaVZ5MG9PIxA8YXNZaPVLjpLzXKJBxfNUS7k2uVsyhmVa++994Z4eySit8q9nGtH/PmD+HMfzVs1P/PE04q3nZyc7Pw37Be91WB2qHlPRX7XlN85h/1C8ydNPd/ylrd0ft88/PDD01/8xV8Mu9Tb1JfvqaB4WmRvJZ/dcm8Z0dNur/bP3PCZdNNPf+MXm9eBDzswPX//5w/0LNxxxx1p8+bNnXtXBx544EBr0U6O6K3yGhFrR/aFyLULdCA+8WEPe1jac889tcckPB7RW2WRkJ+1IdaO5q2ah0lAWoEM5X7+7/zO74SfM8+EaM8JkX2h7BPqc0LE2u++++60adOmzu/0Bx10kOeYhOci+kJkT7sYGCxEfkxgPbmfhfKME9Fb9fK0fE7Y/kc6mrdqKnL77benn/70px2e6YADDmhfrAozLAZvhcIxNbcL7Z4KsreSe7Ryr1auG2+8MZ177rmd/39+k3sHcJevK5qdna1wpDgEFaACVIAKUAEqQAWoABWgAlSAClABKkAFqAAVoAJUgApQASrw316Bo1JKvf4G//qU0m3/7dWhAFSAClABKkAFqAAVoAJUgApQASpABagAFaACVIAKUAEq0FDgxBNPTOecc07njzjlxe0E3NkeVIAKUAEqQAWoABWgAlSAClABKkAFqAAVoAJUgApQASpABahAPQXky9rWbWe4b6aU7qs3FUeiAlSAClABKkAFqAAVoAJUgApQASpABagAFaACVIAKUAF8BY477rj0uc99rrOQT3ziE78B3K+55pqhWpm84l++Tla+nkC+OgTpyrXL1+OMj48PfenyFTP5q2/lK+WWLl069DXnApFrv++++9INN9zQWYp85clOO+009LrLVyfJV4JKj0ivIF3ItctX+8jXiKDoLl+b+POf/7zTHvL5LZ/jKJfUvn79+k65e+21V9p9991RSu/UKZ8rcslXKcl/w37df//9Sf6Ta8cddxz2crepT86knE25VqxY0fmrQZQLsfbvfve7na/vk6+k3meffVCk7tSJ5gub4ubaR0ZG0sTExNDrLr875K8Jk3qlbpQLuXY5m3JG5dp3333TzjvvPPSyo3mrpqC5dvm5Iz9/kK78cx+pdjRv1ewH8bTibeWr+/bcc8+hbxVEf5JFRa5dfr+Xz3EkT4vsrV7xild0ft98ylOekj7wgQ8M/blsFij3DeUeHH1h+9vWvKci95Xl/jLK1av2uY1z6ZPf+WTXEpaNLEtnPfOsgf8u/cMf/jDdddddHZ3XrFmDInWnTkRvlQVGvB8k9zqlx1HuuTWbGbn2q6++uvM84uEPf3jae++9h/6MInqrLGqzdj4nbL/V0LxVU5Gbb7453XPPPZ17EgceeGD7YlWcAe054WLxhYjPCdGecd5xxx3pRz/6Uee0HHbYYRVPTftDIfrCXp4W5TnhYmCwEPmx733vex0eC+UZJzKD1aydzwnb/wxH81ZNRX7wgx+kn/zkJx2e6eCDD25fLOcM6AxW9laI91TQnhMieyu5Ryv3auWanZ1N5557buf/f8ghh/zXG9ydZ6l6+r333tsB3KW5EYCapgC5djFXCBCw3LjKHyYCGCLBQMi1yw2gq666qtM68gAFAQaSX3rk4b30CBqMily7/MIjP4QEcEf4QwgxVz/72c86vS2f3wigdf4Ml5878oNSLoH0BHJHuuRzRS55CI7wx2EC6WWgZtWqVUhSd85k/uOwlStXDvyhvEY8xNqvvPLKDrg8OTmZZmZmNMsdeKz80iM3VFB8YVOwXLvAHgggreicf8mUepFgIOTa5WzKGZXroIMOSrvtttvAz12/AtC8VXM9uXaBxOXnD9IlP/PlZz9S7WjeqtkP4mnF205NTaXp6emhbxVEf5JFRa5dfr/Pfxwmv2sivPAA2VsdeeSRnd83jz322HTZZZcN/blsFij3DeUeHH1h+9smn91yb1kuua+M9NKAXrV/dPaj6e+v/vsu4Q5+5MHpnX/wzvYF7TODQHobN27s6Lx27dqB16MpANFb5fXl2uV/o9wPknudcs9T7rchvNSo2UvItV9xxRWde3DyB5v777+/5ogMJBbRW2WhmrXzOWH77YPmrZqKXHfddWnz5s2dexKHHnpo+2JVnAHtOSGyL0R+TohY+6233po2bNjQuecmv3ciXcjPCZu1ozwnXAwMFiI/Njc31+GxUJ5xIjNYzdr5nLD9nwZo3qqpyPXXX582bdrU4ZmOOOKI9sVyzoDoT/KSm7WjcEzN7UJ7TojsreQerdyrPfvss9OFF17Y2YYMt69evfo3b3B3nqXq6YvBXKGATIvFoKDddCPgXv1jY8EBkc0VGoSFbK4IuMeeS2RzhQwyIdZOwD32bObZCLjH6U7APU5rmQnNWzXVIeAe2ytoN66a6hBwj+sVRG/VC2Qi4N5+zxBwb1/jPAOyt0IGmXrV/saL35hu3HRj1+Y/73HPS8evPT6uKbYzEwH3wWwBAfdY3Qm4x+lNwD1O6+ZMiM84CbgPplfQnhMi+0Lk54SItRNwH8xnCgH3WN2R+TEC7nG9QsA9TmuZCc1bNdUh4B7XKwTc47SWmZAZLAHcTz311J5wu6yNgHvlXuIb3CsLusBwiDeu8nIIuMf1Cbq5QoOwEG/+5G4k4B57LpHNFTLIhFg7AffYs5lnI+AepzsyhMU3uMf1icxEwD1WbwLucXoj+pOsDnLtiBAW3+Aedy6bM6FBWMjeChlkml/70pGl6bi/Oy498OADXY37lmPektbuO/g3phNwH8xnCgH3WN0JuMfpjeitsjp8g3tcn8hMaN6qqQ7f4B7XK8i+EPk5IWLtBNzjzmVzJgLusboTcI/TG5nBIuAe1yfoDBYB97heIeAep7XMhMxgvfa1r00f+tCHOoI95jGP6XwLrry5PV8E3Cv3EgH3yoIuMByyuSLgHtcn6OaKgHtcrxBwj9Ma3Vwhg0yItRNwjz2beTYC7nG6I0NYBNzj+kRmIuAeqzcB9zi9Ef1JVge5dkQIi4B73LlszoQGYSF7K2SQaX7tG7ZsSG/47Bt6Nu3Hj/942m3H3QbT0I1ZCbgPZgsIuMfqTsA9Tm9Eb5XVIeAe1ycyE5q3aqpDwD2uV5B9ISIknncWsXYC7nHnsjkTAfdY3Qm4x+mNzGARcI/rE3QGi4B7XK8QcI/TGpnBestb3pLe/e53d8Tad9990z//8z+n6enpbcQj4F65lwi4VxZ0geGQzRUB97g+QTdXBNzjeoWAe5zWyOZKakcGmRBrJ+AeezbzbATc43RHhrAIuMf1icxEwD1WbwLucXoj+pOsDnLtiBAWAfe4c9mcCQ3CQvZWyCDT/Nq/8v2vpLO/fnZX066aWJXOf+X5g2nmebMScB/MNhBwj9WdgHuc3ojeKqtDwD2uT2QmNG/VVIeAe1yvIPtCREg87yxi7QTc485lcyYC7rG6E3CP0xuZwSLgHtcn6AwWAfe4XiHgHqc1KoM1H25/17velZ73vOelkZGRbcQj4F65lwi4VxZ0geGQzRUB97g+QTdXBNzjeoWAe5zWqOYqK4QMMiHWTsA99mzm2Qi4x+mODGERcI/rE5mJgHus3gTc4/RG9CeLwRciQlgE3OPOZXMmNAgL2Vshg0zza3//5e9Pl99weVfTPmGfJ6TTnnXaYJp53qwE3AezDQTcY3Un4B6nN6K3yuoQcI/rE5kJzVs11SHgHtcryL4QERLPO4tYOwH3uHPZnImAe6zuBNzj9EZmsAi4x/UJOoNFwD2uVwi4x2mNyGC9+c1vTu95z3s6Is3MzKS3v/3taXJyMq1bt46Ae9utQ8C9bYX/a3xkc0XAPa5P0M0VAfe4XiHgHqc1orlqqkMIK7ZXCLjH6p1nI+AepzsyhEXAPa5PZCYC7rF6E3CP05veKk7r5kyIEBYB98H0ChqEheytkEGm+bWfctEpaeNPN3Y17Uuf+NL0/MOfP5hmnjcrAffBbAMB91jdCbjH6Y3orbI6BNzj+kRmQvNWTXUIuMf1CrIvRITE884i1k7APe5cNmci4B6rOwH3OL2RGSwC7nF9IjPJ80H5PULesrzjjjvGTu6cjYC7U0BFOgF3hVgVQpv+ZNWqVRVGbG+IJtx+yCGHpHPOOafzuSIXAff2dH9oZALuASL/dgpkc0XAPa5P0M0VAfe4XiHgHqe1zIRkruYrQwgrtlcIuMfqnWcj4B6nOzKERcA9rk9kJgLusXoTcI/Tm94qTuvmTIgQFgH3wfQKGoSF7K2QQaZm7WmHlF567kt7NuwZzz0jrdlrzWCaed6sBNwHsw0E3GN1J+Aepzeit8rqEHCP6xOZCc1bNdUh4B7XK8i+EBESzzuLWDsB97hz2ZyJgHus7gTc4/RGZrAIuMf1icxEwD1Ob0R/0stbjY+Pp7GxsTjhKsyE9pwQicE688wz0+mnn54Ebr/00kvT0qVLk9yrlYuAe4Xm7TcEAfd+CtX7d2RzRcC9Xh+UjIRsrgi4l+xwnRgC7nV0LB0FyVzNXxMhrNJdrhNHwL2OjtpRCLhrFbPHI0NYBNzt+27JJOBuUc2eg3bjqrnS2dnZJN52amoqTU9P20UIyqS3ChJ63jSIEBYB98H0ChqEheytkEGmZu03bL4hnfkPZ/Zs2M+c9Jm0fHT5YJp53qwE3AezDQTcY3Un4B6nN6K3yuoQcI/rE5kJzVs11SHgHtcryL5wsUBYExMTaXR0NG7TjTMRcDcK50wj4O4UUJlOwF0pmCMcmcEi4O7YeEMqMoPFN7gbNtyYwje4G4UzpqExWAK5v/zlL0+rV69OGzduJOBu3HdTGgF3k2ymJGRzRcDdtOXmJGRzRcDdvO3qRALuaslcCWjmqrlYQliurVcnE3BXS1YlgYB7FRmLBkGGsAi4F21xtSAC7tWkLBqIgHuRTFWC6K2qyKgeBBHCIuCu3uYqCWgQFrK3QgaZmrVf+v1L00VzF3X13+pdVqcPvviDVfqyxiAE3GuoqB+DgLteM08GAXePerpcRG+VV0jAXbfX3mg0b9VcLwF37+6X5yP7QgLu5ftcI5KAew0V9WMQcNdr5skg4O5RT5eLzGARcNfttTcamcEi4O7d/fJ8Au7lWtWIRGawCLjX6ADFGATcFWI5Q5HNFQF35+Yr05HNFQF35WY7wgm4O8QzpCKbK0JYhg13pBBwd4jnSCXg7hBPmYoMYRFwV262M5yAu1NAZToBd6VgjnB6K4d4jlRECIuAu2PDHaloEBayt0IGmZq1/+3//dv07du+3dV1T5t5Wnrd017n6Ma6qQTc6+pZOhoB91Kl6sQRcK+jY8koiN4qr4uAe8kO14tB81bNlRNwr9cH/UZC9oUE3Pvtbt1/J+BeV8/S0Qi4lypVJ46Aex0dS0ZBZrAIuJfscL0YZAaLgHu9Pug3EgH3fgrV/XdkBouAe91e6DsaAfe+ElULQDZXBNyrtUHRQMjmioB70RZXCSLgXkXG4kGQzRUhrOJtrhJIwL2KjOpBCLirJTMnIENY/z97ZwKuVVX2/YXAQQZBFI6AAygiEiaiiUo4D4lamjiTkCLikEOa5pBvajm8zuVAKGnOGs5GmmVK+KIoiYDmACoOqSBIZW/51Vd917391nGd53nOedbaa+377P/xv6/L633jrOHe/3Wv5/k/a/322gTccw97rooE3HPJlrsSAffc0gVXpLcKlixJBUQIi4B7kqEPbgQNwkL2Vsggkxv78TOON3/55C9VuXbsTseasZuNDc7BoiqIl11ttdVM586dTceOHYvqppB2LSTeoUMH07Nnz0L6KKpRAu5FKVu7XQLuenojeiurDgF3vTyRntC8lauOfKY0NDSY1VdfXVe0BL2h7RMi+0IC7gkSNqAJ8VZyderUKfsP6ULeJyTgrptpBNz19EZmsAi46+WJ9ITmrVx1CLjr5QoBdz2tpSdkb0XAXTdXDAF3PcGRzZULuG+11VamR48eesLl7AnZoCDHTsA9Z8LmqEbAPYdoEVWQzRUhrIiBz1GVgHsO0RJUIeCeQETPJpAhLALunoOcqBgB90RCejZDwN1TqATF6K0SiJijCUQIi4B7joFOUAUNwkL2Vsggk4191d9WmW/N+FYGjldelx14mdlknU0SZCWbIOCumwPIkDhy7E8//bQRn7j11lubbt266Q56jt4QvZW9TQLuOQY8ogqat4q41VJVRdsnRPaFBNxLlfqlDgZ5n5CAu25qIQPuH330kVm0aJFpbGw0w4YN0xUuR2/IDBYB9xwDHlEFzVu5typrKnPnzjVdu3Y1o0aNilBBp2p78VbykGyXLl10REvUC9o+IbK3IuCeKGl9myHg7qtUfDlkc+UC7jvssIOR03bKfiEbFOTYCbjrzQwC7npaS0/I5ooQlm6uEHDX1dv2RsBdT3dkCIuAu16eSE8E3HX1Rlu4ctWZPXu2EW87cOBAM2jQIF3hcvRGb5VDtARVECEsAu4JBj5HE2gQFrK3QgaZbOy/f+f35orfXlEFuMva533H3mc6roZ1UnqOKaNShYC7isxNnSBD4sixC+AuXrZ///66A56zN0RvZW+VgHvOQc9ZDc1b5bzN0lVD2ydE9oXtBcIS6E3eWMCrOAWQ9wkJuBeXF7VaRgbc5X6WL19uVq5cScC94LQh4F6wwBXNo3mrSnVknfkPf/gDAfeC04YnuBcscEXzyN6KgLturvAEd0W92wPgXnl6+6xZs8zEiRPNpEmTzDnnnFNXTflweuKJJ8yNN95oHn/8cSNPgI4cOdLsv//+ZsKECWaDDTao24ZvAWSDghw7AXffDI0v5wO4y+Lzgw8+aO68804zZ86cpjm38847m6OOOspsuummbfbAChqEhWyuCGHFz7eQFnwAd9mwnTFjhrnnnnvM//zP/2R+bMcddzRf/epXs+/Dvn37hnSZrCwyhEXAPVka1G0IGcLKC7i//PLL5ogjjshOSHjqqafMl7/85bo6pSqA5q3c+ybgnioL/NpB81buXdUD3MX3yvyT35FS9tVXXzVrrLFGNhe//vWvm3Hjxpm1117bT6gEpeitEoiYowlECCuFt3r77bfNLbfcYu677z4zf/58s9Zaa5ldd93VHHnkkUZ+1xV1iowcbiDzba+99jIzZ87MMWJtVwUNwkL2Vsggk439nvn3mPsX3l8FuA9ae5D58aE/brtEruhZNtjkldTTp0/P1lbl80Au+R0p8/SQQw5Juq6a+sYJuKdWtPX2kCFx5Nhff/11s+GGGzZ9nsj30emnn26uu+46c/7553vtn2hmCqK3svoQcNfMFGPQvJWrTlnXYH1GEG2fENkXEnD3ycg0ZWp5WvmNO3r0aHPooYeafffd13Tv3j1NZwW0grxPSMC9gIRopUkkwH3ZsmVmypQpRn6z3X777U1rrKtWrTK9e/euukt3Hst6kazTyqElu+22W8YMbbPNNjXfkFbUCCAzWATci8qK2u0ieSv7W1IYgrvvvtsMHTo0uylZa+7Ro0er87IMa0btxVvxBPfi5yiytyLgXnx+NOuBJ7jrCY5srgRO6dSpk+ncuXOTYC7o47NAKzD7GWecYW644YaaoovxnTp1qtlzzz2TALdIBqVSEOTY0SAsZHNVD3BfvHix+da3vmUee+yxmnNOoKALL7zQHHPMMdn81r7QICxkc0UISze76wHucqLXscceaxYsWFAzsBEjRmTfh9ttt51u4P//h7EANvJ9j/A6bVcgAu566YIMYeUB3GUh6dvf/naThyXg7p9rBNz9tUpREs1buffcGuD+4YcfZr8jBW5v6dL+7qS3SpGx4W0gQlgxgLv8Vn300Ucz3/jWW2/VFGzy5Mnm4osvzqD31BcB99SKttwesrdCBpls7Jf8+hKz4L0FVRvwuw7b1Zy060l6idBKT+JHZa7/6Ec/yh6OrnXJuuoVV1yRPfhVxjdvEnDXTSVkSBw5dlk7tA+eyfe4AEKHH354Nvg++ye6WWIMoreyGhFw180WVMC9zGuwPiOItk+I7AuR9wmRYhdO4ic/+Yk566yzWvS0e+yxh7nmmmvMkCFDfKaJehnkfUIC7rrpggK4uw9kfuUrX2kGuMvfKh84kXl88803Z/slLf02Pffcc7OHPOWtEhoXMoNFwF0jQz7rA8VbSV5cfvnl2Z6I7Hu4gLvsS1S+raWMa0ZI/qQyC3mCu+68RPZWBNx1c4UnuCvqjWyuKmV66aWXsic55YkxnwVagVvEyMqPUoFqTz755OyEWvn/5VTpiy66yAgQKJsxsvCb4lRMFINSKwWRYyfgrveh0hrgLiCQzNH777+/2Zzr1auXWbhwobnqqqvMcC6qmAAAIABJREFUL37xi+xvsqAkJyNob4CiQVjI5ooQlt68lJ5aA9znzZtnDjjggAxSkqetTzvtNCOLRnLde++95sorr8z+Jicc3HrrreoLuTEQlq7K1b0RcNcbAWQIKxRwl4UMOSXz6KOPbhKYgLt/rhFw99cqRUk0b+XeswXc5e1C66yzTtOf3E0W+UcBfb/5zW+awYMHG4GfHnjgATNt2rSmk4LkzShf+tKXUsjZahv0VoVLXLMDRAgrxlvJesv48eMzb7jTTjtlayqS33KylmwmSu7LZqI81HzJJZck3zgk4K6X58jeChlksrFPuXOK+es//loFuE/ZYYrZe/O99RKhhZ7cjU0pcuCBB5rjjjvODB8+3Ng3ZV599dXZ71BZ45HfkXLyZdkuAu66I4IMiSPH7o6yrL/KmxXkkCCf/RPdDPm0N0RvZXUi4K6bMYiAe9nXYH1GEG2fENkXthcIS2DSSujNJ9e0ytx1113ZGqv8jnV/48rvZoH3Lr300uwt1OJl5feuuz6kFWO9fpD3CQm41xvdtH9HANwlxrPPPtvI70m5fAB3dx7Lb9MTTzzRDBs2zMibjK699trsDYRyyTrVKaecYjp27JhW2BqtITNYBNwLT49mHSB4K/mslsMNfvjDH2bfl/UA97KuGbUXb8UT3Iufo8jeioB78fnRrAee4K4nOLK5sirJh8uMGTPM9773vWYniNU7gUROkBagT65aMK1M/OOPP948+OCDGbAgIHzsK8gQDEpL2YccOwF3vc8UF3DffPPNm70m7Kc//ak56qijWgTY7evGZM7JK8PkB2f//v31gjfGoEFYyOaKEJZqarcIuMvr/OTBE/keFYD9pptuyhZ+3GvWrFlm4sSJ2XfsOeecY77//e+rLADZGGIgLF2Vq3sj4K43AsgQVijg7m6IWoUJuPvnGgF3f61SlETzVu49W8B9yy23zPyrvcSryqmXsm4hJ9eeeuqpVW8eEqBPTrGWN6Ok+i1ZbzzoreopVMzfESGsvN5K4L4TTjgh+51Wa3NffgvecccdGeQqlzzYvOuuuyYVnoB7UjlbbQzZWyGDTBL728veNsfedWz2m2u11VZrNk6XHHCJ2bTfpnqJ0EJPrh+VOS+gQOWa6dKlS7O38/3qV79qszWeekIRcK+nUNq/I0PiyLHbUXTXf+y/1ds/SZsBfq0heit7ZwTc/cY4VSk0wB1hDdZnbND2CZF9YXuBsMoMuL///vvZwXe/+c1vav7GlTG48847M08ra0By4MikSZN8popqGeR9QgLuqqnSdMioPHSidZK57x3KfJs/f74588wzm70Fvh7gLjyPrNM+8cQT2XpU5W9TyTF5q5i8pUH2PmUvVB7MLvpCZrAIuBedHc3bL7u3krUdmT/yfWivSsBdcqZTp05Nfy/rmlF78VYE3Iufo8jeioB78fnRrAcC7nqCI5srWZh4/vnnzXnnnZed+lx5tbZAK2CLvKZInraWH6/yFGjPnj2r2nj88cez1+j26NEjO4lv1KhRUYNTdoPS2s0hx07APSptgyq7gLuc5Gc3OGXTUOCf6667LptTArv37t27qu1f//rXRl73J5dAtQIwaF5oEBayuSKEpZnZn53gLgs4jY2NTZ3PnDkze1uCXHLCrJ1/bnSSZ3I6549//GOz5557Zqfv9enTR+0G8kJYagG20hEBd71RQIawQgB3920oBx98cHaSkFwE3P1zjYC7v1YpSqJ5K/eeLeC+7bbbmi5dumR/cn9HtuZpZbFU3oAi/ldeYS3fsfLwZ5EXvVWR6rbcNiKElddbyentY8eObdU3Cmgkp7f/7Gc/y07Mko1FO39SjBAB9xQq+rWB7K2QQSaJ/ck/PGku/fWlVYC7vOHu51N+brp0+vQ7qa0u+Y674IILsoef5SFp2eTccMMNa4Zz3333mXHjxmV/k4NGdt9997YKu2a/BNx1hwMZEkeOXUZZPtMF7JG1HVn3kUNG5EFMAu5p5wAB97R61msNDXBHWIOtp7n8HW2fENkXthcIq8yA+zPPPJN9LwqXIm+y3X///aumgfxNDsOTPRE5wEtOsO3WrZvPdFErg7xPSMBdLU2yjsp6grs8bCJzSxgCidG9KgH3SpD29ttvN9/4xjcyeF1Ocq+1/uo+zHL55ZdnjFDRb5BHZrAIuOvOy7J6K/kNLDyPnNoubzJxr0rAXfyWPaChzGtG7cVbEXAvfo4ieysC7sXnR7MeCLjrCY5srl599VUjYI8sxsq19dZbZ68skpPW5Wnr1hZo3bpyerucXlvrWrFiRfbU56OPPmp+8IMfZO3HGN6yGhSfjEOOnYC7zwinKeMC7i4MJCZYXvMnIJ7MNwF+aj0d/sorr5iDDjrILFq0yNx2221m/PjxaQLzbAUNwkI2V4SwPJMyUTE5SVY+x+VBLTv3ZAzOOOOMbD7WO11W5u53v/vdrL6cVrvRRhsliqx+M3khrPotF1+CgHvxGtsekCEsX8Ddfa2fnEbyta99LXvoRC4C7v65RsDdX6sUJdG8lXvPFnAfM2ZM05tL5G0mhx12mJkzZ04GCcmGSEuXwMBSV2uO0lulyNjwNj4vgLu7OSGvbZcNxAEDBtQUzG4uVm52hKtbXYOAewoV/dpA9lbIIJPEfuPvbjT3zr+3CnDfYK0NzDWHXeM3gAWWku92gXvk4S35HpTfh3ICYK3LXX9tizWeejIQcK+nUNq/I0PiyLHLKNo38/Xr189ceuml2UMq8nYFAu5pc5yAe1o967WGBLijrMHW01z+jrZPiOwL2wuEVWbAXR482WeffVpdt5FxkIP25L9K0NZnzmiUQd4nJOCukSGf9VFGwN09TEQiXWuttTKPKoDeRRddVDXvZK1C3nYml1tXeJ5rr7222Vs47Z27a1pah3ghM1gE3HXnZVm9lbBx//Vf/5WJIW+3lbd6ylqwHGxSueYrc8wydGVeM2ov3oqAe/FzFNlbEXAvPj+a9UDAXU9wZHNlN0neeOON7JVDcjqePBkmQGy9BVp7SrR8GcsJQgLi1rrchafWjLHviJXVoPjEjxw7AXefEU5TxgXct9tuu6ZNTt8fmfZUQPkeePDBBzN4T/NCg7CQzRUhLM3M/uwE99GjR5vOnTtnnb/33nvZd+aTTz5pWnvYSzfS6t4IuOuNADLIhBy7L+D+29/+NjuNZIMNNjA33XRTdmqCJjzrZiKat6oVuyy41XqDk96MC+8JEcJC81buqFjAXYBau0Arv0HlVbnyak75/dnaw5gE3P1zHNkXfl4Ad/fUOll/kROvZDG91vX73//efPWrXzVyQlbqE5sJuPvPq9iSyN4KGWSS2M+57xzz/DvPVwHuu2y6izl5t5Njhza6vrxRSE6BlgMK9tprr+wk95YuAu7RcrfYgPWFUqBXr17FdZSwZWRIHDn2Dz74IHso5Xe/+1229iMn1crvynr7JwmHPqgpRG9lb5CAe9BQRxdGAtxR1mB9BgVtnxDZF7YXCKvMgLu7btPSb1d3b/OAAw4w06dPL533Qt4nJODu88mbrkzZAXd54EQeJhk5cmR2arTAtZUPlrggrfv9euGFF2Zrti1dDz30kNl3333V3rSJzGARcE8353xaKqu3soC7HDIr82uXXXbJ3uAnvyVbA9zLvGbUXrwVAXefmRVXBtlbEXCPG/vg2gTcgyXLXQHZXC1ZssTcfPPNZtKkSWbQoEGZBitXrvQC3G+55RYzceLEqi/fWkLK06FnnXWWqXdKmc8glNWgtPfY0SAsZHPV0gnukmPyGiPZUOnfv392OrsYYfcSoyBvSRBYot5rrn1yNk8ZNAgL2Vwhg0yIsdsT3HfcccemqbFw4UIji7KLFy9WP/05ZH4ScA9RK64sMsiEHLsP4C4/SOVhy3nz5pnrr7/eHHLIIUYbnnWzC81b1YqdgHvc54VvbTRv5d6XBdzl1ba9e/f2veWmctOmTTPHHHNM5n0ffvhhs9VWWwW3EVIB0Z/Y+0OOHRHCyuOtZHNC3l5Q7215MqayViPfUwK6p36IkoB7yKdCXFlkb4UMMknsh11/mPnz3/9cBbhP3n6y+eqIr8YNbIG15fPQPkxtu7EHjMj/botDDOrdLuLDg/aeCLjXG920f0cF3GXv5/vf/34GJMhJe5dcckl2+rLPAUFpFfRvDdFb2bsj4O4/zilKIgHuKGuwPuOCtseJ7AuR9wlRYpeHsidMmJD9zp08eXL2ptvu3bs3mwqyFit7KPJGP9m7lDcYxbzp3WeehZZB3ick4B462nHlywq4X3XVVdlhlLJ/KYdZymXh2tbenBDyVvhnnnkme9BTNEh9GEOtUUFmsAi4x82z0Npl9VbyRgR5A5g8eNKlS5fstlp6a6fkTKdOnUJv3WivGaH4k1pCurETcA9OteAKyN6KgHvwcMdVIOAep19IbWRzVes+fQF3H1Ns20/5eu2yGhSfnEGOHQ3CQjZXLuC+5ZZbNnsV2LJly8yUKVOyTU15slNeYy2Qu2yAylPW8gP2sssuy+oICHHooYeqLxShQVjI5goZZEKMXQD3Pn36mA033LDpI19O75IFI/uk9ZAhQ8zcuXOzh1FkUVcWbeWkhIMOOih7mKxv374+XxfJy+SBsJIHkbNBG7v8sK9cHM/ZZKHVkEEm5NjrAe7uA2ByYrS8Tl4WlAi455sO1hcScM+nX2gtNG/l3p8F3AcOHNj0QLXv/duTMuV111//+tez79Y8kLxvf1IO0Z/Y+0OOHRHCyuOtQk5h9l2XCclvW5aAex7V8tVB9lbIINOKj1eYw6cfng2avHbdbu7L/7543MXmC/2/kG9AC64lnyvyWS6vk7eXgIcCAN1www1tdohBvdsm4F5PobR/R4XERQXU2GUNVh6Ulgc25bAROSSoyO/pFBmD6K3sfRNwT5EB/m0gAe4oa7A+6qPtEyL7QuR9QpTYJU45jVYOJxA25Tvf+Y45+eSTzYABA4x8psvbNM844wyzYMGC7ORnOchgnXXW8ZkqqmWQ9wkJuKumSpbn8rnY0NBg5O0KZb58WJ6Q/ZGQda0UuiAzWATcU2SAfxtI3qolbk7Wg+RzJeRqizUjFH9SS0cC7iHZFV8W2VsRcI8f/6AWCLgHyRVVGNlc1bpx3wVaH1Ns2yfg/qkSSOaqMjcIuEd9TARVFnP1pz/9KavTrVu3pic6bSMfffRRdsqBAOzy/1de7muO3I3coCAiCqNBWMjmChlkQoxdNmPlx6U81Vvr+03Au1tvvdX86Ec/qjmDhg4dmj2EIqclaJ9QkgfCivgYSFqVgHtSOVttDBnCkthljsrVo0ePZidfuhstX/rSl7J5uu6662ZlQxZwU48Emrdy75+Ae+psaL09NG/l3o14WpmD8t0Zsukjv7HF78omqFwCE8kpmUVfiP7EaoIcOyKElcdbhWwE+q7L5JkTBNzzqJavDrK3QgaZnnn9GXPeQ+dlg1YJuM84Zobp0unTU7PKdMm6hKwZug9yVcJCcnr06aefnt1TmS4C7rqjgQqJi0qIsb/88svmiCOOMH/4wx/MPffck51YKVeR39MpMgrRW9n7JuCeIgP820AC3N09xjKvwfqoj7ZPiOwL2wuEJespodCbTy6mKiM6P/HEE+bcc881ctBB5SUHch133HFGDh1pqwOA6t0r8j4hAfd6o5v27wTcD84eWNFYq0VmsAi4p5139VpD8lapAPe2WjNqL96KJ7jXm1Xxf0f2VgTc48c/qAUC7kFyRRVGNlfyBVQJ2fku0BJwD08bJHNVeXdoEBayuaqXWUuXLs0gWQH0agHu22+/vTnppJOave6oXpsp/44GYSGbK2SQCTl2d77YH6JycrucSjJr1qzszQlHH320GT58uBH46YEHHshOJhGoSU6wvfnmm7NT3zWvPBCWZnyt9UXAXW8kkCGs1lRqCUqQOgTc8+UXAfd8uuWtheat8t6nrVe5OCuboJdcconKWzyQ/Qly7IgQVh5vRcA99tPBGCQIS+4W2Vshg0y3P3O7ue3p27KEcwH39Xuvb64df218IhbQgqxL2NdV2+blt+XEiROzt4KV+bRLAu4FJEQrTSJC4vZ20GKX7xx5qOS6664zZ511ljnvvPOaXhnvu3+imx2f9YborWz0BNx1swbJW6GswfqMINo+IbIvRN4nRIpdvOwvfvGL7OCfWoC7vKFI3oYiJ7vLm1DKeCHvExJw180oAu4E3H0yjoC7j0rpyiB5q1SAe1utGSH5k8oM4wnu6eacT0vI3oqAu88IJyxDwD2hmHWaQgbcZQFLPsjlpEt7+S7QEnAPzzEkc1V5dwTcw8e7iBryKk4BZwWOkNOgTzvttOw0aNkIfe2118z1119vbrnllqxrgdwvuOACFRjIvVc0CAvZXCGDTMixu/luf4jaf5NT9U455ZQqOOHFF180Rx11lJk7d6458MADM+DdPZ2viM8Lt808EFbRMfm2T8DdV6n4csgQVkt3776iT7yrnAbdqVOnpuIE3PPlDQH3fLrlrYXmrfLep9ST36Z33323Of7447MHObWBPmR/ghw7IoSVx1sRcI/5dPi0LhKEJfEieytkkOmCmReYp157KssZF3DfaehO5pTdT4lPRIUW3LWfbbbZxtx0001m2LBhCj2Hd0HAPVyzmBpokLh7r0ixiyeV9R6B8fbee28zffp0069fv6bb8d0/iRnrmLqI3sreLwH3mJEPr4vkrVDWYH1GAW2fENkXthcIq8wnuMvnyNlnn930VtsJEyZkazqDBw/O3t7y2GOPmSuvvLJpT1P2MOWtYmW7kPcJCbjrZhMBdwLuPhlHwN1HpXRlkLxVCsC9LdeM2ou34gnu6eZfSy0heysC7sXnR7MeCLjrCY4MuMuC4Zw5c8y2227bBOP5LtAScA/PMSRzVXl3BNzDxzt1DfkilY0VedWfbK5ce+212WnQ7iWLjXfccUf2uj/5HpCT3k888cSqNzWkjs1tDw3CQjZXyCATcuxuvrubK1/72tfMDTfcYBobG6ummPzgkw1ReUBFXsn5yCOPmC9/+ctFTsVmbeeBsNSCq9MRAXe9kUCGsGqp5M67liBZAu758ouAez7d8tZC81Z577PSx+6xxx7mmmuuMfKWFK0L2Z8gx44IYeXxVgTc42cyEoQld4vsrZBBpqNvOdq8s/KdLOFcwP3IMUea/bbYLz4RC2xB/Kus+Rx55JHZye0jRowwU6dONdttt12BvcY1TcA9Tr/Q2kiQeOW9IcW+cOFCc8ghhxhZy6/1Fj7f/ZPQ8U1VHtFb2Xsn4J4qC/zaQfJWKGuwPsqj7RMi+8L2AmGVFXCv3PMQkF3eQOQeLiJzQvY2BXp/8MEHsz2R2267rXQnuSPvExJw9/nkTVeGgDsBd59sIuDuo1K6MkjeKgZwL8OaUXvxVgTc082/llpC9lYE3IvPj2Y9EHDXE1wTcHcXT/Pe4fnnn2/OOeecpupvvvmmGTBgAAH3vIIG1EMyV5W3RcA9YKArilaeLhLakmxoykmW8+bNM9/4xjcyOPaee+4xAv3UusQsyCt0f/zjH5vddtstO9G9f//+od3mLo8GYSGbK2SQqa1jdwGjvMkuC7FyybyU64orrjDf/va3W2zulVdeMQcddJBZtGhRtkEqp5loXXkgLK3Y6vVDwL2eQun+XiYIK8V3p/jdU089NROoFpQg/07APV/+EHDPp1veWmXxVqm+O8ePH18lhfgxeZX1D3/4w+whzZYe5syroW+9tvYnvnHWKoccOyKElcdbEXCPyfBP6yJBWBJvmbxVqPqoINMn//zEHPiTA42s1crlAu4/2PcHZsT6I0KlUCsvmt91113mhBNOyN5iIie3y8EGW221lVoMeToi4J5Htfx1kCDxyrtEiX3VqlVmypQpZsaMGebiiy/OflNWgnoE3PPncL2aBNzrKZT270jeyl0nKvMarM8Ioe0TovpCGYv2AmGVFXBfsWJFdijXo48+mu11XH311aZnz541p8Gzzz5r9ttvP/P+++9nBwFNmjTJZ7qolUHeJyTgrpYmWUcE3Am4+2QcAXcfldKVQfJWeQH3sqwZtRdvRcA93fxrqSVkb0XAvfj8aNYDAXc9wdEB93feeSc7bbZLly6ZaL4LtALNypPYstEiGzAbb7xxi6Lb094FtpXTpfv27Zt7gJAMSuVNIsdOwD13ymavtLUAbJ5WBHCXOSb/nXfeeRm0Xm8ePfTQQ0ZOqxUYXl4BKG9p0LrKAmH53i+yuUIGmdo69lSQ3vrrr2923HHHLN0EeK8F7dlc/PDDD81hhx1mfvOb35jKh8188zVvuTwQVt6+Utcj4J5a0ZbbKxOEleK7U+amPOwVetkHy4YOHRpaNag8mrdyb46Ae9BQRxcui7dK9d1Z+V0paxfyOmvZCJVLNkcvv/zyqN+MeUVva3+SN26phxz75wVwd73ghRdeaM4888wWh9ydb6kfjJTXwc+ePdvstddeZubMmTFpp14XCcISccrkrUIHCxVkeuWDV8xpM06rCbjfMfkO06NLj1ApVMpXPujVFm8xyXujBNzzKpevHgokXuvuUGJ3H4IOHaV660Kh7eUtj+it7L0ScM876vnqIXmr3/3udxBrsD4jgbZPiOoLZSzaC4RVVsA95EAfWds66qijssO75A3Usu4jcFlZLuR9QgLuulnU3gB3dx4Lh3DwwQe3KKjrk2fNmmVkfanIS5PBSn0fBNxTK9p6e0jeKg/gXqY1o/birQi4Fz9Hkb0VAffi86NZDwTc9QTXNFeykCA/AuX/5r0EZO/R47MNHdk4HTRoUDDgbheU5GTohx9+uMUThWSjQ046ue666zJYQU4fEug274VkUCrvETl2NAirTOZKtJOxz3utttpq2UlBp512mpk2bZr5yle+kkHza6+9ttePzKeeeip77Z/WVRYIy/d+kc0VMsjU1rHLd7f1Sr65UlmuW7du2WvjfU9lf++99zIA/sknnzT1oKa8MbVUj4B7akVbbg8ZZCpT7Cm+OwVuP/fcc4MHn4B7fckIuNfXKGWJsnirVN+dsjFrr2XLlmUn1coJmXLJ/3/BBRdE/V6M0b6t/cnnNXZECCuPt5LfhCeddFJ2Wp289UdOhW1oaKg57M8880z2xi7xq/LA8u677x6THs3qEnBPJmXdhsrkreoGW1EAFWR65MVHzHVPXFcFuPfu1tvcfOTNoTKolBe4UB70kjeZyHXggQeaK6+80qy77roq/cd2QsA9VsGw+iiQeK27QomdgHtYTqYuTcA9taKtt4cEuIeAtG25Buszgmj7hKi+UMaiTPuEPrnhlkGI3f3OrPeQl6wlyu9g2eOUN6WI33XXh0L1SV0eeZ+QgHvqbGi9vfYGuLuHMdR7Q4q8bf6QQw4xQ4YMyR5W2XzzzQsVX5PBSn0jBNxTK9p6e0jeKhRwL9uaEYI/aSlb3NgJuBc/R5G9FQH34vOjWQ8E3PUERzZXsgkxd+7c7HTn0BPclyxZkpnY3//+962eWuu+okxOcpdNmw4dOuQeICSDUnmTyLETcM+dskkqiuGS09vlv5122ikD3AcMGNBi2zzB3V92ZHNFCMt/nIsq6X7H1QOVFi5caA444ACzePHi7I0MrZ2EkDrePBBW6hjytscT3PMqF14PGcKqdbeSO/IZ39r13HPPmbFjx2ZFHnnkEbP11lsbebBMHsasfA19uKKt10DzVu7dEHBPnQ2tt1cWwD31XQvcLpuaDz74YNa0PPx1yimnNP0uTd2fT3v0Vj4qpS/zeQHcRbmLLrrInHXWWWbPPfc0t956q+nTp09NQVva7EihPgH3FCr6tYHsrVBBpqlPTjW/XPTLKsB9yw22NOd+LfzBR7+Rzl9KNipPP/307FAQuY499ljz3//93232oFeeOyHgnke1/HVQIPFad4gSu/hB2Vtr7Vq1apU55phjzOOPP559r4uHlUsOQigDrIforazeBNzzfz7kqYkEuKOswfqMA9o+IaovlLFoLxAWwgnuP/nJT7I1npYunuDu8+mQrwwB93y65a3VHgB3+Wy0rI57UGVrD59IHTmU5Jxzzqm7ppVX28p6yAwWAfdUWeDXDpK3CgHcy7hm1F68FQF3v7kVUwqZwSLgHjPyOeoScM8hWs4qyOZKflC+8MILuQB392nrCRMmZK+U79mzZ5WKctqYAH1y3X///WbXXXfNqfSn1ZAMSuWNIseOBmEhm6uWJsh9991nxo0bl210ypPRcqJfrUvMgmyQysm1PjB81ISsURkNwkI2V4SwUmdveHvyWSOnjcibSlo79dktN2zYsOyk2uHDh4d3mLMGAfecwuWohgwyIceeY6iyKu5JQ9pvPEHzVq7GBNzzZly+emjeyucu3cVZ8bYCtwskVPSDJfVio7eqp1Axf0eEsPJ6K/nesQ9WtfSbTgBAeZvBLbfcYr75zW+aa665xnTv3j2Z+ATck0lZtyFkb4UKMn333u+aP7z3hyrAff8t9zffHP3NumOmWUDWky+//HJzxhlnZN0KJCv/pZzvGvdDwF1D5c/6QIHEa6mCHHvl/axcuTJ7Q9+vfvUrc/7552egT5kuRG9l9SPgrptJSIA7yhqszwii7ROi+kIZC+R9QoTY5YGvSZMmZXv/rXECMhbPPvus2W+//cz7779v6sHwPvModRnkfUIC7qmzofX22gPgLp/rcsiPvSxwK3uXcjhXrZPZBfY7/PDDzRNPPJF53+9///umY8eOhYqPzGARcC80NaoaR/JWLQHukjPu3khZ14wQ/ElL2ccT3HXnJbK3IuCumyvZKRNiTjp37pydHFH2q70YlB49ehRu5lKOZQzgLnG48LqcNnTYYYc1M8Qy8Y8//vjsVL56P2597wvJoFTeE3LsaBAWsrlqaS64Px533nnnbBFok002aVZc7vvOO+/MACH5HhBYSGD3on9kukGgQVjI5ooQlu83R7HlXn2913h9AAAgAElEQVT11ew09gULFrR44t6sWbPMxIkTzVtvvZXB8HLSgX1zSrHRfdp6XghLI7Z6ffAE93oKpfs7MoSVVwUC7vmUI+CeT7e8tdC8Vb37FL8qD2KefPLJWdGLL744+25sa7hdYqG3qjd6xfwdEcLK661ceH3fffc11157rVl33XWbhJV1vDvuuMMcd9xx2b+19mBz3tEg4J5XufB6yN4KFWQ6aNpB5u//+HsV4H7qHqeaHTfZMXwQC6wha6UCCMjajcz5Sy65BA5uF3kIuBeYJDWaRobEkWOvHAoC7sXlPQH34rSt1TIS4C7xI6zB+owg2j4hqi+UsUDeJ0SIXWKcPn26Ofroo7PU/9GPfpT52sr1HfcNfq0dEuQzf4oqg7xPSMC9qKyo3W57ANwrQVqXP6j1VjHJsSuuuCJ7ILs1CD71SLQXfkweYi/Durfv+CCuZSF5q5YAd/fNCjJWZV0zQvAnLeU6AXffT4E05ZC9FQH3NDng3QoBd2+pogsim6tYwL3y5D15dZEAfH379jVz5szJXr/93HPPmYEDBxr5sv7yl78crTeSQam8WeTYCbhHp653A7JgOHv27Kz89ttv3+yhEReSHTp0aPbKPzn1QN6e8Prrr2evub/55puzDVIBJqZNm2bWWWcd775TFESDsJDNFSGsFBnr34Z8n8nn+IYbbmg22GCDpoqVD5ZsvfXW5swzzzSjR482sjEnD50IvPfRRx+ZbbbZxtx0003ZIpDmlRfC0oyxpb4IuOuNAuLClVVH5qbMUbnk7Qh9+vTxEo6Au5dMVYUIuOfTLW8tNG/l3qd42vXWWy/77rSXCyV88YtfzE79kd+P9S5pQ35XFnnRWxWpbsttf54Ad1HB/U3n+sYPP/ww+y0nv+Hk99y3vvWtDHiV19GnvAi4p1Sz9baQvRUiyLTsL8vM5FsmZyCTrNXKJQ/7y8l0Vx96tRm4drHfISGZtXz5cjN58mTz0EMPmcbGxuxwgsGDB9dtQtZ3tH9L1guKgHs9hdL+HRkSR469chQJuKfNa7c1Au7FaVurZTTAHWEN1mcE0fYJEX2hHYf2AmHJb8KGhgaf9FIv43IC0vmhhx6aAe+yPit7b3Las7wBXtZt5Q1+cnCXlOnQoYN6rK11iLxPSMBdN5XaA+Au89Z9c1jl9+s+++yTHUwiJ7m/+eab2eEM8pZBuWSd6pRTTlE5WA+ZweIJ7rrzEslbtQS4u4qVec2ovXir1VdfXfUgwhQzAm2fENlbEXBPkbEBbRBwDxArsiiyuYoF3EU62YSVE/cErK11CYQwdepUs+eeeyb5wYpkUCr1QI6dgHvkB0VAdRdwF+DBfQuHmEZ5/a38sBQ4qKVLTgGTH5n9+vUL6DlNUZqrNDr6tEIIy0eldGUs4C4AQiVUIPNWXt13wgknZCB7rUse8pITa7fccst0QXm2RMDdU6gExZBBJuTYCbgnSN6AJgi4B4iVoCiat3JvWQD3L3zhC2bttddu+meBd+VtQ6HXbbfdZsaPHx9aLag8vVWQXMkKf94Ad/lNJ69wlw1BebtPrUvAV3lAcq211kqms22IgHtySVtsENlbIYJMc9+cay6YeUEV4N7QucHce8y9SdYkU2XPr3/9a7PHHnsEN3f++ednD4aV6SLgrjsayJA4cuzix9039xJwLy7vCbgXp22tltEAd7mHsq/B+owg2j4hoi+049BeIKwyA+6iteyHiEeVN723dAkrcOmll5px48Y1O9TLZ85olEGGsAi4a2TIZ320R8Bd7k54J3kARU5pl3usdZ177rnZW+NTH8TQ0ggiM1gE3HXnJZK38gHcy7xm1F68FQH34ucosrci4F58fjTrgYC7nuDI5ioF4C5K26ewb7zxRvP4449nP2ZHjhxp9t9/fzNhwoRmJ93GjgySQam8V+TYCbjHZq5/fRdwlxO85NTLyks2Uu69994MjJDTZ+UzX05032677bK3KIwZM6bNXneFBmEhmytCWP7zKkXJ1gB32/7bb7+dge6//OUvs9M55VQSAdvloRN5q4J7KkKKmHzbIODuq1R8OWSQCTl2Au7xuRvSAgH3ELXiy6J5K/eOBXDfbLPNTO/evbN/Fu9yxhlnmCuvvDJYGALurUuG7As/b4C76xvlBKz77rvPzJ8/P4PZd911V3PkkUeanXfeubBTZAi4B3/85K6A7K0QQaa7n7vb3D739irAfeN1NjZXHXxV7nEsoqJ8D8pDLqEXAfdQxVovb+F8KdWrV6+0jRfUGjIkjhz7008/nR1W0KVLl2xkCbgXlODGZG9ClN/3crkPFRTXY7qWEfcJEQF310uXcQ3WJ6PQ9gkRfaEdh/YCYZUdcBe9JU/mzp2b7Y3IIV1yQJfsjYwaNcqMHTvWHHbYYaZ///4+U6RNyiDvExJw102Z9gq4i4rymfnKK6+Y6dOnm5kzZ2bzWB5O2W233cykSZOyN1TLG9K0LkRvZbUh4K6VJZ/2g+StfAD3Mq8ZtRdvRcC9+DmK7K0IuBefH816IOCuJziyubKAu5xEKyfSIlxIBqVST+TYCbjrzQ4fwF0vmvCe0CAsZHOFDDIhxu4DuIfPGJ0aBNx1dJZekEEm5NjzAu56mVHdE5q3cu+AgLtu5qB5K1cdAdzlYc1BgwaV6uTclkYQ0Z/Ye0GO/fMKuOt+knzWGwF3PeWRvRUiyHTxIxebOa/PqQLcdx++uzlp15P0Bv5z1hNPcNcdcGRIHDl2AdzlEBKU/RNEb2VnEgF33c8UZMBdV6m0vaHtEyL6Qjti7QXCQgDc084S/daQ9wkJuOvmCxLgXksZ+UxfsWIFhK9FZrAIuOvOSzRv1dLc1HyAJO8ItRdvRcA9bwb410P2VgTc/cc5SUkC7klk9GoE2VxZwF1uVE5+bmho8LrntiyEbFCQY0eDsJDNFQF33U8YZHOFDDIhxk7AXXdu2t4snN+pU6c2OwE/5M6RQSbk2Am4h2RpfFkC7vEahrSADriLt918882bTnEPuXftsoj+xGqEHDsihIX88CABd71PFmRvhQgyHXPbMea9P71XBbhP3mGy2XeLffUG/nPWEwF33QFHhsSRYxfAXbyWnOIup9GW/UL0VlZTAu662UXAXVdv2xvaPiGiL7RaI+8TIsfeNjMrrlfkfUIC7nFjH1obGXCXz5WlS5ca+Q0nh1+W/UJmsAi462YXmreqVGf58uVm1apVZujQobrC5egN2Z+4sRNwzzH4gVWQvRUB98DBji1OwD1WQf/6yObKBdxHjBhh1lxzTf8bb6OSyAYFOXYC7noJT8BdT2vpCdlcIYNMiLETcNedm7Y3Au56uiNDWATc9fJEeiLgrqt3ewDc5XW2cop72S9Ef2I1RY4dEcIi4N42sxkNwkL2Vmgg0//91/81+0/dP0tM2bCStVq5OnbsaC7c/0Kz+Xqbt03Sfg56JeCuO8jIkDhy7BZwHzBggBkyZIjuoOfoDdFb2dsk4J5jwCOqoHmriFstVVW0fUI0X+gOdnuBsHiCe/FTGHmfkIB78fnh9oAMuL/77rvm9ddfz05vJ+BebN4QcC9W38rW0byVG7/8Tp4/f76R7/pRo0bpCpejt/birQi45xj8wCrI3oqAe+BgxxYn4B6roH99Au7+WqUoiWxQkGMn4J4ie/3aIODup1OqUsjmChlkQoydgHuqWRfWDgH3ML1iSiNDWATcY0Y+vC4B93DNYmoQcI9RL6wuoj+xd4gcOyKERcA9bG6lKo0GYSF7KzSQ6bVlr5nvzPhOlmqVgPtdU+4yPbr0SJWGhbQja8uSL3J16dKlkD6KapSAe1HK1m4XGRJHjp2Au16eE3DX01p6QvNWrjqyDtS5c+fsP7QLbZ8QzRe6+dBeICwUwF18YYcOHYy8iVUeNEW6kPcJCbjrZhoy4D5v3rzsu5+Ae/E5Q8C9eI0rfaH8jpDvnh49yr3+U6nMK6+8YpYtW0bAXSFleIK7gshOF8jeioC7bq4YAu56ghNw19NaekJb/Gkv5oqAu16eE3DX01p6QjZXyCATYuwE3HXnpu2NgLue7sgQFgF3vTyRngi46+pNwF1Pb0R/YtVBjp2Au16OS0877LCDmT17ttlrr73MzJkzdTuP7A0NwkL2Vmgg069e+pW59olrswxzAffGXo3m5iNvjsy84qsvWbLEyOaJQHqjR48uvsOEPRBwTyimR1PIkDhy7ATcPZIzUREC7omE9GwGzVu5t/Xiiy+alStXmp49e5qRI0d63nE5iqHtcaL5QneUCbjr5vxbb71lli5dmkHu8rsT6ULeJyTgrptpBNz19EZmsAi46+WJ9ITmrVx1CLjr5QoBdz2tpSdkb0XAXTdXCLgr6o1srgSWeOGFFzK1RowYYdZcc01F5fJ1hWxQkGMn4J4vX/PUIuCeR7X8dZDNFTLIhBg7Aff88yymJgH3GPXC6iJDWATcw8Y6tjQB91gFw+oTcA/TK6Y0oj+x94scOwH3mKwNr0vAPVyzvDWQvRUayHTD7BvMwwsezobKBdy32Wgbc+6+5+YdQrV6BNzVpG7WkYXz5R979erVNkEE9ooMiSPHTsA9MFEjihNwjxAvR1UC7jlES1AFbZ8QzRe6Q0TAPUHCBjRBwD1ArIRFCbgnFNOjKQLuHiIlKoLMYBFwT5QEns2geSv3tgi4ew5ygmIE3BOIGNAEMoNFwD1goFMU5QnuKVT0awPZXBFw9xvjVKWQzRUB91RZUL8dAu71NUpZAtlcIYNMiLETcE858/zbIuDur1VsSWQIi4B77OiH1SfgHqZXbGkC7rEK+tdH9Cf27pBjJ+Dun6MpShJwT6GiXxvI3goNZPreA98zC99dmA2MC7gftPVB5ogxR/gNWBuWIuDeNuITcNfVnYC7nt6I3sqqQ8BdL0+kJwLuunrb3tD2CdF8oTuqBNx1c5yAu67etjcC7rq6E3DX0xuZwSLgrpcn0hOat3LVIeCulysE3PW0lp6QGay6gPu///3v/8jCf5kuAWrkh1tDQ4NZffXVyxRa3Vhs7PJq065du9Yt39YF5Etevnjk6t69u+nYsWNbh+TdP3LssrC8aNGi7F4322wziNNqBKiRhU7JEckVpAs5dtn0EWhitdVWMz169Ci97GJQ5EemXPIZKJ+FKJd878jJQHJtuOGGZsCAASihZ3HK54pc8r0p359lvySvJb/lkleaIl3yWSifK3KtscYa2asfUS7E2J9//vlM7759+5pNNtkEReosTtmwEp+N4gtdcW3snTp1Mt26dSu97qKzxCyXxCtxo1zIscvclDkq16abbmrWXnvt0suO5q1cQW3s8r0j3z9IlyyqyH9IsaN5KzcfxNOKt11//fXNBhtsUPpUQfQnVlTk2N01FfmtKb85y34he6udd97ZPPXUU2bs2LHmoYceKrvUzeKTdUPJF/rC4odNPrtlbRnF0x7xsyPMn/7+pyxeWQ+yewzf3u3bZpdhuxQvWGQPb7zxhnn//fez32ujRo2KbE23OqK3sgrZ2OV/o6wHyVqn5HiXLl2y/5Au5NjlwANZP+zXr58ZPHhw6WVH9FZWVOS9NsTY0byVO/lefvll89FHH2VrEptvvnnp56UbINo+IZovdLVG3idEjP2dd94xb7/9drbmNnr0aKh5ibxP6MaOsk/YHhgsRH5s/vz5GY+FsseJ6K1qeVruExb/dYDmrVxFFi9ebJYvX55xNVtttVXxYkX2gOhP7C27saNwTO5woe0TInsrWaOVtVq5tt122yp+ucNf/vKX/8iPpDJd8gUvSS4bJ2gLhjZ2gYAR4HzZeLCAocCoCBuaNleRY5dNWfnSlGvjjTeGAJclT0RzyRGEhzfczzTk2GXTR35IyMIEAmAon932oRn5kYkGuC9c+OnJY+uuu272QxPpsmAniu4CA4nBkgvtoRk3dpmXaIC71R0ldtk4kc/C3r17m4EDByJNywzMF5+N4gsrN32QYpdY7YMn4sGRHtpEjl08lpx0IJc8HNarV6/Sz1E0b+UKamNH/O6U7x75/kSKHc1bubmyYMGCbE1FYCD5r+wXvVXbjJD8zpTPFblQ1oOQvZWA7fLwye67725mzJjRNoOes1e7poLiaZG9lRu7rImX+aHNv/6fv5qjbj+qWVZZwP3ifS82gxvLD6O+++67ZsWKFZnOcgAJ0oXoray+iLFbXyjrnAiHSri5jBz7iy++mK2L9+nTx6y33nqln6KI3sqKihw74j4hmrdyJ58ABwJ5yHr+kCFDSj8v3QDR9gmRfGFlIiDvEyLG/sEHHxj5T/apRowYATUvuU+oO1ztgcFC5Mdk/0S+g1D2OBG9lZ1JbuzcJyz+8wXNW7mKyNtPVq1alfGow4YNK16syB4Q/Ym9ZeTY5R7Q9gmRvdWHH35o5BR3ueRh6kp+mYB75AdJZXUC7okFbaU5ZHNFwF0vT6QnZHOFBmEhGxRZMCTgrjc3kc0VISy9PJGeCLjr6m17QwPI2gvIhLboRsBdd34ScNfVG23hylWHgLteriD7QkSQCc2fuJlIwF1vXrYXX1h2wP3lD1425/3yvGYDK2u1AtbcMuEWs3pD+d/KSsBdb166PRFw19WdgLue3ojeyqqDHDviPiEBd7156faEtk9IwL1t8gRxj5OAe9vkCuJ6EAH3tskVAu56uhNw19MancEi4K6XK4jeylUHbZ8QmcGqC7j/+9///o89XUUvhVvvqT28HkdO80A45bq9vGJGTgtAOqlTTjhYtGhRNhHkhCCE0y6RXzGDHLssusnGjzydJK+NL/uF/HocWTCUE/XkklNoBwwYUHa5m8XH1+PoDZcYQ3tSNMqrB606iLE///zzmd4or++r/NEjPhvFF9aKXU7EQHiDiOhsf2Ty1YN6n4cyN2WOyrXpppuatddeW6/znD2heavKzVjxhQKOyfcP0iVwvvyHFDuat3LzQTyteNv111/fbLDBBqVPFUR/guytbOzuepD81kR4o59816N6q5133tk89dRTRkD3hx56qPTz0g1QNsElX+gLix82+eyWdXG5yu5pH33pUTPtd9OaRJH1IJmf/Xr2M1PHTy316fM2aDmFVl5/K7/XRo0aVfwAJ+wB0VvZ27exy//u2bNnQlWKa+rjjz/O3o4jD56gvXEYOfbnnnsuWxeXNxINHlz+t0IgeqtavhBtrw1xjxPNW7mfrnIQyUcffZStScipekgX2j4hki+szAPkfULE2N955x3z9ttvZ2tuo0ePRpqW2fe8rNUi+UIrsBs7yj5he2Cw5G1KckgQ0jV//nwj3/0oe5yI3qqWpy37mkplDiPucaJ5K1fzxYsXm+XLl2efJ1tttVXpP1IQ/YkV1Y1d9EZ7Kx7aPiGyt5I1WlmrlWvbbbetYoA7/EeyqWSXLLrJDzdJbARI3JXPxi4L4wgwkBgUCwPJhiYSJI4c+5///GfzwgsvZKkjrwtbc801SzYLq8MR4y3ggeQIAmjt3gFy7GIMLeCOADLJV4r9kpfPbySDIt87s2fPzlJHNk0QXn3r5rl8rsglxhBhs002NO3CFcJDPq7WMict4C6bsbJwiHIhxi4bmvI53tjYCPGaMDcXZMHQQlgIvrBW7AIyyeZm2S/R2cJAEq/EjXIhxy5zU+aoXMOHD89eHV/2C81buXra2OV7BwUGsvHLd74F3FFiR/NWbq6IpxVvO3DgQDNo0KCyT8vs9w69lf4wye97+RyXS35rIgDuyN5qhx12yH5v7rXXXmbmzJn6Ax7Ro6wbWsCdvjBCSI+q8tkta8tyye8HWV8u6zVt1jQzc9FnuSzrQZInowaOMt/76vdKHbvVdMmSJdmrb0VnNBgI0VtV+kL53yjrQbLWaQF3NKAGOXZ5aFN8ohxCMmTIkLJ+HDbFheitbPBu7NwnLD7V0LyVq8iLL75oVq5cma1JjBw5snixEvaAtk+I5Asrhwl5nxAxdjmFdunSpdk+lfzuRLqQ9wnd2FH2CdsDg4XIj82bNy/jsVD2OJEZLDd27hMW/22A5q1cReTNCsuWLct4VIQDDxD9idXbjR2FY3JzBW2fENlbyRqtrNXKNWbMGALuRX+ME3AvWuHP2kc2VwTc9fJEekI2V2gQFrK5IuCuOy+RzRUhLN1cIeCuq7ftzQJkBNyL15+Ae/Eauz2geatasRNw18kZtIUrVxUC7jo5Ir0g+0JECIuAu15uuz2hQVjI3goJZDr7/rPNoj9++nZKuSzgPm6LcWbimIkE3AuergTcCxa4onlkSBw5dgLuenlOwF1Pa+kJzVu56hBw18sVJF9YqQryPiFi7ATc9eal2xMBd13dkeF8Au56uULAXU9r6QmZwSLgrpcrBNz1tJaekBksAu66uZKdsiM/OnmCe/HCE3AvXmO3B2SDghw7GoSFuPhj85yAu+5nCrK5QgaZEGMn4K47N21vBNz1dEeGsHiCu16eSE88wV1XbwLuenoj+hOrDnLsBNz1clx64gnuenojeyskkOnwnx5u/vz3T98kJ5cF3E/e+WSzy/BdCLgXnPIE3AsWuKJ5ZEgcOXYC7np5TsBdT2vpiYC7rt62N7R9QiRfWDmiyPuEiLETcG+bzxQC7rq6E3DX0xuZwSLgrpcn0hOat3LVIeCulysE3PW0lp6QGSwC7rq5QsBdUW9kc8UT3BUTBdxcEXDXyxUC7npao5srZJAJMXYC7rpz0/ZGwF1Pd2QIi4C7Xp5ITwTcdfUm4K6nN6I/seogx07AXS/HpScC7np6I3srFJDp408+NuOnj282qBZwv2z/y8wmAzYh4F5wyhNwL1jgiuaRIXHk2Am46+U5AXc9raUnAu66etve0CAsFF9YazQRIXF7H4ixE3Bvm88UAu66uhNw19MbmcEi4K6XJ9ITmrdy1SHgrpcrBNz1tEZnsAi46+YKAXdFvZHNFQF3xUQBN1cE3PVyhYC7ntbo5goZZEKMnYC77ty0vRFw19MdGcIi4K6XJ9ITAXddvQm46+mN6E+sOsixE3DXy3HpiYC7nt7I3goFZFr0x0Xm7PvPbjaosmH173/929z+zdtN9+7dCbgXnPIE3AsWuKJ5ZEgcOXYC7np5TsBdT2vpiYC7rt62NzQIC8UX1hpNREjc3gdi7ATc2+YzhYC7ru4E3PX0RmawCLjr5Yn0hOatXHUIuOvlCgF3Pa3RGSwC7rq5QsBdUW9kc0XAXTFRwM0VAXe9XCHgrqc1urlCBpkQYyfgrjs3bW8E3PV0R4awCLjr5Yn0RMBdV28C7np6I/oTqw5y7ATc9XJceiLgrqc3srdCAZlmLpppps2a1mxQZcOq/xr9zaVfv9R069aNgHvBKU/AvWCBK5pHhsSRYyfgrpfnBNz1tJaeCLjr6m17Q4OwUHxhrdFEhMTtfSDGTsC9bT5TCLjr6k7AXU9vZAaLgLtenkhPaN7KVYeAu16uEHDX0xqdwSLgrpsrBNwV9UY2VwTcFRMF3FwRcNfLFQLuelqjmytkkAkxdgLuunPT9kbAXU93ZAiLgLtenkhPBNx19Sbgrqc3oj+x6iDHTsBdL8elJwLuenojeysUkGnqk1PNIy8+0mxQZcNq1AajzIk7nUjAXSHdCbgriOx0gQyJI8dOwF0vzwm462ktPRFw19Xb9oYGYaH4wlqjiQiJ2/tAjJ2Ae9t8phBw19WdgLue3sgMFgF3vTyRntC8lasOAXe9XCHgrqc1OoNFwF03Vwi4K+qNbK4IuCsmCri5IuCulysE3PW0RjdXyCATYuwE3HXnpu2NgLue7sgQFgF3vTyRngi46+pNwF1Pb0R/YtVBjp2Au16OS08E3PX0RvZWKCDTmfedaV5676VmgyobVuNGjDNfH/F1Au4K6U7AXUFkpwtkSBw5dgLuenlOwF1Pa+mJgLuu3rY3NAgLxRfWGk1ESNzeB2LsBNzb5jOFgLuu7gTc9fRGZrAIuOvlifSE5q1cdQi46+UKAXc9rdEZLALuurlCwF1Rb2RzRcBdMVHAzRUBd71cIeCupzW6uUIGmRBjJ+CuOzdtbwTc9XRHhrAIuOvlifREwF1XbwLuenoj+hOrDnLsBNz1clx6IuCupzeyt0IBmcZPH28+/uTjZoMqG1Yn7XiS2Xrg1gTcFdKdgLuCyE4XyJA4cuwE3PXynIC7ntbSEwF3Xb1tb2gQFoovrDWaiJC4vQ/E2Am4t81nCgF3Xd0JuOvpjcxgEXDXyxPpCc1bueoQcNfLFQLuelqjM1gE3HVzhYC7ot7I5oqAu2KigJsrAu56uULAXU9rdHOFDDIhxk7AXXdu2t4IuOvpjgxhEXDXyxPpiYC7rt4E3PX0RvQnVh3k2Am46+W49ETAXU9vZG+FADL96W9/MhNunFA1oLJhddl+l5l+PfsRcFdIdwLuCiI7XSBD4sixE3DXy3MC7npaS08E3HX1tr2hQVgIvrClkUSExO29IMZOwL1tPlMIuOvqTsBdT29kBouAu16eSE9o3spVh4C7Xq4QcNfTGp3BIuCumysE3BX1RjZXBNwVEwXcXBFw18sVAu56WqObK2SQCTF2Au66c9P2RsBdT3dkCIuAu16eSE8E3HX1JuCupzeiP7HqIMdOwF0vx6UnAu56eiN7KwSQaeG7C833Hvhe1YB2Wq2TuWn8Tdm/d+vWzXTu3Flv0HP2tGTJEiObJxLr6NGjc7bSNtUIuOvqjgyJI8dOwF0vzwm462ktPRFw19Xb9oYGYSH4wpZGEhESt/eCGDsB97b5TCHgrqs7AXc9vZEZLALuenkiPaF5K1cdAu56uULAXU9r6cn1J7169dLtPLI3Au6RAoZWt+ZKFsZlMb/sV3sxKD169DAdO3Ysu9xN8RFw1x0qZHNFwF0vVwi462mNbq6QQSbE2Am4685N2xsBdz3dkSEsAu56eSI9EXDX1ZuAu57eiP7EqoMcOwF3vRyXngi46+mN7K0QQKaZi2aaabOmVQ3oRn02MueNPS/7d5Gc0F0AACAASURBVALuxec7AffiNXZ7QIbEkWMn4K6X5wTc9bSWngi46+pte0PbJ0TwhS2NJCIkbu8FMXYC7m3zmULAXVd3Au56ercXfqx79+6mU6dOesJF9oS4loXmrdwhIuAembAB1Qm4B4iVoCgB9wQihjSBbFAIuIeMdFxZZHNFwD1u7ENrI5srAu6ho52/PAH3/NrlqYlsrpBBJsTYCbjnmWHxdQi4x2vo2wLiwpW7OShzVK7hw4ebPn36+N52m5VD81auUATcddOGgLue3oj+xKqDHDsBd70cl54IuOvpjeytEEAmgdsFcq+8dhiyg5m87eTsnwm4F5/vBNyL19jtARkSR46dgLtenhNw19NaeiLgrqu3u4YluS6HpcmhaWW/EHxhSxoiQuL2XhBjJ+DeNrOZgLuu7sj82Lx587Lv/sbGRjNs2DBd4XL0hsxg8QT3HAMeUQWZwSLgHjHwgVUJuAcKFlkcmcHiCe6Rgx9anYB7qGL5yyObKwLu+cc9T01kc4UGYSEu/ticIuCeZ3blr4NsrpBBJsTYCbjnn2cxNQm4x6gXVhcZwuIJ7mFjHVuagHusgmH1CbiH6RVTGtGf2PtFjp2Ae0zWhtcl4B6uWd4ayN4KAWQ654FzzIJ3F1QNzyFbH2L23nTv7N8JuOfNXv96BNz9tUpREhkSR46dgHuK7PVrg4C7n06pShFwT6VkWDto+4QIvrClEUDeJ0SMnYB72GdBqtIE3FMp6dcOAXc/nVKUQmawCLinyAD/NtC8lXtnBNz9xzm2JAH3WAXD6iMzWATcw8Y6ujQB92gJvRtANlcE3L2HOUlBZHNFwD1JCng1QsDdS6ZkhZDNFTLIhBg7Afdk0y6oIQLuQXJFFUaGsAi4Rw19cGUC7sGSRVUg4B4lX1BlRH9ibxA5dgLuQWkaXZiAe7SE3g0geysEkOnInx1pVvx1RdV4nLr7qWaLfltk/07A3Ttdcxck4J5bulwVkSFx5NgJuOdK11yVCLjnki13JQLuuaWLqoi2T4jgC1saEERI3N4LYuwE3KM+GnJXJuCeW7pcFQm455ItVyVkBouAe64hz10JzVu5N0rAPfewB1ck4B4sWVQFZAaLgHvU0IdXJuAerlneGsjmioB73lHPVw/ZXBFwzzfmeWoRcM+jWv46yOYKGWRCjJ2Ae/55FlOTgHuMemF1kSEsAu5hYx1bmoB7rIJh9Qm4h+kVUxrRn9j7RY6dgHtM1obXJeAerlneGsjequwg0z//9U8zbuq4mkNzxUFXmL5d+mZ/I+CeN3v96xFw99cqRUlkSBw5dgLuKbLXrw0C7n46pSpFwD2VkmHtoO0Tlt0XtqY+IiRu7wcxdgLuYZ8FqUoTcE+lpF87BNz9dEpRCpnBIuCeIgP820DzVu6dEXD3H+fYkgTcYxUMq4/MYBFwDxvr6NIE3KMl9G4A2VwRcPce5iQFkc0VAfckKeDVCAF3L5mSFUI2V8ggE2LsBNyTTbughgi4B8kVVRgZwiLgHjX0wZUJuAdLFlWBgHuUfEGVEf2JvUHk2Am4B6VpdGEC7tESejeA7K3KDjK9/uHr5tt3f7vmWMyYMsN88rdPsr8RcPdO19wFCbjnli5XRWRIHDl2Au650jVXJQLuuWTLXYmAe27poiqi7ROW3Re2NhiIkLi9H8TYCbhHfTTkrkzAPbd0uSoScM8lW65KyAwWAfdcQ567Epq3cm+UgHvuYQ+uSMA9WLKoCsgMFgH3qKEPr0zAPVyzvDWQzRUB97yjnq8esrki4J5vzPPUIuCeR7X8dZDNFTLIhBg7Aff88yymJgH3GPXC6iJDWATcw8Y6tjQB91gFw+oTcA/TK6Y0oj+x94scOwH3mKwNr0vAPVyzvDWQvVXZQaZZr80ylz92edXQ9OnRx0yfMN3IurhcBNzzZq9/PQLu/lqlKIkMiSPHTsA9Rfb6tUHA3U+nVKUIuKdSMqwdtH3CsvvC1tRHhMTt/SDGTsA97LMgVWkC7qmU9GuHgLufTilKITNYBNxTZIB/G2jeyr0zAu7+4xxbkoB7rIJh9ZEZLALuYWMdXZqAe7SE3g0gmysC7t7DnKQgsrki4J4kBbwaIeDuJVOyQsjmChlkQoydgHuyaRfUEAH3ILmiCiNDWATco4Y+uDIB92DJoioQcI+SL6gyoj+xN4gcOwH3oDSNLkzAPVpC7waQvVXZQabb595u7n7u7qqxGLHeCHPe184j4O6dpfEFCbjHaxjSAjIkjhw7AfeQLI0rS8A9Tr/Q2gTcQxVLUx5tn7DsvrC1UUGExO39IMZOwD3NZ0RoKwTcQxWLK0/APU6/kNrIDBYB95CRji+L5q3cOybgHj/+vi0QcPdVKk05ZAaLgHuaHPBuhYC7t1TRBZHNFQH36OEPagDZXBFwDxrqqMIE3KPkC66MbK6QQSbE2Am4B0+vJBUIuCeR0asRZAiLgLvXECcrRMA9mZReDRFw95IpSSFEf2JvHDl2Au5J0te7EQLu3lJFF0T2VmUHmS559BLz1JKnqsZo7GZjzZQdphBwj85e/wYIuPtrlaIkMiSOHDsB9xTZ69cGAXc/nVKVIuCeSsmwdtD2CcvuC1tTHxESt/eDGDsB97DPglSlCbinUtKvHQLufjqlKIXMYBFwT5EB/m2geSv3zgi4+49zbEkC7rEKhtVHZrAIuIeNdXRpAu7REno3gGyuCLh7D3OSgsjmioB7khTwaoSAu5dMyQohmytkkAkxdgLuyaZdUEME3IPkiiqMDGERcI8a+uDKBNyDJYuqQMA9Sr6gyoj+xN4gcuwE3IPSNLowAfdoCb0bQPZWZQeZTrzzRLN05dKqsZi8/WSz9xf3JuDunaXxBQm4x2sY0gIyJI4cOwH3kCyNK0vAPU6/0NoE3EMVS1MebZ+w7L6wtVFBhMTt/SDGTsA9zWdEaCsE3EMViytPwD1Ov5DayAwWAfeQkY4vi+at3Dsm4B4//r4tEHD3VSpNOWQGi4B7mhzwboWAu7dU0QWRzRUB9+jhD2oA2VwRcA8a6qjCBNyj5AuujGyukEEmxNgJuAdPryQVCLgnkdGrEWQIi4C71xAnK0TAPZmUXg0RcPeSKUkhRH9ibxw5dgLuSdLXuxEC7t5SRRdE9lZlB5nGTR1n/vmvf1aN0blfO9dssd4WBNyjs9e/AQLu/lqlKIkMiSPHTsA9Rfb6tUHA3U+nVKUIuKdSMqwdtH3CsvvC1tRHhMTt/SDGTsA97LMgVWkC7qmU9GuHgLufTilKITNYBNxTZIB/G2jeyr0zAu7+4xxbkoB7rIJh9ZEZLALuYWMdXZqAe7SE3g0gmysC7t7DnKQgsrki4J4kBbwaIeDuJVOyQsjmChlkQoydgHuyaRfUEAH3ILmiCiNDWATco4Y+uDIB92DJoioQcI+SL6gyoj+xN4gcOwH3oDSNLkzAPVpC7waQvVWZQablf1lujrrlqJrjcMOEG0zfHn0JuHtnaXxBAu7xGoa0gAyJI8dOwD0kS+PKEnCP0y+0NgH3UMXSlEfbJyyzL6w3IoiQuL0nxNgJuNfLyGL+TsC9GF1bapWAu57eyAwWAXe9PJGe0LyVqw4Bd71cIeCup7X0hMxgEXDXzZVsIV9+dHbu3Nl069ZNuffw7tqLQenRo4fp2LFjuABtVIOAu67wyOaKgLterhBw19Ma3Vwhg0yIsRNw152btjcC7nq6I0NYBNz18kR6IuCuqzcBdz29Ef2JVQc5dgLuejkuPRFw19Mb2VuVGWR6/u3nzbkPnVs1kJ07djb3Hntvth4u6+JyyZq4rI2X/VqyZImRzROJdfTo0WUPt1l8BNx1hwsZEkeOnYC7Xp4TcNfTWnoi4K6rt+0NbZ8Q0VtZrREhceTYCbi3zWcKAXdd3Qm46+ndXvix7t27m06dOukJF9kT4loWmrdyh4iAe2TCBlQn4B4gVoKiBNwTiBjSBLJBIeAeMtJxZZHNFQH3uLEPrY1srgi4h452/vIE3PNrl6cmsrlCBpkQYyfgnmeGxdch4B6voW8LiAtX7uagzFG5hg8fbvr06eN7221WDs1buUIRcNdNGwLuenoj+hOrDnLsBNz1clx6IuCupzeytyozyPTwgofNDbNvqBrIgWsPNFcfejUBd70Uz3oi4K4rODIkjhw7AXe9PCfgrqe19ETAXVdvdw1Lcl0OS5ND08p+ldkX1tOOgHs9hdL+nYB7Wj19WyPg7qtUmnLI/Ni8efOy7/7GxkYzbNiwNIIU2Aoyg8UT3AtMjBpNIzNYBNz1coWAu57W0hMyg8UT3HVzhSe4K+qNbK4IuCsmCvjrcdAgLOSFKwLuuvMS2Vwhg0yIsRNw152btjcC7nq6I0NYPMFdL0+kJwLuunoTcNfTG9GfWHWQYyfgrpfj0hMBdz29kb1VmUGmqU9ONY+8+EjVQI4ePNqcMfYMAu56KZ71RMBdV3BkSBw5dgLuenlOwF1Pa+mJgLuu3rY3NAirzL6w3ggi7xMixk7AvV5GFvN3Au7F6NpSqwTc9fRGZrAIuOvlifSE5q1cdQi46+UKAXc9raUnZAaLgLturhBwV9Qb2VwRcFdMFHBzRcBdL1cIuOtpjW6ukEEmxNgJuOvOTdsbAXc93ZEhLALuenkiPRFw19WbgLue3oj+xKqDHDsBd70cl54IuOvpjeytygwynf3A2WbRu4uqBvKArQ4wE7abQMBdL8Wzngi46wqODIkjx07AXS/PCbjraS09EXDX1dv2hgZhldkX1htBREjc3hNi7ATc62VkMX8n4F6Mri21SsBdT29kBouAu16eSE9o3spVh4C7Xq4QcNfTWnoi4K6rdxMk3tDQYLp27arce1x31lx17tzZdOvWLa4xhdrtxaDI6+TktXIoFwF33ZFCNlcE3PVyhYC7ntbo5goZZEKMnYC77ty0vRFw19MdGcIi4K6XJ9ITAXddvQm46+mN6E+sOsixE3DXy3HpiYC7nt7I3qrMINPEmyaaVf+7qmogT97tZLPLprsQcNdL8awnAu66giND4sixE3DXy3MC7npaS08E3HX1tr2h7ROW2RfWG0FESNzeE2LsBNzrZWQxfyfgXoyuLbVKwF1P7/bCj3Xv3t106tRJT7jInhDXstC8lTtEBNwjEzagOgH3ALESFCXgnkDEkCaQDQoB95CRjiuLbK4IuMeNfWhtZHNFwD10tPOXJ+CeX7s8NZHNFTLIhBg7Afc8Myy+DgH3eA19W0BcuHI3B2WOyjV8+HDTp08f39tus3Jo3soVioC7btoQcNfTG9GfWHWQYyfgrpfj0hMBdz29kb1VWUGmT/75iTlo2kE1B/HSAy41Q/sNJeCul+JZTwTcdQVHhsSRYyfgrpfnBNz1tJaeCLjr6u2uYUmuy2Fpcmha2a+y+kIf3RAhcXtfiLETcPfJyvRlCLin17S1FpH5sXnz5mXf/Y2NjWbYsGG6wuXoDZnB4gnuOQY8ogoyg0XAPWLgA6sScA8ULLI4MoP1xz/+0SxZsiRTYMyYMVWHXHf4j2RTyS5kg0LAXS+ZkM0VAXe9PJGekM0VGoSFuPhjs5GAu+68RDZXyCATYuwE3HXnpu2NgLue7sgQFk9w18sT6YmAu67eBNz19Eb0J1Yd5NgJuOvluPREwF1Pb2RvVVaQafHyxebUn59acxDvPvpu07WhKwF3vRTPeiLgris4MiSOHDsBd708J+Cup7X0RMBdV2/bG9o+YVl9oc/oIe8TIsZOwN0nK9OXIeCeXtPWWkTmxwi46+UKAXc9rdEZLALuerlCwF1Pa+kJmcEi4K6bK4aAu57gBNz1tEY3KGgLV+7IEnDXy3MC7npao5srZJAJMXYC7rpz0/ZGwF1Pd2QIi4C7Xp5ITwTcdfUm4K6nN6I/seogx07AXS/HpScC7np6I3ursoJMT776pLni11dUDWKvrr3MrZNuzf69rLG3lnlyKpBsnnTu3NmMHj1aL0kT9ETAPYGIAU0gQ+LIsRNwD0jSyKIE3CMFDKxOwD1QsETF0fYJEb2VHSpESBw5dgLuiT4kApsh4B4oWGRxAu6RAgZUR2awCLgHDHSComjeyr1lAu4JEsCzCQLunkIlKkbAPZGQvs0gGxQC7r6jHF8O2VzxBPf48Q9pAdlcEXAPGem4sgTc4/QLrY1srpBBJsTYCbiHzq405Qm4p9HRpxVkCIuAu88IpytDwD2dlj4tEXD3USlNGUR/Yu8cOXYC7mny17cVAu6+SsWXQ/ZWZQWZ7nz2TiP/VV7DBww3F+1/UfbPZY29tYwi4B4/3/K0YOF8qdurV688TajXQYbEkWMn4K6X6gTc9bSWngi46+pte0PbJ0T0VlZrAu66OU7AXVdv2xsBd13dkfkxnuCulysE3PW0lp7QvJWrDgF3vVwh4K6ntfSEzGDxBHfdXOEJ7op6E3BXFBvcoCCbKwLuenlOwF1Pa3RzhQwyIcZOwF13btreCLjr6Y4MYRFw18sT6YmAu67eBNz19Eb0J1Yd5NgJuOvluPREwF1Pb2RvVVaQ6fLHLjezXptVNYi7DtvVnLTrSdm/lzX21jKPgLvevHR7IuCuqzsBdz29Eb2VVYeAu16eSE8E3HX1tr2h7RMieiurNQF33Rwn4K6rt+2NgLuu7gTc9fRGZrAIuOvlifSE5q1cdQi46+UKAXc9raUnAu66ejdB4g0NDaZr167Kvcd1xxPc4/QLqY1srniCe8hIx5dFNlcE3OPH37cFAu6+SqUph2yukEEmxNgJuKeZc6GtEHAPVSx/eWQIi4B7/nHPU5OAex7V8tch4J5fu9CaiP7E3iNy7IgQlvUnnTt3Nt26dQtNtTYtT8BdT35kb1VWkOk7M75jXlv2WtUgfmPbb5iDvnRQ9u9ljb21zCPgrjcv3Z4IuOvqTsBdT29Eb2XVIeCulyfSEwF3Xb1tb2j7hIjeympNwF03xwm46+pteyPgrqs7AXc9vZEZLALuenkiPaF5K1cdAu56uULAXU9r6QmZweIJ7rq5whPcFfVGNlcE3BUTBdxcEXDXyxUC7npao5srZJAJMXYC7rpz0/ZGwF1Pd2QIi4C7Xp5ITwTcdfUm4K6nN6I/seogx44IYRFw15uXbk9oEBaytyoryDR++njz8ScfVyXgaV85zWw/ZPvs38sae2uzhoB723ymEHDX1Z2Au57eiN7KqkPAXS9PpCc0b+Wq8+KLL5qVK1eanj17mpEjR+oKF9kbGoSF6K3sEBFwj0zWwOoE3AMFS1ScgHsiIT2bIeDuKVSCYsgMFgH3BAkQ0ASat3JvjYB7wEBHFiXgHilgYHUC7oGCxRZHNig8wT129P3rI5srAu7+45yiJLK5IuCeIgP82iDg7qdTqlLI5goZZEKMnYB7qlkX1g4B9zC9YkojQ1gE3GNGPrwuAfdwzWJqEHCPUS+sLqI/sXeIHDsihEXAPWxupSqNBmEhe6sygkx/+8ffzCHXH1Izna446AqzcePG2d/KGHu9OUDAvZ5CxfydgHsxurbUKgF3Pb0RvZVVh4C7Xp5IT2jeylWHgLteriB6K6sOAXe9PJGeCLjr6m17I+CuqzsyPzZv3rzsu7+xsdEMGzZMV7gcvSEzWATccwx4RBVkBouAe8TAB1Yl4B4oWGRxZAaLJ7hHDn5odQLuoYrlL49srgi45x/3PDWRzRUB9zwjnq8OAfd8uuWthWyukEEmxNgJuOedZXH1CLjH6RdSGxnCIuAeMtLxZQm4x2sY0gIB9xC14soi+hN7x8ixI0JYBNzj5lre2mgQFrK3KiPItGT5EnPKz0+pmT53HX2X6dbQLftbGWOvl/ME3OspVMzfCbgXo2tLrRJw19Mb0VtZdQi46+WJ9ITmrVx1CLjr5Qqit7LqEHDXyxPpiYC7rt62NwLuuroTcNfTG5nBIuCulyfSEzKDRcBdL1cIuOtpLT0hM1gE3HVzxRBw1xMc2VwRcNfLE3RzRcBdL1cIuOtpjW6ukEEmxNgJuOvOTdsbAXc93ZEhLALuenkiPRFw19WbgLue3oj+xKqDHDsihEXAXW9euj2hQVjI3qqMINPsxbPNpb+6tCr51lh9DXP7Ubc3/XsZY683Ywi411OomL8TcC9G15ZaJeCupzeit7LqEHDXyxPpCc1bueoQcNfLFURvZdUh4K6XJ9ITAXddvW1vBNx1dSfgrqc3MoNFwF0vT6QnAu56ercXb7X66qubLl266AmXoCe0fUIC7gkGPaQJZINCwD1kpOPKIpsrAu5xYx9aG9lcEXAPHe385Qm459cuT01kc4UMMiHGTsA9zwyLr0PAPV5D3xaQISwC7r6jnKYcAfc0Ovq2grZw5d7X7Nmzs5N0Bw4caAYNGuR7y21WDtGfWLGQY0eEsAi4t800RYOwkL1VGUGmu5+729w+9zOQ3WbhJutsYi478LKmpCxj7PVmDAH3egoV83cC7sXo2lKrBNz19Eb0VlYdAu56eSI9oXkrVx0C7nq5guitrDrtBcLq2rWraWho0Bv0nD0RcM8pXGQ1Au6RAgZWR+bH5s2bl333NzY2mmHDhgXeuX5xZAaLgLtuviAzWDzBXS9XeIK7ntbSEzKDxRPcdXOFJ7gr6o1srgi4KyYK+NODBNz1coWAu57W6OYKGWRCjJ2Au+7ctL0RcNfTHRnCIuCulyfSEwF3Xb0JuOvpjehPrDrIsSNCWATc9eal2xMahIXsrcoIMl31m6vMb1/5bVXy7TR0J3PK7qc0/XsZY683Ywi411OomL8TcC9G15ZaJeCupzeit7LqEHDXyxPpCc1bueoQcNfLFURvZdUh4K6XJ9ITAXddvW1vBNx1dSfgrqc3MoNFwF0vT6QnAu56ercXb8UT3IvPGQLuxWvcrAdkg8IT3PWSBdlcEXDXyxN0c0XAXS9XCLjraS09IZsrZJAJMXYC7rpz0/ZGwF1Pd2QIi4C7Xp5ITwTcdfUm4K6nN6I/seogx44IYRFw15uXbk9oEBaytyojyPTde79rXn7/5arkO3TUoUb+s1cZY683Ywi411OomL8TcC9G15ZaJeCupzeit7LqEHDXyxPpCc1bueoQcNfLFURvZdVpLxAWT3AvPt+R9wkJuBefH24PyPwYT3DXyxUC7npaS08E3PX0bi/eioB78TmD7K3qnuD+ySef/Ec+6Mt0yY97+eHWuXNnIwmOdNnYO3XqZOSHT9kvGXsBJeTq1q2b6dixY9lDbooPOXYx4a+++mp2L0OHDjVrrLFG6XWXPBHNJUckV5Au5Nhl00cWmFdbbTXTvXv30ssu5kqgA7nk81s+x1Eu+d55/vnns3DXX399s84666CEnsUpnytydenSBeK1iQIDicGSC+Ez0E0GmZMyN+Xq0aOH6dChA0yuIMYuGyei91prrWU22mgjGK0lUPlxL4ANii90xUWLXXSWmOUSDy6ao1zIsYvHeumllzKpBw8ebHr37l162dG8lSuojV2+d+T7B+mS73z57keKHc1bufkgnla8bf/+/c26665b+lRB9CdWVOTY3TUV+a0pvznLfqH5E1fPPfbYw8yZM8d85StfMffee2/ZpW4Wn11TQfG0yN5KPrtlbblMnvbo2482f/r7n6py9oSdTjDbb7x907+XMfZ6E+3tt982y5cvz347bLHFFvWKl+rviN7KCmhjl/+Nsh4ka52y5tnQ0JCtuyFdyLEvWLAgWxfv27evGThwYOllR/RWVlTkvTbE2NG8lTv5Fi9ebORhcPn9MGzYsNLPSzdAtH1CRG9l9UbeJ0SM/b333jPyn6y5bbXVVlDzEnmf0I0dZZ+wPTBYiPyY7J/IdxDKHieit6rlablPWPzXAZq3chV58803zcqVK7Pf91/84heLFyuyB0R/UssXonBM7nCh7RMie6tly5aZd955J5N/5MiRVfxyhz//+c//kclQpks2rCQmWVxGWzC0sQsEjADny6aPhfTkSx5hQ9PmKnLs8gNCFoLk2njjjSEAFckT0VxyBOHhDfczDTl22fSRHxKyMIHwYIF8dlvAUDZ90AD3hQsXZqkjIJBsniBddhMcRXfZoBKDJRfCwxtuLrixy7xEA9yt7iixv/zyy9nDEALOImxoVm6cyGYEii9Ejl10tg9tigdHemgTOXbxWK+88kqWOhtuuKHp1atX6b860byVK6iNHfG7U7575PsTKXY0b+XmisBA4sv79euX/Vf2i96qbUZIfmfaB05R1oPkux7VW40dO9Y8/fTTZvfddzczZsxom0HP2atdU0HxtMjeyo1d1sTb+qHNf/7rn+bwmw+vmTk/2OcHZkjjkKa/lS12n3R/9913zYoVKzKdN9tsM58qpSmD6K2seIixW18o65yy7oZ0IccuBx6IX+nTp49Zb731Si87oreyoiLHjrhPiOat3Mn3xhtvGHkzhKznDxnymQ8o/QQ1JtsLR9rjRPRWNg+Q9wkRY//ggw+M/Cf7VCNGjECYjk0xcp9Qd7jaA4OFyI/J/ol8B6HscSJ6KzuT3Ni5T1j85wuat3IVeeutt8yqVasyHhXhoU1Ef9IefKHcA9o+IbK3+vDDD42c4i7X5ptvXsUvd+AJ7mk/2HmCe1o9W2sN+elBnuCulyfSE/LTg2injCI/PcgT3HXnJfLTg8gndSLGzhPcdeem7Q3thFTkkzqRY+cJ7rrzkye46+qNdjKDqw5PcNfLFURv5YJM9uEwnuBefM7wBPfiNXY3NFHf7FO2kzrf+ugtc9p9p9UcvOnfmG56rt6z6W9li90n43iCu49K6cvwBPf0mrbWIk9w19ObJ7jrae32hLhPyBPc2yZX0PYJEb2VCzKhvukZcY+TJ7i3zWcKT3DX1R359Hme4K6XK64v5AnuxeuO5q1cRXiCe/H5UcsX8gT34nVHZrDqnuBeuuPbjTGykSw/3OQ0DLSTom3scpoHwmnL8iVvnziR1ychnXaJHLu8wu+FF17IPr3kaeo111yz+E+yyB5kBfYT+AAAIABJREFUc1A27yVHJFeQLuTYxRjKl5CcnI/w2l5Z/JETPOSSz2+kU43ke2f27NlZ7IMHD4Y4Gcidh/K5Ipc8kYzw9hPZ0LRvEEE48dfVWuakhYF69uwJdYI7YuzPPfdc9maIxsZGiKeo3VyRhXyBl1F8Ya3Y5UQMhLcsiM5240TibevTLkN8EnLsMjdljso1fPjw7GS9sl9o3srV08YuJzLJ9w/SJd/58t2PFDuat3LzQTyteFt588mgQYNKnyqI/sSKihy7/L63ELD81kR4ox+yt9phhx2y35t77bWXmTlzZunnpRugrBvKGhx9YfHDJp/d9gErWVdu67fizXl9jrn4kYurbrxbQzdz19F3Nfv3ssXuM1pLlizJTgYSnUePHu1TpTRlEL2VFc/GLv8bZT1I1jplzVPW2xDe2usmKnLs8uYT8VoDBgyAOCka0VvZXHFj5z5h8R/1aN7KVUQOIlm5cmW2JiGvjUe60PYJEb2VzQfkfULE2OUU2qVLl2ZrbvK7E+lC3id0Y0fZJ2wPDBYiPzZv3ryMx0LZ40RmsNzYuU9Y/LcBmrdyFZE3KwhMKzzTqFGjihcrsgdEf1LLF6JwTO5woe0TInsrWaOVtVq5xowZU8UvdyDgHvlJUlGdgHtaPVtrDdlcEXDXyxPpCdlcoUFYyOaKgLvuvEQ2V8ggE2LsBNx156btzQJkBJmK15+Ae/Eauz2geatasSNB4pUgE1LsaAtXbq4QcNf7XEH0VrVAJgLuxecMAffiNbY9IHursoFM9z5/r7l5zs1Vgze472Bz5cFXNvv3ssXuk3EE3H1USl+GgHt6TVtrkYC7nt4E3PW0dntC3Cck4N42uYK2T4jorezIIu8TIsZOwL1tPlMIuOvqjgznE3DXyxUC7npaozNYBNz1csX1VgTci9cdmcEi4F58fjTrgYC7nuCIC1dWHQLuenmCbq7QICzExR+bjQTcdeclsrlCBpkQYyfgrjs3bW8E3PV0R4aweIK7Xp5ITzzBXVdvAu56eiP6E6sOcuyIEBZPcNebl25PaBAWsrcqG8h0zRPXmMdeeqwq8cZsPMacvufpzf69bLH7zBYC7j4qpS9DwD29pq21SMBdT29Eb2XV4QnuenkiPaF5K1cdnuCulyuI3sqqg7xPiBg7AXe9een2RMBdV3cC7np6IzNYBNz18gSdwSLgrpcrBNz1tJaekBksAu66uZK9RlZ+dMqrTeVVsmW/2otBQXttIgF33ZmBdjKDqw4Bd71cIeCupzW6uUIGmRBjJ+CuOzdtbwTc9XRHhrAIuOvlifREwF1XbwLuenoj+hOrDnLsiBAWAXe9een2hAZhIXursoFMZz9wtln07qKqxDtgqwPMhO0mNPv3ssXuM1sIuPuolL4MAff0mrbWIgF3Pb0RvZVVh4C7Xp5IT2jeylWHgLteriB6K6sOIiSOHDsBd7156fZEwF1XdwLuenq3F36se/fuRt5QjXIhrmUhM1gE3PVmBgF3Pa2lJwLuuno3QeINDQ2ma9euyr3HdUfAPU6/kNrI5oqAe8hIx5dFNlcE3OPH37cFAu6+SqUph2yukEEmxNgJuKeZc6GtEHAPVSx/ecSFK3u3BNzzj3uemgTc86iWvw4B9/zahdZE9Cf2HpFjR4SwCLiHzq405dEgLGRvVTaQ6cifHWlW/HVFVSKduMuJZrcv7Nbs38sWu0/2E3D3USl9GQLu6TVtrUUC7np6I3orqw4Bd708kZ7QvJWrDgF3vVxB9FZWHQLuenkiPRFw19Xb9kbAXVd3Au56eiMzWDzBXS9PpCdkBouAu16uEHDX01p6QmaweIK7bq7wBHdFvZHNFQF3xUQBN1cE3PVyhYC7ntbo5goZZEKMnYC77ty0vRFw19MdGcIi4K6XJ9ITAXddvQm46+mN6E+sOsixI0JYBNz15qXbExqEheytygQy/eNf/zAHTD2gZtJdtP9FZviA4c3+VqbYfWcKAXdfpdKWI+CeVs96rRFwr6dQur8jeit79wTc0+WBT0to3sq9JwLuPiOcpgyit7J3TsA9TQ74tkLA3VeptOUIuKfVs15rBNzrKZTu78gMFgH3dHng0xIBdx+V0pRpL95q9dVXN126dEkjilIraPuEBNyVEsN2g2xQeIK7XrIgmysC7np5Ij0hmysC7nq5QsBdT2vpCdlcIYNMiLETcNedm7Y3Au56uiNDWATc9fJEeiLgrqs32sKVq87s2bONeNuBAweaQYMG6QqXozdEf2JvEzl2RAiLgHuOCZagChqEheytygQyvfPRO+b4O46vmUE/O+JnZq3uazX7W5li9017Au6+SqUtR8A9rZ71WiPgXk+hdH9H9Fb27gm4p8sDn5bQvJV7TwTcfUY4TRlEb2XvvL1AWF27djUNDQ1pBrTAVgi4FyhuK00TcNfVHZkfmzdvXvb2lsbGRjNs2DBd4XL0hsxgEXDPMeARVZAZLJ7gHjHwgVV5gnugYJHFkRksnuAeOfih1Qm4hyqWvzyyuSLgnn/c89RENlcE3POMeL46BNzz6Za3FrK5QgaZEGMn4J53lsXVI+Aep19IbWQIi4B7yEjHlyXgHq9hSAsE3EPUiiuL6E/sHSPHjghhEXCPm2t5a6NBWMjeqkwg07NvPmt+OPOHVWnTpVMXM+OYGVX/XqbYfXOdgLuvUmnLEXBPq2e91gi411Mo3d8RvZW9ewLu6fLApyU0b+XeEwF3nxFOUwbRW9k7J+CeJgd8WyHg7qtU2nIE3NPqWa81Au71FEr3d2QGi4B7ujzwaQmZwSLg7jPCacoQcE+jo28ryAwWAXffUU5UjoB7IiE9mkE2VwTcPQY4YRFkc0XAPWEi1GmKgLue1tITsrlCBpkQYyfgrjs3bW8E3PV0R4awCLjr5Yn0RMBdV28C7np6I/oTqw5y7IgQFgF3vXnp9oQGYSF7qzKBTL9Y+Atz/e+ur0q6gWsPNFcfenXVv5cpdt+ZQsDdV6m05Qi4p9WzXmsE3OsplO7viN7K3j0B93R54NMSmrdy74mAu88IpymD6K3snRNwT5MDvq0QcPdVKm05Au5p9azXGgH3egql+zsyg0XAPV0e+LSEzGARcPcZ4TRlCLin0dG3FWQGi4C77ygnKkfAPZGQHs0gmysC7h4DnLAIsrki4J4wEeo0RcBdT2vpCdlcIYNMiLETcNedm7Y3Au56uiNDWATc9fJEeiLgrqs3AXc9vRH9iVUHOXZECIuAu968dHtCg7CQvVWZQKafPvVT8+ALD1Yl3ZcGfcn81z7/VfXvZYrdd6YQcPdVKm05Au5p9azXGgH3egql+zuit7J3T8A9XR74tITmrdx7IuDuM8JpyiB6K3vnBNzT5IBvKwTcfZVKW46Ae1o967VGwL2eQun+jsxgEXBPlwc+LSEzWATcfUY4TRkC7ml09G0FmcEi4O47yonKEXBPJKRHM8jmioC7xwAnLIJsrgi4J0yEOk0RcNfTWnpCNlfIIBNi7ATcdeem7Y2Au57uyBAWAXe9PJGeCLjr6k3AXU9vRH9i1UGOHRHCIuCuNy/dntAgLGRvVSaQ6aJfXmSefuPpqqTbe/O9zZQdplT9e5li950pBNx9lUpbjoB7Wj3rtUbAvZ5C6f6O6K3s3RNwT5cHPi2heSv3ngi4+4xwmjKI3sreOQH3NDng2woBd1+l0pYj4J5Wz3qtEXCvp1C6vyMzWATc0+WBT0vIDBYBd58RTlOGgHsaHX1bQWawCLj7jnKicgTcEwnp0QyyuSLg7jHACYsgmysC7gkToU5TBNz1tJaekM0VMsiEGDsBd925aXsj4K6nOzKERcBdL0+kJwLuunoTcNfTG9GfWHWQY0eEsAi4681Ltyc0CAvZW5UJZDr5rpPNGyveqEq6I798pNlv5H5V/16m2H1nCgF3X6XSliPgnlbPeq0RcK+nULq/I3ore/cE3NPlgU9LaN7KvScC7j4jnKYMoreyd07APU0O+LZCwN1XqbTlCLin1bNeawTc6ymU7u/IDBYB93R54NMSMoNFwN1nhNOUIeCeRkffVpAZLALuvqOcqBwB90RCejSDbK4IuHsMcMIiyOaKgHvCRKjTFAF3Pa2lJ2RzhQwyIcZOwF13btreCLjr6Y4MYRFw18sT6YmAu67eBNz19Eb0J1Yd5NgRISwC7nrz0u0JDcJC9lZlApkOveFQ87//53+rku7MsWea7QZvV/XvZYrdd6YQcPdVKm05Au5p9azXGgH3egql+zuit7J3T8A9XR74tITmrdx7IuDuM8JpyiB6K3vnBNzT5IBvKwTcfZVKW46Ae1o967VGwL2eQun+jsxgEXBPlwc+LSEzWATcfUY4TRkC7ml09G0FmcEi4O47yonKEXBPJKRHM8jmioC7xwAnLIJsrgi4J0yEOk0RcNfTWnpCNlfIIBNi7ATcdeem7Y2Au57uyBAWAXe9PJGeCLjr6k3AXU9vRH9i1UGOHRHCIuCuNy/dntAgLGRvVRaQ6W//+Js55PpDaibcVQdfZTbqu1HV38oSe8gsIe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R6Y8Ub5uS7Tq6ZRXdMvsP06NKj6m9liT0k9Qm4h6iVriwB93Ra+rREwN1HpTRlEL2VvXMC7mlywLcVNG/l3hcBd99Rji+H6K3sXRNwjx//kBYIuIeola4sAfd0Wvq0RMDdR6U0ZZAZLALuaXLAtxVkBouAu+8ox5cj4B6vYUgLyAwWAfeQkU5QloB7AhE9m0A2VwTcPQc5UTFkc0XAPVESeDRDwN1DpIRFkM0VMsiEGDsB94QTL6ApAu4BYkUWRYawCLhHDn5gdQLugYJFFifgHilgQHVEf2JvDzl2RAiLgHvAxEpYFA3CQvZWZQGZnnnjGXPhLy+syqJuDd3MXUffVTO7yhJ7SOoTcA9RK11ZAu7ptPRpiYC7j0ppyiB6K3vnBNzT5IBvK2jeyr0vAu6+oxxfDtFb2bsm4B4//iEtEHAPUStdWQLu6bT0aYmAu49KacogM1gE3NPkgG8ryAwWAXffUY4vR8A9XsOQFpAZLALuISOdoCwB9wQiejaBbK4IuHsOcqJiyOaKgHuiJPBohoC7h0gJiyCbK2SQCTF2Au4JJ15AUwTcA8SKLIoMYRFwjxz8wOoE3AMFiyxOwD1SwIDqiP7E3h5y7IgQFgH3gImVsCgahIXsrcoCMj34woPmp0/9tCqLNuqzkbnqkKtqZldZYg9JfQLuIWqlK0vAPZ2WPi0RcPdRKU0ZRG9l75yAe5oc8G0FzVu590XA3XeU48sheit71wTc48c/pAUC7iFqpStLwD2dlj4tEXD3USlNGWQGi4B7mhzwbQWZwSLg7jvK8eUIuMdrGNICMoNFwD1kpBOUJeCeQETPJpDNFQF3z0FOVAzZXBFwT5QEHs0QcPcQKWERZHOFDDIhxk7APeHEC2iKgHuAWJFFkSEsAu6Rgx9YnYB7oGCRxQm4RwoYUB3Rn9jbQ44dEcIi4B4wsRIWRYOwkL1VWUCmG2bfYB5e8HBVFm230XbmzL3OrJldZYk9JPUJuIeola4sAfd0Wvq0RMDdR6U0ZRC9lb1zAu5pcsC3FTRv5d4XAXffUY4vh+it7F0TcI8f/5AWCLiHqJWuLAH3dFr6tETA3UelNGWQGSwC7mlywLcVZAaLgLvvKMeXI+Aer2FIC8gMFgH3kJFOUJaAewIRPZtANlcE3D0HOVExZHNFwD1REng0Q8DdQ6SERZDNFTLIhBg7AfeEEy+gKQLuAWJFFkWGsAi4Rw5+YHUC7oGCRRYn4B4pYEB1RH9ibw85dkQIi4B7wMRKWBQNwkL2VmUBmX4484fm2TefrcqifbfY10waM6l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BWQ64c4TzFsr36rKoqN3ONrss/k+NbOrLLGHpD4B9xC10pUl4J5OS5+WCLj7qJSmDKK3sndOwD1NDvi2guat3Psi4O47yvHlEL2VvWsC7vHjH9ICAfcQtdKVJeCeTkuflgi4+6iUpgwyg0XAPU0O+LaCzGARcPcd5fhyBNzjNQxpAZnBIuAeMtIJyhJwTyCiZxPI5oqAu+cgJyqGbK4IuCdKAo9mCLh7iJSwCLK5QgaZEGMn4J5w4gU0RcA9QKzIosgQFgH3yMEPrE7APVCwyOIE3CMFDKiO6E/s7SHHjghhEXAPmFgJi6JBWMjeqiwg0wFTDzD/+Nc/qrLonH3OMVsP2rpmdpUl9pDUJ+Aeola6sgTc02np0xIBdx+V0pRB9Fb2zgm4p8kB31bQvJV7XwTcfUc5vhyit7J3TcA9fvxDWiDgHqJWurIE3NNp6dMSAXcfldKUQWawCLinyQHfVpAZLALuvqMcX46Ae7yGIS0gM1gE3ENGOkFZAu4JRPRsAtlcEXD3HORExZDNFQH3REng0QwBdw+REhZBNlfIIBNi7ATcE068gKYIuAeIFVkUGcIi4B45+IHVCbgHChZZnIB7pIAB1RH9ib095NgRISwC7gETK2FRNAgL2VuVAWT6+JOPzfjp42tm0NWHXm0Grj2w5t/KEHto2hNwD1UsTXkC7ml09G2FgLuvUvHlEL2VvWsC7vHjH9ICmrdy742Ae8hIx5VF9Fb2jgm4x419aG0C7qGKpSlPwD2Njr6tEHD3VSq+HDKDRcA9fvxDWkBmsAi4h4x0XFkC7nH6hdZGZrAIuIeOdmR5Au6RAgZURzZXBNwDBjpBUWRzRcA9QQJ4NkHA3VOoRMWQzRUyyIQYOwH3RJMusBkC7oGCRRRHhrAIuEcMfI6qBNxziBZRhYB7hHiBVRH9ib1F5NgRISwC7oGTK1FxNAgL2VuVAWRasnyJOeXnp9TMnnuOvcc0dGyo+bc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nmvD7HXPzIxVXZ06trL3PrpFt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kemP+AufF/bqzKniGNQ8zlB13eYlaVIfbQlCfgHqpYmvIE3NPo6NsKAXdfpeLLIXore9cE3OPHP6QFNG/l3hsB95CRjiuL6K3sHRNwjxv70NoE3EMVS1OegHsaHX1bIeDuq1R8OWQGi4B7/PiHtIDMYBFwDxnpuLIE3OP0C62NzGARcA8d7cjyBNwjBQyojmyuCLgHDHSCosjmioB7ggTwbIKAu6dQiYohmytkkAkxdgLuiSZdYDME3AMFiyiODGERcI8Y+BxVCbjnEC2iCgH3CPECqyL6E3uLyLEjQlgE3AMnV6LiaBAWsrcqA8g0bdY0M3PRzKrsGbPxGHP6nqe3mFVliD005Qm4hyqWpjwB9zQ6+rZCwN1XqfhyiN7K3jUB9/jxD2kBzVu590bAPWSk48oieit7xwTc48Y+tDYB91DF0pQn4J5GR99WCLj7KhVfDpnBIuAeP/4hLSAzWATcQ0Y6riwB9zj9QmsjM1gE3ENHO7I8AfdIAQOqI5srAu4BA52gKLK5IuCeIAE8myDg7ilUomLI5goZZEKMnYB7okkX2AwB90DBIoojQ1gE3CMGPkdVAu45RIuoQsA9QrzAqoj+xN4icuyIEBYB98DJlag4GoSF7K3KADKd/4vzzbyl86qyZ9yW48zE0RNbzKoyxB6a8gTcQxVLU56AexodfVsh4O6rVHw5RG9l75qAe/z4h7SA5q3ceyPgHjLScWURvZW9YwLucWMfWpuAe6hiacoTcE+jo28rBNx9lYovh8xgEXCPH/+QFpAZLALuISMdV5aAe5x+obWRGSwC7qGjHVmegHukgAHVkc0VAfeAgU5QFNlcEXBPkACeTRBw9xQqUTFkc4UMMiHGTsA90aQLbIaAe6BgEcWRISwC7hEDn6MqAfccokVUIeAeIV5gVUR/Ym8ROXZECIuAe+DkSlQcDcJC9lZlAJm+dce3zNsfvV2VPcftdJzZc7M9W8yqMsQemvIE3EMVS1OegHsaHX1bIeDuq1R8OURvZe+agHv8+Ie0gOat3Hsj4B4y0nFlEb2VvWMC7nFjH1qbgHuoYmnKE3BPo6NvKwTcfZWKL4fMYBFwjx//kBaQGSwC7iEjHVeWgHucfqG1kRksAu6hox1ZnoB7pIAB1ZHNFQH3gIFOUBTZXBFwT5AAnk0QcPcUKlExZHOFDDIhxk7APdGkC2yGgHugYBHFkSEsAu4RA5+jKgH3HKJFVPl/7L0LsKVVda49N930hW6ai7ABAbsRUFsURExHhHTUCqgYo0gEA8EYIgh4KQw5KBFPrEgSNIoJcgkYEA1CEC8QQ2Kix9+TVojSh9Ao2ijBBpGfBlrE34jxSPhrrNSkPlx77TXH5Rtrv7veVUUpxRhzjvmO8a317vU9+9sE3B3iKVMR/Uk9InLtiBAWAXflxRUUjgZhIXuruQAy/eZFv1l+9ujPhqbn3b/x7vLcpzx35FTNhdq1I0/AXatYTDwB9xgdW1ch4N6qlD8O0VvVUxNw9/dfswKat+qejYC7ptO+WERvVU9MwN3Xe202AXetYjHxBNxjdGxdhYB7q1L+OGQGi4C7v/+aFZAZLALumk77Ygm4+/TTZiMzWATctd12xhNwdwqoSEc2VwTcFY0OCEU2VwTcAwagcQkC7o1CBYUhmytkkAmxdgLuQRedchkC7krBHOHIEBYBd0fjDakE3A2iOVIIuDvEU6Yi+pN6ROTaESEsAu7KiysoHA3CQvZWkwaZHn7k4XL8pcfPODkX/fZFZfftdx85VZOu3TLuBNwtqvlzCLj7NdSsQMBdo5YvFtFb1RMTcPf1XpuN5q265yPgru22PR7RW9XTEnC3992SScDdopo/h4C7X0PNCgTcNWr5YpEZLALuvt5rs5EZLALu2m7b4wm427WzZCIzWATcLR135BBwd4inTEU2VwTclc12hiObKwLuzuYr0gm4K8QKCEU2V8ggE2LtBNwDLjjDEgTcDaIZU5AhLALuxqYb0wi4G4UzphFwNwpnSEP0J/WYyLUjQlgE3A0XWEAKGoSF7K0mDTJ95/7vlNM/cfqMU3Ptm64tW01tNXKiJl27ZdQJuFtU8+cQcPdrqFmBgLtGLV8soreqJybg7uu9NhvNW3XPR8Bd2217PKK3qqcl4G7vuyWTgLtFNX8OAXe/hpoVCLhr1PLFIjNYBNx9vddmIzNYBNy13bbHE3C3a2fJRGawCLhbOu7IIeDuEE+ZimyuCLgrm+0MRzZXBNydzVekE3BXiBUQimyukEEmxNoJuAdccIYlCLgbRDOmIENYBNyNTTemEXA3CmdMI+BuFM6QhuhP6jGRa0eEsAi4Gy6wgBQ0CAvZW00aZLrh328o5/zjOUNTs+OyHcvlv3v5rNM06doto07A3aKaP4eAu19DzQoE3DVq+WIRvVU9MQF3X++12Wjeqns+Au7abtvjEb1VPS0Bd3vfLZkE3C2q+XMIuPs11KxAwF2jli8WmcEi4O7rvTYbmcEi4K7ttj2egLtdO0smMoNFwN3ScUcOAXeHeMpUZHNFwF3ZbGc4srki4O5sviKdgLtCrIBQZHOFDDIh1k7APeCCMyxBwN0gmjEFGcIi4G5sujGNgLtROGMaAXejcIY0RH9Sj4lcOyKERcDdcIEFpKBBWMjeatIg07W3XFsu+/JlQ1PztF2eVt7/mvfPOk2Trt0y6gTcLar5cwi4+zXUrEDAXaOWLxbRW9UTE3D39V6bjeatuucj4K7ttj0e0VvV0xJwt/fdkknA3aKaP4eAu19DzQoE3DVq+WKRGSwC7r7ea7ORGSwC7tpu2+MJuNu1s2QiM1gE3C0dd+QQcHeIp0xFNlcE3JXNdoYjmysC7s7mK9IJuCvECghFNlfIIBNi7QTcAy44wxIE3A2iGVOQISwC7samG9MIuBuFM6YRcDcKZ0hD9Cf1mMi1I0JYBNwNF1hAChqEheytJg0yfXimlNm0AAAgAElEQVTdh8tnN3x2aGoO2eeQ8vaXvn3WaZp07ZZRJ+BuUc2fQ8Ddr6FmBQLuGrV8sYjeqp6YgLuv99psNG/VPR8Bd2237fGI3qqeloC7ve+WTALuFtX8OQTc/RpqViDgrlHLF4vMYBFw9/Vem43MYBFw13bbHk/A3a6dJROZwSLgbum4I4eAu0M8ZSqyuSLgrmy2MxzZXBFwdzZfkU7AXSFWQCiyuUIGmRBrJ+AecMEZliDgbhDNmIIMYRFwNzbdmEbA3SicMY2Au1E4QxqiP6nHRK4dEcIi4G64wAJS0CAsZG81aZDpz/7hz8qNd944NDWves6rygmHnjDrNE26dsuoE3C3qObPIeDu11CzAgF3jVq+WERvVU9MwN3Xe202mrfqno+Au7bb9nhEb1VPS8Dd3ndLJgF3i2r+HALufg01KxBw16jli0VmsAi4+3qvzUZmsAi4a7ttjyfgbtfOkonMYBFwt3TckUPA3SGeMhXZXBFwVzbbGY5srgi4O5uvSCfgrhArIBTZXCGDTIi1E3APuOAMSxBwN4hmTEGGsAi4G5tuTCPgbhTOmEbA3SicIQ3Rn9RjIteOCGERcDdcYAEpaBAWsreaNMj0+5/4/XLH/XcMTc2Jv3JiecUBr5h1miZdu2XUCbhbVPPnEHD3a6hZgYC7Ri1fLKK3qicm4O7rvTYbzVt1z0fAXdttezyit6qnJeBu77slk4C7RTV/DgF3v4aaFQi4a9TyxSIzWATcfb3XZiMzWATctd22xxNwt2tnyURmsAi4WzruyCHg7hBPmYpsrgi4K5vtDEc2VwTcnc1XpBNwV4gVEIpsrpBBJsTaCbgHXHCGJQi4G0QzpiBDWATcjU03phFwNwpnTCPgbhTOkIboT+oxkWtHhLAIuBsusIAUNAgL2VtNGmQ6/tLjy8OPPDw0NWcecWY5+KkHzzpNk67dMuoE3C2q+XMIuPs11KxAwF2jli8W0VvVExNw9/Vem43mrbrnI+Cu7bY9HtFb1dMScLf33ZJJwN2imj+HgLtfQ80KBNw1avlikRksAu6+3muzkRksAu7abtvjCbjbtbNkIjNYBNwtHXfkEHB3iKdMRTZXBNyVzXaGI5srAu7O5ivSCbgrxAoIRTZXyCATYu0E3AMuOMMSBNwNohlTkCEsAu7GphvTCLgbhTOmEXA3CmdIQ/Qn9ZjItSNCWATcDRdYQAoahIXsrSYJMj36X4+WIy88csaJOffoc8s+0/vMOk2TrN065gTcrcr58gi4+/TTZhNw1ypmj0f0VvW0BNztfbdkonmr7hkJuFs6bstB9Fb1pATcbT23ZhFwtyrnyyPg7tNPm03AXauYPR6ZwSLgbu+7JROZwSLgbum4LYeAu003axYyg0XA3dp1Yx4Bd6NwhjRkc0XA3dBwRwqyuSLg7mi8MpWAu1IwZziyuUIGmRBrJ+DuvNiM6QTcjcIZ0pAhLALuhoY7Ugi4O8QzpBJwN4hmTEH0J/WoyLUjQlgE3I0XmTMNDcJC9laTBJm+/8Pvl1OuOGXGabniDVeUFUtWzDpJk6zdOuIE3K3K+fIIuPv002YTcNcqZo9H9Fb1tATc7X23ZKJ5q+4ZCbhbOm7LQfRW9aQE3G09t2YRcLcq58sj4O7TT5tNwF2rmD0emcEi4G7vuyUTmcEi4G7puC2HgLtNN2sWMoNFwN3adWMeAXejcIY0ZHNFwN3QcEcKsrki4O5ovDKVgLtSMGc4srlCBpkQayfg7rzYjOkE3I3CGdKQISwC7oaGO1IIuDvEM6QScDeIZkxB9Cf1qMi1I0JYBNyNF5kzDQ3CQvZWkwSZNnxvQ3nXde8ampZFCxeVT578ybFTNMnaxxY3IoCAu1U5Xx4Bd59+2mwC7lrF7PGI3qqeloC7ve+WTDRv1T0jAXdLx205iN6qnpSAu63n1iwC7lblfHkE3H36abMJuGsVs8cjM1gE3O19t2QiM1gE3C0dt+UQcLfpZs1CZrAIuFu7bswj4G4UzpCGbK4IuBsa7khBNlcE3B2NV6YScFcK5gxHNlfIIBNi7QTcnRebMZ2Au1E4QxoyhEXA3dBwRwoBd4d4hlQC7gbRjCmI/qQeFbl2RAiLgLvxInOmoUFYyN5qkiDTF775hXLeF88bmpbdd9i9XHTcRWOnaJK1jy1uRAABd6tyvjwC7j79tNkE3LWK2eMRvVU9LQF3e98tmWjeqntGAu6WjttyEL1VPSkBd1vPrVkE3K3K+fIIuPv002YTcNcqZo9HZrAIuNv7bslEZrAIuFs6bssh4G7TzZqFzGARcLd23ZhHwN0onCEN2VwRcDc03JGCbK4IuDsar0wl4K4UzBmObK6QQSbE2gm4Oy82YzoBd6NwhjRkCIuAu6HhjhQC7g7xDKkE3A2iGVMQ/Uk9KnLtiBAWAXfjReZMQ4OwkL3VJEGmq752VZF/fvH1nD2fU/74lX88doomWfvY4kYEEHC3KufLI+Du00+bTcBdq5g9HtFb1dMScLf33ZKJ5q26ZyTgbum4LQfRW9WTEnC39dyaRcDdqpwvj4C7Tz9tNgF3rWL2eGQGi4C7ve+WTGQGi4C7peO2HALuNt2sWcgMFgF3a9eNeQTcjcIZ0pDNFQF3Q8MdKcjmioC7o/HKVALuSsGc4cjmChlkQqydgLvzYjOmE3A3CmdIQ4awCLgbGu5IIeDuEM+QSsDdIJoxBdGf1KMi144IYRFwN15kzjQ0CAvZW00SZDrvf51XvvCtLwxNy2HPPKy85cVvGTtFk6x9bHEjAgi4W5Xz5RFw9+mnzSbgrlXMHo/oreppCbjb+27JRPNW3TMScLd03JaD6K3qSQm423puzSLgblXOl0fA3aefNpuAu1Yxezwyg0XA3d53SyYyg0XA3dJxWw4Bd5tu1ixkBouAu7XrxjwC7kbhDGnI5oqAu6HhjhRkc0XA3dF4ZSoBd6VgznBkc4UMMiHWTsDdebEZ0wm4G4UzpCFDWATcDQ13pBBwd4hnSCXgbhDNmILoT+pRkWtHhLAIuBsvMmcaGoSF7K0mCTK969p3lQ33bBialmN/+djy2l967dgpmmTtY4sbEUDA3aqcL4+Au08/bTYBd61i9nhEb1VPS8Dd3ndLJpq36p6RgLul47YcRG9VT0rA3dZzaxYBd6tyvjwC7j79tNkE3LWK2eORGSwC7va+WzKRGSwC7paO23IIuNt0s2YhM1hjAfef/vSnj8kb/Vx6yQ/38oPb1ltvXZYsWTKXShtbS6194cKFZenSpWPjJx0gvRdQQl7bbLNNWbBgwaRLat4fuXYx4bfffvvgrE9/+tPLtttu23zuSQXKnIjmMiMyK0gv5Nrlpo98wbzVVluVZcuWzXnZxaAIdCAvef+W93GUl3zu3HzzzYNy99xzz7LLLruglD6oU95X5LV48eKyaNGiOV+7wEBisOSF8B7YFVSuSbk25bV8+fIyNTU15/WuBSLWLjdORO8dd9yxPPWpT4XRWgqVH+4FsEHxhV1x0WoXnaVmeYkHF81RXsi1i8e67bbbBlLvvffeZYcddpjzsqN5q66gtXb53JHPH6SXfObLZz9S7WjeqjsP4mnF2+62225l9913n/OjguhPkL1Vrb37nYr8rCk/c871F5o/6ep5+OGHlxtuuKG85CUvKZ/61KfmutRPqK9+p4LiaZG9lbx3y3fLk/C0p11zWrn34XuHZvPUtaeWFz7thWNndpK1jy1uRMDdd99d7r///sHPDs95znOsy0wkD9FbVaFq7fLvKN8HyXed8p2nfN8m37shvZBr37Bhw+B78Z133rmsXLlyzsuO6K1m8oW8T9j/qKF5q64i3/nOd4r8Mrj8/LB69er+xQrcAe0+IaK3qu1Cvk+IWPu9995b5B/5zu2ggw4KvGr6Xwr5PmG3dpT7hPOBwULkx+T+iXwGodzjRGawurXzPmH/7+Fo3qqryHe/+92yZcuWwc/3z372s/sXy7kDoj+ZyReicEzddqHdJ0T2Vps3by7f+973BvIfeOCBQ/zy1MMPP/yYXAxz6SU3rKQm+XIZ7QvDWrtAwAhwvtz0qZCefMgj3NCss4pcu/wAIV8EyWufffaBAFRkTkRzmRGEX97ovqch1y43fcSMyxcTCL9YIO/dFTCUmz5ogPutt946GB0BgeTmCdKr3gRH0V1uUInBkhfCL290Z6Fbu1yXaIB71R2l9m9961uDX4YQcBbhhmZ3VuSHe7kZgeILkWsXnesvbYoHR/qlTeTaxWPJkw7ktddee5Xttttuzn90onmrrqC1dsTPTvnskc9PpNrRvFV3VgQGEl++6667Dv6Z6y96q8l0SH7OrL9wivJ9ELK3etnLXlZuvPHGcthhh5VrrrlmMk037lq/U0HxtMjeqlu7fCee+Uubv/Ox3yn/+fP//iX07usPX/KHZf/d9x87PZOsfWxxIwLuueee8uCDDw50ftaznmVdZiJ5iN6qCoVYe/WF8j0nwkMlukOJXLs88ED8yk477VT22GOPiVxrmk0RvVU9H3LtiPcJ0bxV9zq48847i/xlCPk+f99999VcIhOPRbtPiOitapOR7xMi1n7fffcV+UfuUx1wwAETv9Y0BfA+oUYtf+x8YLAQ+TG5fyKfQSj3OBG9Vb06urXzPqH/PWPcCmjeqnse+esnDz300IBHRfilTUR/Mh98oZwB7T4hsrd64IEHijzFXV7777//EL88xSe4j3tb1v13PsFdp5cnGvm3B/kEd0/n9bnIvz2I9pRR5N8e5BPc9deWJwP5twf5lFFP5/W5fIK7XrOIDLQnpCI/qRO5dj7BPeJqa1+DT3Bv1yoiEu3JDN0z8wnuERPQtgayL0R8yiiaP+lOEZ/g3nZNRUQhe6tJPanzx//543LC35wwo/znHnVu2WOH8WDppGr3zAyf4O5Rz57LJ7jbtbNk8gnuFtVsOYjeqp4U+V4bYu18grvtGvNmod0nRPRWtUfI9wkRa+cT3L3vDrZ8PsHdpps1C/np83yCu7Xr+jw+wV2vmScDzVt1z8onuHs6r8vteis+wV2nnSUamcEa+wT3Off49lKK3EiWH9zkaRhoT4qutcvTPBCetiwf8vU3TuTPJyE97RK5dvkTfrfccsvg/Uh+m3r77be3vDel5siNZLl5LzMis4L0Qq5djKF8CMmT8xH+bK8YFHmCh7zk/RvpqUbyubNu3bpB7XvvvTfEk4G616G8r8hLfiMZ4a+fyA3N+hdEEJ7429Varsn6pOgVK1ZAPcEdsfabbrpp8JchpqenIX6LujsrciNZABsUXzhT7fJEDIS/siA6i97yknozn3bp9UTItcu1KdeovPbbb7/Bk/Xm+gvNW3X1rLXLE5nk8wfpJZ/58tmPVDuat+rOg3ha8bbyl09WrVo150cF0Z9UUZFrl5/v61/fkp81Ef6iH7K3Wrt27eDnzSOOOKJcf/31c/667BYo3xvKd3D0hf23Td676y9YyffKWX8Vb9OWTeWtV711xgNec/I1ZfHCxWMPP6naxxY2S8Add9wxeDKQ6PyCF7zAs1R6LqK3qiLV2uXfUb4Pku865TtP+b4N4a/2dgcSuXb5yyfitZ785CdDPCka0VvVWenWzvuE/b+lo3mrriLyIJItW7YMvpOQPxuP9EK7T4joreo8IN8nRKxdnkK7adOmwXdu8nMn0gv5PmG3dpT7hPOBwULkx9avXz/gsVDucSIzWN3aeZ+w/08DNG/VVUT+soLAtMIzrVmzpn+xnDsg+pOZfCEKx9RtF9p9QmRvJd/Ryne18jr00EOH+OUpAu7Od5JfSCfgHqvnbKshmysC7nlzIjshmys0CAvZXBFwz70ukc0VMsiEWDsB99xrs+5WATKCTP3rT8C9f427O6B5q5lqR4LEfxFkQqod7Yur7qwQcM97X0H0VjOBTATc+58ZAu79a1x3QPZWkwKZ1t+1vvzxZ/94qEnbLNqm/O1Jf9vUvEnV3lTciCAC7h717LkE3O3aWTIJuFtUs+UQcLfp5s1CvE9IwN3bdVs+2n1CRG9VO4N8nxCxdgLutvcEbxYBd6+CunxkOJ+Au67XnmgC7h719Llo3qp7QgLu+n5bM7reioC7VcX2PGQGi4B7e59DIgm4h8jYtAjiF1f1YATcm1ocFoRsrtAgLMQvf+qgEXAPu+SaFkI2V8ggE2LtBNybLqnwIALu4ZKOXBAZwuIT3PPmRHbiE9xz9Sbgnqc3oj+p6iDXjghh8Qnueddldyc0CAvZW00KZPrcNz5XLvzShUMDtueOe5YLjr2gafAmVXtTcSOCCLh71LPnEnC3a2fJJOBuUc2Wg+it6kn5BHdbz61ZaN6qe04+wd3adX0eoreqp0S+T4hYOwF3/fUVkUHAPULF9jUIuLdr5Y1EZrAIuHu7r8tHZrAIuOt67Ykm4O5RT5+LzGARcNf325VBwN0lnyoZ2VwRcFe12h2MbK4IuLvb37wAAfdmqUICkc0VMsiEWDsB95BLTr0IAXe1ZOYEZAiLgLu57aZEAu4m2cxJBNzN0qkTEf1JPSRy7YgQFgF39eUVkoAGYSF7q0mBTB//6sfL1TddPTQvz33Kc8u7f+PdTXM0qdqbihsRRMDdo549l4C7XTtLJgF3i2q2HERvVU9KwN3Wc2sWmrfqnpOAu7Xr+jxEb1VPiQiJI9dOwF1/fUVkEHCPULF9DQLu7Vp5I5EZLALu3u7r8pEZLALuul57ogm4e9TT5yIzWATc9f12ZRBwd8mnSkY2VwTcVa12ByObKwLu7vY3L0DAvVmqkEBkc4UMMiHWTsA95JJTL0LAXS2ZOQEZwiLgbm67KZGAu0k2cxIBd7N06kREf1IPiVw7IoRFwF19eYUkoEFYyN5qUiDTX3zhL8oXN35xaF4Oe+Zh5S0vfkvTHE2q9qbiRgQRcPeoZ88l4G7XzpJJwN2imi0H0VvVkxJwt/XcmoXmrbrnJOBu7bo+D9Fb1VMScNf325NBwN2jnj2XgLtdO0smAXeLarYcZAaLgLut59YsZAaLgLu16/o8Au56zTwZyAwWAXdP5w25BNwNohlTkM0VAXdj041pyOaKgLux6YY0Au4G0RwpyOYKGWRCrJ2Au+NCc6QScHeIp0xFhrAIuCub7Qwn4O4UUJlOwF0pmCMc0Z/U4yLXjghhEXB3XGiOVDQIC9lbTQpkete17yob7tkwNCW/tea3ivzT8ppU7S21jYoh4O5Rz55LwN2unSWTgLtFNVsOoreqJyXgbuu5NQvNW3XPScDd2nV9HqK3qqck4K7vtyeDgLtHPXsuAXe7dpZMAu4W1Ww5yAwWAXdbz61ZyAwWAXdr1/V5BNz1mnkykBksAu6ezhtyCbgbRDOmIJsrAu7GphvTkM0VAXdj0w1pBNwNojlSkM0VMsiEWDsBd8eF5kgl4O4QT5mKDGERcFc22xlOwN0poDKdgLtSMEc4oj+px0WuHRHCIuDuuNAcqWgQFrK3mhTIdMrHTynff+j7Q1MiT2+Xp7i3vCZVe0tto2IIuHvUs+cScLdrZ8kk4G5RzZaD6K3qSQm423puzULzVt1zEnC3dl2fh+it6ikJuOv77ckg4O5Rz55LwN2unSWTgLtFNVsOMoNFwN3Wc2sWMoNFwN3adX0eAXe9Zp4MZAaLgLun84ZcAu4G0YwpyOaKgLux6cY0ZHNFwN3YdEMaAXeDaI4UZHOFDDIh1k7A3XGhOVIJuDvEU6YiQ1gE3JXNdoYTcHcKqEwn4K4UzBGO6E/qcZFrR4SwCLg7LjRHKhqEheytJgUyveavXlP+8+f/OTQl7/6Nd5fnPuW5TdMzqdqbihsRRMDdo549l4C7XTtLJgF3i2q2HERvVU9KwN3Wc2sWmrfqnpOAu7Xr+jxEb1VPScBd329PBgF3j3r2XALudu0smQTcLarZcpAZLALutp5bs5AZLALu1q7r8wi46zXzZCAzWATcPZ035BJwN4hmTEE2VwTcjU03piGbKwLuxqYb0gi4G0RzpCCbK2SQCbF2Au6OC82RSsDdIZ4yFRnCIuCubLYznIC7U0BlOgF3pWCOcER/Uo+LXDsihEXA3XGhOVLRICxkbzUJkOnH//njcuyHj51xQi449oKy5457Nk3PJGpvKmyWIALuXgVt+QTcbbpZswi4W5XT5yF6q3pKAu76fnsy0LxV96wE3D2d1+Uieqt6QgLuul57owm4exW05RNwt+lmzSLgblVOn4fMYBFw1/fbk4HMYBFw93Rel0vAXaeXNxqZwSLg7u2+Mp+Au1IwRziyuSLg7mi8IRXZXBFwNzTcmELA3SicMQ3ZXCGDTIi1E3A3XmTONALuTgEV6cgQFgF3RaMDQgm4B4ioWIKAu0IsZyiiP6lHRq4dEcIi4O682IzpaBAWsreaBMh09w/uLm++8s0zTsfVJ11dli5a2jQ5k6i9qbBZggi4exW05RNwt+lmzSLgblVOn4foreopCbjr++3JQPNW3bMScPd0XpeL6K3qCQm463rtjSbg7lXQlk/A3aabNYuAu1U5fR4yg0XAXd9vTwYyg0XA3dN5XS4Bd51e3mhkBouAu7f7ynwC7krBHOHI5oqAu6PxhlRkc0XA3dBwYwoBd6NwxjRkc4UMMiHWTsDdeJE50wi4OwVUpCNDWATcFY0OCCXgHiCiYgkC7gqxnKGI/qQeGbl2RAiLgLvzYjOmo0FYyN5qEiDTzXffXN79d+8emo7FCxeXa06+pnlqJlF7c3EjAgm4exW05RNwt+lmzSLgblVOn4foreopCbjr++3JQPNW3bMScPd0XpeL6K3qCQm463rtjSbg7lXQlk/A3aabNYuAu1U5fR4yg0XAXd9vTwYyg0XA3dN5XS4Bd51e3mhkBouAu7f7ynwC7krBHOHI5oqAu6PxhlRkc0XA3dBwYwoBd6NwxjRkc4UMMiHWTsDdeJE50wi4OwVUpCNDWATcFY0OCCXgHiCiYgkC7gqxnKGI/qQeGbl2RAiLgLvzYjOmo0FYyN5qEiDT57/5+fKhL35oaDr22GGPcuFxFzZPzSRqby5uRCABd6+CtnwC7jbdrFkE3K3K6fMQvVU9JQF3fb89GWjeqntWAu6ezutyEb1VPSEBd12vvdEE3L0K2vIJuNt0s2YRcLcqp89DZrAIuOv77clAZrAIuHs6r8sl4K7TyxuNzGARcPd2X5lPwF0pmCMc2VwRcHc03pCKbK4IuBsabkwh4G4UzpiGbK6QQSbE2gm4Gy8yZxoBd6eAinRkCIuAu6LRAaEE3ANEVCxBwF0hljMU0Z/UIyPXjghhEXB3XmzGdDQIC9lbTQJkuvqmq8vHv/rxoek4YI8Dynte9Z7mqZlE7c3FjQgk4O5V0JZPwN2mmzWLgLtVOX0eoreqpyTgru+3JwPNW3XPSsDd03ldLqK3qick4K7rtTeagLtXQVs+AXebbtYsAu5W5fR5yAwWAXd9vz0ZyAwWAXdP53W5BNx1enmjkRksAu7e7ivzCbgrBXOEI5srAu6OxhtSkc0VAXdDw40pBNyNwhnTkM0VMsiEWDsBd+NF5kwj4O4UUJGODGERcFc0OiCUgHuAiIolCLgrxHKGIvqTemTk2hEhLALuzovNmI4GYSF7q0mATBd+6cLyuW98bmg6XvyMF5fTfu205qmZRO3NxY0IJODuVdCWT8Ddpps1i4C7VTl9HqK3qqck4K7vtycDzVt1z0rA3dN5XS6it6onJOCu67U3moC7V0FbPgF3m27WLALuVuX0ecgMFgF3fb89GcgMFgF3T+d1uQTcdXp5o5EZLALu3u4r8wm4KwVzhCObKwLujsYbUpHNFQF3Q8ONKQTcjcIZ05DNFTLIhFg7AXfjReZMI+DuFFCRjgxhEXBXNDoglIB7gIiKJQi4K8RyhiL6k3pk5NoRISwC7s6LzZiOBmEhe6tJgEzv+fv3lJs23TQ0Ha953mvK8c8/vnlqJlF7c3EjAgm4exW05RNwt+lmzSLgblVOn4foreopCbjr++3JQPNW3bMScPd0XpeL6K3qCQm463rtjSbg7lXQlk/A3aabNYuAu1U5fR4yg0XAXd9vTwYyg0XA3dN5XS4Bd51e3mhkBouAu7f7ynwC7krBHOHI5oqAu6PxhlRkc0XA3dBwYwoBd6NwxjRkc4UMMiHWTsDdeJE50wi4OwVUpCNDWATcFY0OCCXgHiCiYgkC7gqxnKGI/qQeGbl2RAiLgLvzYjOmo0FYyN5qEiDTaVefVu584M6h6Tj5V08uRzz7iOapmUTtzcWNCCTg7lXQlk/A3aabNYuAu1U5fR6it6qnJOCu77cnA81bdc9KwN3TeV0uoreqJyTgruu1N5qAu1dBWz4Bd5tu1iwC7lbl9HnIDBYBd32/PRnIDBYBd0/ndbkE3HV6eaORGSwC7t7uK/MJuCsFc4QjmysC7o7GG1KRzRUBd0PDjSkE3I3CGdOQzRUyyIRYOwF340XmTCPg7hRQkY4MYRFwVzQ6IJSAe4CIiiUIuCvEcoYi+pN6ZOTaESEsAu7Oi82YjgZhIXurSYBMx196fHn4kYeHpuOsl59V1uy1pnlqJlF7c3EjAgm4exW05RNwt+lmzSLgblVOn4foreopCbjr++3JQPNW3bMScPd0XpeL6K3qCQm463rtjSbg7lXQlk/A3aabNYuAu1U5fR4yg0XAXd9vTwYyg0XA3dN5XS4Bd51e3mhkBouAu7f7ynwC7krBHOHI5oqAu6PxhlRkc0XA3dBwYwoBd6NwxjRkc4UMMiHWTsDdeJE50wi4OwVUpCNDWATcFY0OCCXgHiCiYgkC7gqxnKGI/qQeGbl2RAiLgLvzYjOmo0FYyN4qG2R69L8eLa++8NXlsfLY0HSce/S5ZZ/pfZqnJrv25sJmCSTgHqGifg0C7nrNPBkE3D3q6XIRvVU9IQF3Xa+90WjeqnteAu7e7rfnI3qrejoC7u19jogk4B6hon4NAu56zUEcxicAACAASURBVDwZBNw96ulykRksAu66XnujkRksAu7e7rfnE3Bv1yoiEpnBIuAeMQGKNQi4K8RyhiKbKwLuzuYr05HNFQF3ZbMd4QTcHeIZUpHNFTLIhFg7AXfDBRaQQsA9QMTGJZAhLALujU0OCiPgHiRk4zIE3BuFCghD9Cf12Mi1I0JYBNwDLjjDEmgQFrK3ygaZ7v//7i9v+OgbZpyKj57w0bLDNjs0T0x27c2FzRJIwD1CRf0aBNz1mnkyCLh71NPlInqrekIC7rpee6PRvFX3vATcvd1vz0f0VvV0BNzb+xwRScA9QkX9GgTc9Zp5Mgi4e9TT5SIzWATcdb32RiMzWATcvd1vzyfg3q5VRCQyg0XAPWICFGsQcFeI5QxFNlcE3J3NV6YjmysC7spmO8IJuDvEM6QimytkkAmxdgLuhgssIIWAe4CIjUsgQ1gE3BubHBRGwD1IyMZlCLg3ChUQhuhP6rGRa0eEsAi4B1xwhiXQICxkb5UNMm28b2M545NnDE3Fgq0WlE+f+ukyVaaaJya79ubCZgkk4B6hon4NAu56zTwZBNw96ulyEb1VPSEBd12vvdFo3qp7XgLu3u635yN6q3o6Au7tfY6IJOAeoaJ+DQLues08GQTcPerpcpEZLALuul57o5EZLALu3u635xNwb9cqIhKZwSLgHjEBijUIuCvEcoYimysC7s7mK9ORzRUBd2WzHeEE3B3iGVKRzRUyyIRYOwF3wwUWkELAPUDExiWQISwC7o1NDgoj4B4kZOMyBNwbhQoIQ/Qn9djItSNCWATcAy44wxJoEBayt8oGmb5yx1fKez/33qGp2Hnbnculv3Opalqya1cVNyKYgHuEivo1CLjrNfNkEHD3qKfLRfRW9YQE3HW99kajeavueQm4e7vfno/orerpCLi39zkikoB7hIr6NQi46zXzZBBw96iny0VmsAi463rtjUZmsAi4e7vfnk/AvV2riEhkBouAe8QEKNYg4K4QyxmKbK4IuDubr0xHNlcE3JXNdoQTcHeIZ0hFNlfIIBNi7QTcDRdYQAoB9wARG5dAhrAIuDc2OSiMgHuQkI3LEHBvFCogDNGf1GMj144IYRFwD7jgDEugQVjI3iobZPrshs+WD6/78NBUPGPXZ5T3/eb7VN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PlN1xePn3zp4em4pB9Dilvf+nbVdOSXbuquBHBBNwjVNSvQcBdr5kng4C7Rz1dLqK3qick4K7rtTcazVt1z0vA3dv99nxEb1VPR8C9vc8RkQTcI1TUr0HAXa+ZJ4OAu0c9XS4yg0XAXddrbzQyg0XA3dv99nwC7u1aRUQiM1gE3CMmQLEGAXeFWM5QZHNFwN3ZfGU6srki4K5stiOcgLtDPEMqsrlCBpkQayfgbrjAAlIIuAeI2LgEMoRFwL2xyUFhBNyDhGxchoB7o1ABYYj+pB4buXZECIuAe8AFZ1gCDcJC9lbZINO5nz+3fOn2Lw1NxSuf88rye4f+nmpasmtXFTcimIB7hIr6NQi46zXzZBBw96iny0X0VvWEBNx1vfZGo3mr7nkJuHu7356P6K3q6Qi4t/c5IpKAe4SK+jUIuOs182QQcPeop8tFZrAIuOt67Y1GZrAIuHu7355PwL1dq4hIZAaLgHvEBCjWIOCuEMsZimyuCLg7m69MRzZXBNyVzXaEE3B3iGdIRTZXyCATYu0E3A0XWEAKAfcAERuXQIawCLg3NjkojIB7kJCNyxBwbxQqIAzRn9RjI9eOCGERcA+44AxLoEFYyN4qG2Q669qzyq333Do0Fa9/wevLq5/7atW0ZNeuKm5EMAH3CBX1axBw12vmySDg7lFPl4voreoJCbjreu2NRvNW3fMScPd2vz0f0VvV0xFwb+9zRCQB9wgV9WsQcNdr5skg4O5RT5eLzGARcNf12huNzGARcPd2vz2fgHu7VhGRyAwWAfeICVCsQcBdIZYzFNlcEXB3Nl+ZjmyuCLgrm+0IJ+DuEM+QimyukEEmxNoJuBsusIAUAu4BIjYugQxhEXBvbHJQGAH3ICEblyHg3ihUQBiiP6nHRq4dEcIi4B5wwRmWQIOwkL1VNsh0ysdPKd9/6PtDU/G2w95WXvT0F6mmJbt2VXEjggm4R6ioX4OAu14zTwYBd496ulxEb1VPSMBd12tvNJq36p6XgLu3++35iN6qno6Ae3ufIyIJuEeoqF+DgLteM08GAXePerpcZAaLgLuu195oZAaLgLu3++35BNzbtYqIRGawCLhHTIBiDQLuCrGcocjmioC7s/nKdGRzRcBd2WxHOAF3h3iGVGRzhQwyIdZOwN1wgQWkEHAPELFxCWQIi4B7Y5ODwgi4BwnZuAwB90ahAsIQ/Uk9NnLtiBAWAfeAC86wBBqEheytskGmYy45pjzys0eGpuI9r3pPOWCPA1TTkl27qrgRwQTcI1TUr0HAXa+ZJ4OAu0c9XS6it6onJOCu67U3Gs1bdc9LwN3b/fZ8RG9VT0fAvb3PEZEE3CNU1K9BwF2vmSeDgLtHPV0uMoNFwF3Xa280MoNFwN3b/fZ8Au7tWkVEIjNYBNwjJkCxBgF3hVjOUGRzRcDd2XxlOrK5IuCubLYjnIC7QzxDKrK5QgaZEGsn4G64wAJSCLgHiNi4BDKERcC9sclBYQTcg4RsXIaAe6NQAWGI/qQeG7l2RAiLgHvABWdYAg3CQvZWmSDTT//vT8vRFx8940RccOwFZc8d91RNS2btqsJmCSbgHqWkbh0C7jq9vNEE3L0Ktucjeqt6OgLu7X2OiETzVt0zE3CPmIC2NRC9VT0ZAfe2HkdFEXCPUlK3DgF3nV7eaALuXgXb85EZLALu7X2OiERmsAi4R0xA2xoE3Nt0iopCZrAIuEdNQeM6BNwbhQoIQzZXBNwDBkCxBLK5IuCuaLQzlIC7U0BlOrK5QgaZEGsn4K68uILCCbgHCdmwDDKERcC9ocGBIQTcA8VsWIqAe4NIQSGI/qQeHbl2RAiLgHvQRadcBg3CQvZWmSDTvT+8t5x8xckzTsNVJ15Vli1eppqUzNpVhc0STMA9SkndOgTcdXp5owm4exVsz0f0VvV0BNzb+xwRieatumcm4B4xAW1rIHqrejIC7m09jooi4B6lpG4dAu46vbzRBNy9CrbnIzNYBNzb+xwRicxgEXCPmIC2NQi4t+kUFYXMYBFwj5qCxnUIuDcKFRCGbK4IuAcMgGIJZHNFwF3RaGcoAXengMp0ZHOFDDIh1k7AXXlxBYUTcA8SsmEZZAiLgHtDgwNDCLgHitmwFAH3BpGCQhD9ST06cu2IEBYB96CLTrkMGoSF7K0yQabb7r2tnPnpM4emYcFWC8pnTv2MckpKyaxdXdyIBALuUUrq1iHgrtPLG03A3atgez6it6qnI+De3ueISDRv1T0zAfeICWhbA9Fb1ZMRcG/rcVQUAfcoJXXrEHDX6eWNJuDuVbA9H5nBIuDe3ueISGQGi4B7xAS0rUHAvU2nqChkBouAe9QUNK5DwL1RqIAwZHNFwD1gABRLIJsrAu6KRjtDCbg7BVSmI5srZJAJsXYC7sqLKyicgHuQkA3LIENYBNwbGhwYQsA9UMyGpQi4N4gUFILoT+rRkWtHhLAIuAdddMpl0CAsZG+VCTKt+8668uf/9OdD07Dril3LJa+7RDklBNzVgjkTKiQ+NTVVVqxY4VwtN52Ae67eBNzz9Eb0VlUdAu55cyI7oXmrrjoE3PNmJdMXRp+KgHu0orOvR8A9V++6GwH3XN0JuOfpjcxgEXDPmxPZCZnBIuCeNysE3PO0lp2QGSwC7rmzUgi45wmObK4IuOfNCbq5IuCeNysE3PO0RjdXyCATYu0E3HOvzbobAfc83ZEhLALueXMiOxFwz9WbgHue3oj+pKqDXDsihEXAPe+67O6EBmEhe6tMkOm6W64rl3750qGhWr3b6vLeo96rHrbM2tXFjUjgE9yjlNStQ8Bdp5c3moC7V8H2fERvVU9HwL29zxGRaN6qe2YC7hET0LYGoreqJyPg3tbjqCgC7lFK6tYh4K7TyxtNwN2rYHs+MoNFwL29zxGRBNwjVGxbY754qyVLlpTFixe3HXqORKHdJyTgnjw4yAaFgHvesCCbKwLueXMiOyGbKwLuebNCwD1Pa9kJ2Vwhg0yItRNwz702624E3PN0R4awCLjnzYnsRMA9V2+0L6666qxbt66It125cmVZtWpVrnCG3RD9ST0mcu2IEBYBd8MFFpCCBmEhe6tMkOkjX/lI+cy/fWZoQg7Z55Dy9pe+XT05mbWrixuRQMA9SkndOgTcdXp5owm4exVsz0f0VvV0BNzb+xwRieatumcm4B4xAW1rIHqrerL5AmEtXbq0LFq0qK1hE4wi4D4Z8Qm45+qOzI+tX79+8Ndbpqeny+rVq3OFM+yGzGARcDc03JGCzGDxCe6OxitT+QR3pWDOcGQGi09wdzZfm07AXauYPR7ZXBFwt/fdkolsrgi4WzpuyyHgbtPNmoVsrpBBJsTaCbhbrzJfHgF3n36abGQIi4C7ptP+WALufg01KxBw16jli0X0J/XEyLUjQlgE3H3XmjUbDcJC9laZINO5nz+3fOn2Lw2NxSsOeEU58VdOVI9LZu3q4kYkEHCPUlK3DgF3nV7eaALuXgXb8xG9VT0dAff2PkdEonmr7pkJuEdMQNsaiN6qnoyAe1uPo6IIuEcpqVuHgLtOL280AXevgu35yAwWAff2PkdEIjNYBNwjJqBtDQLubTpFRSEzWATco6agcR0C7o1CBYQhmysC7gEDoFgC2VwRcFc02hlKwN0poDId2Vwhg0yItRNwV15cQeEE3IOEbFgGGcIi4N7Q4MAQAu6BYjYsRcC9QaSgEER/Uo+OXDsihEXAPeiiUy6DBmEhe6tMkOmd176zfP2erw9Nw++84HfKUc89SjklZfCXQ+R7cXlts802Zeutt1avkZ1AwD1b8f/ej4B7ru4E3PP0RvRWVR0C7nlzIjuheauuOgTc82YF0VtVdQi4582J7ETAPVfvuhsB91zdCbjn6Y3MYBFwz5sT2QmZwSLgnjcrBNzztJadkBksAu65szL4Il9+6JQv8eXL/Ln+mi8GZfny5WXBggVzXe7H6yPgntsqZHNFwD1vVgi452mNbq6QQSbE2gm4516bdTcC7nm6I0NYBNzz5kR2IuCeqzcB9zy9Ef1JVQe5dkQIi4B73nXZ3QkNwkL2Vpkg06kfP7Xc89A9Q0N12q+dVl78jBerhy2zdnVxIxIIuEcpqVuHgLtOL280AXevgu35iN6qno6Ae3ufIyLRvFX3zATcIyagbQ1Eb1VPRsC9rcdRUQTco5TUrUPAXaeXN5qAu1fB9vz5wo8tW7asLFy4sP3gE45E/C4LmcEi4J438ATc87SWnQi45+r9OCS+aNGisnTp0uTdfdsRcPfpp8lGNlcE3DWd9scimysC7v7+t65AwL1VqZg4ZHOFDDIh1k7APeaa065CwF2rmD0e8YureloC7va+WzIJuFtUs+cQcLdrp81E9Cf1jMi1I0JYBNy1V1dMPBqEheytMkGm117y2vKTn/1kaEje88r3lAP2PEA9PJm1q4sbkUDAPUpJ3ToE3HV6eaMJuHsVbM9H9Fb1dATc2/scEYnmrbpnJuAeMQFtayB6q3oyAu5tPY6KIuAepaRuHQLuOr280QTcvQq25yMzWHyCe3ufIyKRGSwC7hET0LYGAfc2naKikBksPsE9agoa1yHg3ihUQBiyuSLgHjAAiiWQzRUBd0WjnaEE3J0CKtORzRUyyIRYOwF35cUVFE7APUjIhmWQISwC7g0NDgwh4B4oZsNSBNwbRAoKQfQn9ejItSNCWATcgy465TJoEBayt8oCmR79r0fLkRceOeMknH/s+eUpOz5FOSVl8BdN5XtxeclfNZW/bjrXXwTcJ9MhAu65uhNwz9Mb0VtVdQi4582J7ITmrbrqEHDPmxVEb1XVIeCeNyeyEwH3XL3rbgTcc3Un4J6nNzKDRcA9b05kJ2QGi4B73qwQcM/TWnZCZrAIuOfOyuNPn5cv8eXL/Ln+mi8GZfny5WXBggVzXe7H6yPgntsqZHNFwD1vVgi452mNbq6QQSbE2gm4516bdTcC7nm6I0NYBNzz5kR2IuCeqzcB9zy9Ef1JVQe5dkQIi4B73nXZ3QkNwkL2Vlkg030/uq+c9LGTZhyoK0+8sixfvFw9bFm1qwubJYGAe6Sa7WsRcG/XKiKSgHuEim1rIHqrejIC7m09jopC81bdcxNwj5qC8esgeqt6KgLu4/sbGUHAPVLN9rUIuLdrFRFJwD1CxbY15gs/tmzZsrJw4cK2Q8+BKMTvspAZLALueUNPwD1Pa9mJgHuu3o9D4osWLSpLly5N3t23HZ/g7tNPk41srgi4azrtj0U2VwTc/f1vXYGAe6tSMXHI5goZZEKsnYB7zDWnXYWAu1YxezziF1f1tATc7X23ZBJwt6hmzyHgbtdOm4noT+oZkWtHhLAIuGuvrph4NAgL2VtlgUzf+n+/Vd7+qbcPDciCrRaUz5z6GdPgZNVuKm5EEgH3SDXb1yLg3q5VRCQB9wgV29ZA9Fb1ZATc23ocFYXmrbrnJuAeNQXj10H0VvVUBNzH9zcygoB7pJrtaxFwb9cqIpKAe4SKbWsgM1h8gntbj6OikBksAu5RUzB+HQLu4zWKjEBmsPgE98hJaFiLgHuDSEEhyOaKgHvQEDQug2yuCLg3NjkgjIB7gIiKJZDNFTLIhFg7AXfFhRUYSsA9UMwxSyFDWATc8+ZEdiLgnqs3Afc8vRH9SVUHuXZECIuAe9512d0JDcJC9lZZINMN/35DOecfzxkaqJ2W71Que/1lpkHLqt1U3IgkAu6RaravRcC9XauISALuESq2rYHorerJCLi39TgqCs1bdc9NwD1qCsavg+it6qkIuI/vb2QEAfdINdvXIuDerlVEJAH3CBXb1kBmsAi4t/U4KgqZwSLgHjUF49ch4D5eo8gIZAaLgHvkJDSsRcC9QaSgEGRzRcA9aAgal0E2VwTcG5scEEbAPUBExRLI5goZZEKsnYC74sIKDCXgHijmmKWQISwC7nlzIjsRcM/Vm4B7nt6I/qSqg1w7IoRFwD3vuuzuhAZhIXurLJDp+q9fXy7+3xcPDdS+0/uWDxz9AdOgZdVuKm5EEgH3SDXb1yLg3q5VRCQB9wgV29ZA9Fb1ZATc23ocFYXmrbrnJuAeNQXj10H0VvVUBNzH9zcygoB7pJrtaxFwb9cqIpKAe4SKbWsgM1gE3Nt6HBWFzGARcI+agvHrEHAfr1FkBDKDRcA9chIa1iLg3iBSUAiyuSLgHjQEjcsgmysC7o1NDggj4B4gomIJZHOFDDIh1k7AXXFhBYYScA8Uc8xSyBAWAfe8OZGdCLjn6k3APU9vRH9S1UGuHRHCIuCed112d0KDsJC9VRbIdMW/XlE+sf4TQwO1Zq815ayXn2UatKzaTcWNSCLgHqlm+1oE3Nu1iogk4B6hYtsaiN6qnoyAe1uPo6LQvFX33ATco6Zg/DqI3qqeioD7+P5GRhBwj1SzfS0C7u1aRUQScI9QsW0NZAaLgHtbj6OikBksAu5RUzB+HQLu4zWKjEBmsAi4R05Cw1oE3BtECgpBNlcE3IOGoHEZZHNFwL2xyQFhBNwDRFQsgWyukEEmxNoJuCsurMBQAu6BYo5ZChnCIuCeNyeyEwH3XL0JuOfpjehPqjrItSNCWATc867L7k5oEBayt8oCmT70xQ+Vz3/z80MDdfh+h5c3v+jNpkHLqt1U3IgkAu6RaravRcC9XauISALuESq2rYHorerJCLi39TgqCs1bdc9NwD1qCsavg+it6qkIuI/vb2QEAfdINdvXIuDerlVEJAH3CBXb1kBmsAi4t/U4KgqZwSLgHjUF49ch4D5eo8gIZAZrLOD+05/+9DF5o59LL/nhXn5w23rrrcuSJUvmUmlja6m1L1y4sCxdunRs/KQDpPcCSshrm222KQsWLJh0Sc37I9cuJvz2228fnPXpT3962XbbbZvPPalAmRPRXGZEZgXphVy73PSRL5i32mqrsmzZsjkvuxgUgQ7kJe/f8j6O8pLPnZtvvnlQ7p577ll22WUXlNIHdcr7irwWL15cFi1aNOdrFxhIDJa8EN4Du4LKNSnXpryWL19epqam5rzetUDE2uXGiei94447lqc+9akwWkuh8sO9ADYovrArLlrtorPULC/x4KI5ygu5dvFYt91220Dqvffeu+ywww5zXnY0b9UVtNYunzvy+YP0ks98+exHqh3NW3XnQTyteNvddtut7L777nN+VBD9CbK3qrV3v1ORnzXlZ865/kLzJ109Dz/88HLDDTeUl7zkJeVTn/rUXJf6CfXV71RQPC2yt5L3bvluuW9Pe84/nVNu/t5/f//RfR114FHlmIOOMc1nVu2m4kYk3X333eX+++8f/OzwnOc8J3Lp3tdC9FZVlFq7/DvK90HyXad85ynft8n3bkgv5No3bNgw+F585513LitXrpzzsiN6q5l8Ie8T9j9qaN6qq8h3vvOdIr8MLj8/rF69un+xAndAu0+I6K1qu5DvEyLWfu+99xb5R75zO+iggwKvmv6XQr5P2K0d5T7hfGCwEPkxuX8in0Eo9ziRGaxu7bxP2P97OJq36iry3e9+t2zZsmXw8/2zn/3s/sVy7oDoT2byhSgcU7ddaPcJkb3V5s2by/e+972B/AceeOAQvzz18MMPPyYXw1x6yQ0rqUm+XEb7wrDWLhAwApwvN30qpCcf8gg3NOusItcuP0DIF0Hy2meffSAAFZkT0VxmBOGXN7rvaci1y00fMePyxQTCLxbIe3cFDOWmDxrgfuuttw5GR0AguXmC9Ko3wVF0lxtUYrDkhfDLG91Z6NYu1yUa4F51R6n9W9/61uCXIQScRbih2Z0V+eFebkag+ELk2kXn+kub4sGRfmkTuXbxWPKkA3nttddeZbvttpvzH51o3qoraK0d8bNTPnvk8xOpdjRv1Z0VgYHEl++6666Df+b6i95qMh2SnzPrL5yifB+E7K1e9rKXlRtvvLEcdthh5ZprrplM04271u9UUDwtsrfq1i7fiff1S5t/+Hd/WO588M6hiTjh4BPK4asPN01KVu2m4kYk3XPPPeXBBx8c6PysZz0rcune10L0VlUUxNqrL5TvOREeKtEdQOTa5YEH4ld22mmnsscee/R+XXk3QPRW9czItSPeJ0TzVt1r48477yzylyHk+/x9993Xe9mk5qPdJ0T0VrWhyPcJEWu/7777ivwj96kOOOCA1OvKuxnvE3oV1OXPBwYLkR+T+yfyGYRyjxPRW9UroVs77xPq3h8s0WjeqntG+esnDz300IBHRfilTUR/Mh98oZwB7T4hsrd64IEHijzFXV7777//EL88xSe4W96qR+fwCe6xes62GvJvD/IJ7nlzIjsh//Yg2lNGkX97kE9wz70ukX97kE8ZzZ0VPsE9V++6G9oTUpGf1IlcO5/gnnt98gnuuXqjPZmhqw6f4J43K8i+EPEpo2j+pDuJfIJ73nWJ7K2yntT5xivfWB76yUNDTTn9104vv7zql03NyqrdVNyIJD7BPVLN9rX4BPd2rSIi+QT3CBXb1kD0VvVkyPfaEGvnE9zbrqnoKLT7hIjeqvYM+T4hYu18gnv0u0XbenyCe5tOUVHIT5/nE9yjpmD8OnyC+3iNIiPQvFX37HyCe+QkzL5W11vxCe79647MYI19gvuce3x7KUVuJMsPbvI0DLQnRdfa5WkeCE9blg/5+hsn8ueTkJ52iVy7/Am/W265ZfDuJb9Nvf322/f/TubcQW4ky817mRGZFaQXcu1iDOVDSJ6cj/Bne8WgyBM85CXv30hPNZLPnXXr1g1q33vvvSGeDNS9DuV9RV7yG8kIf/1EbmjWvyCC8MTfrtZyTdYnRa9YsQLqCe6Itd90002DvwwxPT0N8VvU3VmRG8kC2KD4wplqlydiIPyVBdFZ9JaX1NvX0y778D/Itcu1KdeovPbbb7/Bk/Xm+gvNW3X1rLXLE5nk8wfpJZ/58tmPVDuat+rOg3ha8bbyl09WrVo150cF0Z9UUZFrl5/v61/fkp81Ef6iH7K3Wrt27eDnzSOOOKJcf/31c/667BYo3xvKd3D0hf23Td676y9YyffKffxVvMfKY+VV57+qyP/+4uu9R723rN5ttemgGbWbCpsl6Y477hg8GUh0fsELXhC9fK/rIXqrKkitXf4d5fsg+a5TvvOU79sQ/mpvd/iQa5e/fCJe68lPfjLEk6IRvVWdlW7tvE/Y69v3YHE0b9VVRB5EsmXLlsF3EvJn45FeaPcJEb1VnQfk+4SItctTaDdt2jT4zk1+7kR6Id8n7NaOcp9wPjBYiPzY+vXrB5/9KPc4kRmsbu28T9j/pwGat+oqIn9ZQWBa4ZnWrFnTv1jOHRD9yUy+EIVj6rYL7T4hsreS72jlu1p5HXrooUP88hQBd+c7yS+kE3CP1XO21ZDNFQH3vDmRnZDNFRqEhWyuCLjnXpfI5goZZEKsnYB77rVZd6sAGUGm/vUn4N6/xt0d0LzVTLUjQeK1fkQIC+2Lq+6sEHDPe19B9FZVHUQIi4B73mx3d0KDsJC9VQbI9PAjD5fjLz1+9W77WQAAIABJREFUxmG65PhLyq7b7WoatIzaTYXNkkTAPVrRtvUIuLfpFBVFwD1KyfHrIHqrmXwhAffxvfZGoHmr7nkJuHu7356P6K3q6ZDvEyLWTsC9/bqKjCTgHqnm+LWQ4XwC7uP7GxVBwD1KybZ1kBksAu5tPY6I6norAu4Ris6+BjKDRcC9//l4wg4E3PMEJ+Cep7XshGxQkGtHg7AQv/ypVxIB99z3FGRzhQwyIdZOwD332qy7EXDP0x0ZwuIT3PPmRHbiE9xz9Sbgnqc3oj+p6iDXjghhEXDPuy67O6FBWMjeKgNkumvLXeUtV71lxmH6zKmfKQu2WmAatIzaTYXNkkTAPVrRtvUIuLfpFBVFwD1KyfHrIHqreio+wX18fyMj0LxV9+wE3CMnYfa1EL1VPRHyfULE2gm4512X3Z0IuOfqTsA9T29kBouAe96cyE7IDBYB97xZIeCep7XshMxgEXDPnZXBn5GVHzrlT5vKn5Kd66/5YlDQnirBJ7jnXhnI5oqAe96sEHDP0xrdXCGDTIi1E3DPvTbrbgTc83RHhrAIuOfNiexEwD1XbwLueXoj+pOqDnLtiBAWAfe867K7ExqEheytMkCmf7v738of/d0fDQ3Tkq2XlE+88RPmIcuo3VzciEQC7tGKtq1HwL1Np6goAu5RSo5fB9Fb1VMRcB/f38gING/VPTsB98hJmH0tRG9VT4QIiSPXTsA977rs7kTAPVd3Au55es8XfmzZsmVF/kI1ygvxuyxkBouAe96VQcA9T2vZiYB7rt6PQ+KLFi0qS5cuTd7dtx0Bd59+mmxkc0XAXdNpfyyyuSLg7u9/6woE3FuViolDNlfIIBNi7QTcY6457SoE3LWK2eMRv7iqpyXgbu+7JZOAu0U1ew4Bd7t22kxEf1LPiFw7IoRFwF17dcXEo0FYyN4qA2T64sYvlr/4wl8MDcdu2+1WLj7+YvPQZNRuLm5EIgH3aEXb1iPg3qZTVBQB9yglx6+D6K3qqQi4j+9vZASat+qenYB75CTMvhait6onIuCeNyeyEwH3XL3rbgTcc3Un4J6nNzKDxSe4582J7ITMYBFwz5sVAu55WstOyAwWn+CeOyt8gnui3sjmioB74qCAmysC7nmzQsA9T2t0c4UMMiHWTsA999qsuxFwz9MdGcIi4J43J7ITAfdcvQm45+mN6E+qOsi1I0JYBNzzrsvuTmgQFrK3ygCZPn3zp8vlN1w+NEzP3O2Z5ZyjzjEPWUbt5uJGJBJwj1a0bT0C7m06RUURcI9Scvw6iN6qnoqA+/j+Rkageavu2Qm4R07C7Gsheqt6IgLueXMiOxFwz9W77kbAPVd3Au55eiMzWATc8+ZEdiLgnqf3fPFWS5YsKYsXL84TLmAntPuEBNwDmq5ZAtmg8Anumk77YpHNFQF3X++12cjmioC7ttv2eALudu0smcjmChlkQqydgLvlCvPnEHD3a9i6AjKERcC9tcsxcQTcY3RsXQXti6vuudatW1fE265cubKsWrWq9cgTi0P0J1Us5NoRISwC7pO5TNEgLGRvlQEyXfrlS8t1t1w3NEyH7HNIeftL324esozazcWNSCTgHq1o23oE3Nt0iooi4B6l5Ph1EL1VPRUB9/H9jYxA81bdsxNwj5yE2ddC9Fb1RPMFwlq6dGlZtGhRXtONOxFwNwrnTCPg7hRQmY7Mj61fv77IZ//09HRZvXq18uT54cgMFgH33HlBZrD4BPe8WeET3PO0lp2QGSw+wT13VvgE90S9kc0VAffEQQH/7UEC7nmzQsA9T2t0c4UMMiHWTsA999qsuxFwz9MdGcIi4J43J7ITAfdcvQm45+mN6E+qOsi1I0JYBNzzrsvuTmgQFrK3ygCZzv38ueVLt39paJhevv/LyxvXvtE8ZBm1m4sbkUjAPVrRtvUIuLfpFBVFwD1KyfHrIHqreioC7uP7GxmB5q26ZyfgHjkJs6+F6K3qiQi4582J7ETAPVfvuhsB91zdCbjn6Y3MYBFwz5sT2YmAe57e88Vb8Qnu/c8MAff+NX7CDsgGhU9wzxsWZHNFwD1vTtDNFQH3vFkh4J6nteyEbK6QQSbE2gm4516bdTcC7nm6I0NYBNzz5kR2IuCeqzcB9zy9Ef1JVQe5dkQIi4B73nXZ3QkNwkL2Vhkg07uue1fZ8L0NQ8N07C8fW177S681D1lG7ebiRiQScI9WtG09Au5tOkVFEXCPUnL8Oojeqp6KgPv4/kZGoHmr7tkJuEdOwuxrIXqreqL5AmHxCe79zzvyfUIC7v3PR3cHZH6MT3DPmxUC7nlay04E3PP0ni/eioB7/zOD7K34BPf+5+MJOxBwzxOcgHue1ugGBdlcEXDPm3MC7nlay07I5goZZEKsnYB77rVZdyPgnqc7MoRFwD1vTmQnAu65ehNwz9Mb0Z9UdZBrR4SwCLjnXZfdndAgLGRvlQEyveWqt5S7ttw1NEynvPCU8rJnvcw8ZBm1m4sbkUjAPVrRtvUIuLfpFBVFwD1KyfHrIHqreioC7uP7GxmB5q26ZyfgHjkJs6+F6K3qieYLhEXAvf95R75PSMC9//no7kDAPU9vZAaLgHvenMhOyAzWxo0by+bNm4t81q9ZsyZXOMNu88VbEXA3NF+ZguytCLgrm+0NJ+DuVbA9H9lc8Qnu7X2OiEQ2VwTcIyagbQ0C7m06RUUhmytkkAmxdgLuUVedbh0C7jq9PNHIEBYBd0/n9bkE3PWaeTIIuHvU0+Ui+pN6QuTaESEsAu66aysqGg3CQvZWGSDT6y57XfnhT344NB5nHnFmOfipB5vHJqN2c3EjEgm4Ryvath4B9zadoqIIuEcpOX4dRG9VT0XAfXx/IyPQvFX37ATcIydh9rUQvVU90XyBsAi49z/vyPcJCbj3Px/dHQi45+mNzGARcM+bE9kJmcEi4J43K11fSMC9f92RvRUB9/7n4wk7EHDPExzZXBFwz5sTdHNFwD1vVgi452ktOyGbK2SQCbF2Au6512bdjYB7nu7IEBYB97w5kZ0IuOfqTcA9T29Ef1LVQa4dEcIi4J53XXZ3QoOwkL1V3yDTY+Wx8qrzX1Xkf3/x9b6j3leesdszzEPWd+3mwmZJJODeh6rj1yTgPl6jyAgC7pFqzr4WoreqJyLgnjcnshOat+qqQ8A9b1YQvVVVh4B73pzITnfddVfZtGlTmZqaKmvXrs3d3Lkb8n1CAu7O5ivTCbgrBXOEIzNYBNwdjTekEnA3iGZMmS/eioC7cQAUacjeioC7otERoQTcI1RsWwPZXBFwb+txVBSyuSLgHjUF49ch4D5eo8gIZHOFDDIh1k7APfLKa1+LgHu7Vt5IZAiLgLu3+7p8Au46vbzRBNy9CrbnI/qTejrk2hEhLALu7ddVZCQahIXsrfoGmR5+5OFy/KXHzzgelxx/Sdl1u13No9N37ebCZkkk4N6HquPXJOA+XqPICALukWrOvhait6onIuCeNyeyE5q36qpDwD1vVhC9VVVnvkBYfIJ7//OOfJ+QgHv/89HdgYB7nt7IDBYB97w5kZ2QGSw+wT1vVvgE9zytZSdkb0XAPXdWCgH3PMGRzRUB97w5QTdXBNzzZoWAe57W6OYKGWRCrJ2Ae+61WXcj4J6nOzKERcA9b05kJwLuuXoTcM/TG9GfVHWQa0eEsAi4512X3Z3QICxkb9U3yHT3D+4ub77yzTMO0ife+ImyZOsl5iHru3ZzYbMkEnDvQ9XxaxJwH69RZAQB90g1Z18L0VvVExFwz5sT2QnNW3XVIeCeNyuI3qqqQ8A9b05kJz7BPVfvuhsB91zdCbjn6Y3MYBFwz5sT2YmAe57e88Vb8Qnu/c8MAff+NX7CDsgGhYB73rAgmysC7nlzgm6uCLjnzQoB9zytZSdkc4UMMiHWTsA999qsuxFwz9MdGcIi4J43J7ITAfdcvQm45+mN6E+qOsi1I0JYBNzzrsvuTmgQFrK36htkuvWeW8tZ1541NEgLtlpQPnPqZ1wD1nftruJGJBNw70PV8WsScB+vUWQEAfdINWdfC9Fb1RMRcM+bE9kJzVt11SHgnjcriN6qqjNfICw+wb3/eUe+T0jAvf/56O6AzI+tX79+8Nk/PT1dVq9enSucYTdkBouAu6HhjhQC7g7xlKnzxVsRcFc23hCO7K34BHdDwz0pBNw96ulykc0VAXddr73RyOaKgLu3++35BNzbtYqIRDZXyCATYu0E3COuOP0aBNz1mlkzkCEsAu7WrtvyCLjbdLNmEXC3KqfPQ/Qn9ZTItSNCWATc9ddXRAYahIXsrfoGmdZ9Z13583/686GxmF4xXf76dX/tGpe+a3cVNyKZgHsfqo5fk4D7eI0iIwi4R6o5+1qI3qqeiIB73pzITmjeqqsOAfe8WUH0VlWd+QJhEXDvf96R7xMScO9/Pro7EHDP0xuZwSLgnjcnshMyg7Vx48ayefPmIp/1a9asyRXOsNt88VYE3A3NV6YgeysC7spme8MJuHsVbM9HNlcE3Nv7HBGJbK4IuEdMQNsaBNzbdIqKQjZXyCATYu0E3KOuOt06BNx1enmikSEsAu6ezutzCbjrNfNkEHD3qKfLRfQn9YTItSNCWATcdddWVDQahIXsrfoGmT674bPlw+s+PDQaT9vlaeX9r3m/a2T6rt1V3IhkAu59qDp+TQLu4zWKjCDgHqnm7Gsheqt6IgLueXMiO6F5q646BNzzZgXRW1V15guERcC9/3lHvk9IwL3/+ejuQMA9T29kBouAe96cyE7IDBYB97xZ6fpCAu79647srQi49z8fT9iBgHue4MjmioB73pygmysC7nmzQsA9T2vZCdlcIYNMiLUTcM+9NutuBNzzdEeGsAi4582J7ETAPVdvAu55eiP6k6oOcu2IEBYB97zrsrsTGoSF7K36Bpn+5l//plyz/pqhQVqz15py1svPcg1Y37W7ihuRTMC9D1XHr0nAfbxGkREE3CPVnH0tRG9VT0TAPW9OZCc0b9VVh4B73qwgequqDgH3vDmRne66666yadOmMjU1VdauXZu7uXM35PuEBNydzVemE3BXCuYIR2awCLg7Gm9IJeBuEM2YMl+8FQF34wAo0pC9FQF3RaMjQgm4R6jYtgayuSLg3tbjqChkc0XAPWoKxq9DwH28RpERyOYKGWRCrJ2Ae+SV174WAfd2rbyRyBAWAXdv93X5BNx1enmjCbh7FWzPR/Qn9XTItSNCWATc26+ryEg0CAvZW/UNMn3oix8qn//m54fG4/BnHl7e/OI3u8am79pdxY1IJuDeh6rj1yTgPl6jyAgC7pFqzr4WoreqJyLgnjcnshOat+qqQ8A9b1YQvVVVZ75AWHyCe//zjnyfkIB7//PR3YGAe57eyAwWAfe8OZGdkBksPsE9b1b4BPc8rWUnZG9FwD13VgoB9zzBkc0VAfe8OUE3VwTc82aFgHue1ujmChlkQqydgHvutVl3I+CepzsyhEXAPW9OZCcC7rl6E3DP0xvRn1R1kGtHhLAIuOddl92d0CAsZG/VN8h09vVnl69992tDg3T0844uv/3833YNWN+1u4obkUzAvQ9Vx69JwH28RpERBNwj1Zx9LURvVU9EwD1vTmQnNG/VVYeAe96sIHqrqg4B97w5kZ34BPdcvetuBNxzdSfgnqc3MoNFwD1vTmQnAu55es8Xb8UnuPc/MwTc+9f4CTsgGxQC7nnDgmyuCLjnzQm6uSLgnjcrBNzztJadkM0VMsiEWDsB99xrs+5GwD1Pd2QIi4B73pzITgTcc/Um4J6nN6I/qeog144IYRFwz7suuzuhQVjI3qpvkOkPrvmD8u3N3x4apJPWnlR+ff9fdw1Y37W7ihuRTMC9D1XHr0nAfbxGkREE3CPVnH0tRG9VT0TAPW9OZCc0b9VVh4B73qwgequqznyBsPgE9/7nHfk+IQH3/uejuwMyP7Z+/frBZ//09HRZvXp1rnCG3ZAZLALuhoY7Ugi4O8RTps4Xb0XAXdl4Qziyt+IT3A0N96QQcPeop8tFNlcE3HW99kYjmysC7t7ut+cTcG/XKiIS2Vwhg0yItRNwj7ji9GsQcNdrZs1AhrAIuFu7bssj4G7TzZpFwN2qnD4P0Z/UUyLXjghhEXDXX18RGWgQFrK36htkesPH3lDu/9H9Q2NxxkvPKIfuc6hrXPqu3VXciGQC7n2oOn5NAu7jNYqMIOAeqebsayF6q3oiAu55cyI7oXmrrjoE3PNmBdFbVXXmC4RFwL3/eUe+T0jAvf/56O5AwD1Pb2QGi4B73pzITsgM1saNG8vmzZuLfNavWbMmVzjDbvPFWxFwNzRfmYLsrQi4K5vtDSfg7lWwPR/ZXBFwb+9zRCSyuSLgHjEBbWsQcG/TKSoK2Vwhg0yItRNwj7rqdOsQcNfp5YlGhrAIuHs6r88l4K7XzJNBwN2jni4X0Z/UEyLXjghhEXDXXVtR0WgQFrK36htkOvLCI8uj//Xo0Gj86ZF/Wp61+7NcI9N37a7iRiQTcO9D1fFrEnAfr1FkBAH3SDVnXwvRW9UTEXDPmxPZCc1bddUh4J43K4jeqqozXyAsAu79zzvyfUIC7v3PR3cHAu55eiMzWATc8+ZEdkJmsAi4581K1xcScO9fd2RvRcC9//l4wg4E3PMERzZXBNzz5gTdXBFwz5sVAu55WstOyOYKGWRCrJ2Ae+61WXcj4J6nOzKERcA9b05kJwLuuXoTcM/TG9GfVHWQa0eEsAi4512X3Z3QICxkb9UnyPTT//vTcvTFR884RBced2HZY4c9XAPWZ+2uwmZJJuDel7Kzr0vAPVd3Au55eiN6q6oOAfe8OZGd0LxVVx0C7nmzguitqjoE3PPmRHa66667yqZNm8rU1FRZu3Zt7ubO3ZDvExJwdzZfmU7AXSmYIxyZwSLg7mi8IZWAu0E0Y8p88VYE3I0DoEhD9lYE3BWNjggl4B6hYtsayOaKgHtbj6OikM0VAfeoKRi/DgH38RpFRiCbK2SQCbF2Au6RV177WgTc27XyRiJDWATcvd3X5RNw1+nljSbg7lWwPR/Rn9TTIdeOCGERcG+/riIj0SAsZG/VJ8h0/4/uL2/42BtmHI2Pv+HjZdsl27rGps/aXYXNkkzAvS9lZ1+XgHuu7gTc8/RG9FZVHQLueXMiO6F5q646BNzzZgXRW1V15guExSe49z/vyPcJCbj3Px/dHQi45+mNzGARcM+bE9kJmcHiE9zzZoVPcM/TWnZC9lYE3HNnpRBwzxMc2VwRcM+bE3RzRcA9b1YIuOdpjW6ukEEmxNoJuOdem3U3Au55uiNDWATc8+ZEdiLgnqs3Afc8vRH9SVUHuXZECIuAe9512d0JDcJC9lZ9gkzf3vzt8gfX/MHQEE2VqXLtm68t8r+eV5+1e+qaLZeAe1/Kzr4uAfdc3Qm45+mN6K2qOgTc8+ZEdkLzVl11CLjnzQqit6rqEHDPmxPZiU9wz9W77kbAPVd3Au55eiMzWATc8+ZEdiLgnqf3fPFWfIJ7/zNDwL1/jZ+wA7JBIeCeNyzI5oqAe96coJsrAu55s0LAPU9r2QnZXCGDTIi1E3DPvTbrbgTc83RHhrAIuOfNiexEwD1XbwLueXoj+pOqDnLtiBAWAfe867K7ExqEheyt+gSZvvbdr5Wzrz97aIi232b78rETPuYerj5rdxc3YgEC7n0pO/u6BNxzdSfgnqc3oreq6hBwz5sT2QnNW3XVIeCeNyuI3qqqM18gLD7Bvf95R75PSMC9//no7oDMj61fv37w2T89PV1Wr16dK5xhN2QGi4C7oeGOFALuDvGUqfPFWxFwVzbeEI7srfgEd0PDPSkE3D3q6XKRzRUBd12vvdHI5oqAu7f77fkE3Nu1iohENlfIIBNi7QTcI644/RoE3PWaWTOQISwC7tau2/IIuNt0s2YRcLcqp89D9Cf1lMi1I0JYBNz111dEBhqEheyt+gSZvvDNL5Tzvnje0EisfNLK8qHf+pB7VPqs3V3ciAUIuPel7OzrEnDP1Z2Ae57eiN6qqkPAPW9OZCc0b9VVh4B73qwgequqznyBsAi49z/vyPcJCbj3Px/dHQi45+mNzGARcM+bE9kJmcHauHFj2bx5c5HP+jVr1uQKZ9htvngrAu6G5itTkL0VAXdls73hBNy9CrbnI5srAu7tfY6IRDZXBNwjJqBtDQLubTpFRSGbK2SQCbF2Au5RV51uHQLuOr080cgQFgF3T+f1uQTc9Zp5Mgi4e9TT5SL6k3pC5NoRISwC7rprKyoaDcJC9lZ9gkyf/D+fLB+7cfhJ7fvvsX85+1XDT3bXzk+ftWtraY0n4N6qVGwcAfdYPcetRsB9nEJx/x3RW9XTE3CPm4OWldC8VfdMBNxbOhwTg+it6snnC4RFwD1mlmdbBfk+IQH3/uejuwMB9zy9kRksAu55cyI7ITNYBNzzZqXrCwm49687srci4N7/fDxhBwLueYIjmysC7nlzgm6uCLjnzQoB9zytZSdkc4UMMiHWTsA999qsuxFwz9MdGcIi4J43J7ITAfdcvQm45+mN6E+qOsi1I0JYBNzzrsvuTmgQFrK36hNkuuzLl5Vrb7l2aIh+Zd9fKf/jJf/DPVx91u4ubsQCBNz7Unb2dQm45+pOwD1Pb0RvVdUh4J43J7ITmrfqqkPAPW9WEL1VVYeAe96cyE533XVX2bRpU5mamipr167N3dy5G/J9QgLuzuYr0wm4KwVzhCMzWATcHY03pBJwN4hmTJkv3oqAu3EAFGnI3oqAu6LREaEE3CNUbFsD2VwRcG/rcVQUsrki4B41BePXIeA+XqPICGRzhQwyIdZOwD3yymtfi4B7u1beSGQIi4C7t/u6fALuOr280QTcvQq25yP6k3o65NoRISwC7u3XVWQkGoSF7K36BJnO/fy55Uu3f2loNH59/18vJ609yT0yfdbuLm7EAgTc+1J29nUJuOfqTsA9T29Eb1XVIeCeNyeyE5q36qpDwD1vVhC9VVVnvkBYfIJ7//OOfJ+QgHv/89HdgYB7nt7IDBYB97w5kZ2QGSw+wT1vVvgE9zytZSdkb0XAPXdWCgH3PMGRzRUB97w5QTdXBNzzZoWAe57W6OYKGWRCrJ2Ae+61WXcj4J6nOzKERcA9b05kJwLuuXoTcM/TG9GfVHWQa0eEsAi4512X3Z3QICxkb9UnyPTuv3t3ufnum4eG6LhfPq4c80vHuIerz9rdxY1YgIB7X8rOvi4B91zdCbjn6Y3orao6BNzz5kR2QvNWXXUIuOfNCqK3quoQcM+bE9mJT3DP1bvuRsA9V3cC7nl6IzNYBNzz5kR2IuCep/d88VZ8gnv/M0PAvX+Nn7ADskEh4J43LMjmioB73pygmysC7nmzQsA9T2vZCdlcIYNMiLUTcM+9NutuBNzzdEeGsAi4582J7ETAPVdvAu55eiP6k6oOcu2IEFYU4C4/+331q18tl112WVm3bl25/fbby7bbblsOOeSQcuSRR5ajjjqqPOlJTwq9CORPxcteRxxxRLn++utD1+57MTQIC9lb9Qkyve3qt5V/f+Dfh8bl1BeeWl76rJe6x6jP2t3FjViAgHtfys6+LgH3XN0JuOfpjeitqjoE3PPmRHZC81ZddQi4580Koreq6swXCItPcO9/3pHvExJw738+ujsg82Pr168ffPZPT0+X1atX5wpn2A2ZwSLgbmi4I4WAu0M8Zep88VYE3JWNN4Qjeys+wd3QcE8KAXePerpcZHNFwF3Xa280srki4O7tfns+Afd2rSIikc0VMsiEWDsB94grTr8GAXe9ZtYMZAiLgLu167Y8Au423axZBNytyunzEP1JPSVy7YgQVgTg/sADD5R3vOMdA7h91OuAAw4oF110UTn44IP1Az0ig4B7mJRjF0L2Vn2CTCdcfkJ58McPDul35svOLAfv7Z/1Pmsf23RjAAF3o3DONALuTgGV6QTclYI5whG9VT0uAXdH4w2pBNwNogWkoN0nRPRWtU3zBcIi4B5w4Y1ZAvk+IQH3/uejuwMB9zy9kRksAu55cyI7oXmrrjobN24smzdvLvJZv2bNmlzhDLvNF29FwN3QfGUKsrci4K5stjecgLtXwfZ8ZHNFwL29zxGRyOaKgHvEBLStQcC9TaeoKGRzhQwyIdZOwD3qqtOtQ8Bdp5cnGhnCIuDu6bw+l4C7XjNPBgF3j3q6XER/Uk+IXDsihOUF3AUmOuOMM8qFF144aOEpp5xSXv/615e99967CAB47bXXlosvvnjwRPeVK1eWT37yk+V5z3uebqBHRBNwD5GxaRFkb9UnyHTkhUeWR//r0SENzznqnPLM3Z7ZpO1sQX3W7i5uxAIE3PtSdvZ1Cbjn6k7APU9vRG9V1SHgnjcnshMB91y9625o9wkRvVXVer5AWATc+79Wke8TEnDvfz66OxBwz9MbmcEi4J43J7ITmrfqqkPAPW9Wur6QgHv/uiN7KwLu/c/HE3Yg4J4nOLK5IuCeNyfo5oqAe96sEHDP01p2QjZXyCATYu0E3HOvzbobAfc83ZEhLALueXMiOxFwz9WbgHue3oj+pKqDXDsihOUF3K+77rpy/PHHF/nu7pxzzimnn356Wbhw4ROGXbzniSeeWDZs2DCA388///yybNky9wVBwN0tYfMCyN6qL5DpJz/7SXntJa+dUcOLjruo7L7D7s36jgrsq3Z3YbMsQMC9T3VHr03APVd3Au55eiN6q6oOAfe8OZGdCLjn6l13Q4OwEL1V1ZqAe+6M33XXXWXTpk1lamqqyM+dSC/k+4QE3HMnjYB7nt7IDBYB97w5kZ3QvFVXHQLuebNCwD1Pa9kJ2VsRcM+dlcFNMvmhc+utty7bbLNN8u767eaLQVm+fHlZsGCBXoAJZRBwzxUe2VwRcM+bFQLueVqjmytkkAmxdgLuuddm3Y0pksFvAAAgAElEQVSAe57uyBAWAfe8OZGdCLjn6k3APU9vRH9S1UGuHRHC8gDu8h76tre9bfCE9iOPPLJceumlZYcddhgadPnS/YMf/OAAft93330HT3Hff//93RcEAXe3hM0LIHurvkCm+x6+r5z0NyfNqOGVJ15Zli9e3qzvqMC+ancXNssCBNz7VHf02gTcc3Un4J6nN6K3quoQcM+bE9mJgHuu3nU3tPuEiN6qak3APXfGCbjn6l13I+CeqzsB9zy95ws/Jg+r+MWHWuSpqN8J8bssNG/V7QoBd/2MWjMIuFuVs+URcLfpZs5CNigE3M1tVycimysC7up2uxKQzRUBd1frVckE3FVyuYORzRUyyIRYOwF39+VmWoCAu0k2UxLiF1fdm4Nyjcprv/32KzvttJNJg8wkNG/V1YaAe+aklELAPU9vRH9S1UGuHRHC8gDuctP/2GOPLTfccEM599xzB7D7qNdXvvKVcuihhw7+85e//OVyyCGHuC8IAu5uCZsXQPZWfYFMG+/bWM745BlDGk6VqXLdm69r1na2wL5qDyluxCIE3PtUd/TaBNxzdSfgnqc3oreq6hBwz5sT2YmAe67e3e+wZNblYWny0LS5/kL0VlVTAu6500XAPVfvuhsB91zdkfmx9evXDz77p6eny+rVq3OFM+yGzGDxCe6GhjtSkBksAu6OxitTCbgrBXOGIzNYfIK7s/nadALuWsXs8cjmioC7ve+WTGRzhQZhIX9xRcDdcnXZc5DNFTLIhFg7AXf7debJJODuUU+Xiwxh8Qnuul57owm4exXU5RNw1+nliUb0J/W8yLUjQlgewP32228vZ5555uBPt8vT2Y877riRY0vA/YnSoEFYyN6qL5Dpa9/9Wjn7+rOHZn6HZTuUj/7uRz1v4Y/n9lV7SHEjFiHg3qe6o9cm4J6rOwH3PL0RvVVVh4B73pzITmjeqqvON77xjbJly5ayYsWKcuCBB+YK59wN7T4horeqLUK+T4hYOwF355uDMZ2Au1E4YxoBd6NwhjRkBouAu6HhjhQ0b9U9KgF3R+OVqQTclYI5w5EZLALuzuZr0wm4axWzxyObKwLu9r5bMpHNFQF3S8dtOQTcbbpZs5DNFTLIhFg7AXfrVebLI+Du00+TjQxhEXDXdNofS8Ddr6FmBQLuGrV8sYj+pJ4YuXZECMsDuGum9OKLLy4nn3xy2W233cpnP/vZctBBB2nSZ4zlE9zdEjYvgOyt+gKZ/vmb/1zO/+L5QxquetKqct5vndes7WyBfdUeUtyIRQi496nu6LUJuOfqTsA9T29Eb1XVIeCeNyeyEwH3XL3rbmj3CRG9VdUaERJHrp2A+2TeUwi45+pOwD1Pb2QGi4B73pzITmjeqqsOAfe8WSHgnqe17ITMYBFwz52VQsA9T3Bkc0XAPW9O0M0VAfe8WSHgnqc1urlCBpkQayfgnntt1t0IuOfpjgxhEXDPmxPZiYB7rt4E3PP0RvQnVR3k2hEhrAzA/b777itveMMbyvXXX1+OPPLIcumll5YddtjBfUEQcHdL2LwAsrfqC2T65P/5ZPnYjR8b0vCAPQ8o73nle5q1nS2wr9pDihuxCAH3PtUdvTYB91zdCbjn6Y3orao6BNzz5kR2IuCeq3fdDQ3CQvRWVWsC7rkzTsA9V++6GwH3XN0JuOfpjcxgEXDPmxPZCc1bddUh4J43KwTc87SWnQi45+r9OCS+aNGisnTp0uTdfdsRcPfpp8lGNlcE3DWd9scimysC7v7+t65AwL1VqZg4ZHOFDDIh1k7APeaa065CwF2rmD0eGcIi4G7vuyWTgLtFNXsOAXe7dtpMRH9Sz4hcOyKEJZ+Z8qX41NRUWbBggXbUxsbL90wf+MAHyjve8Y5B7BVXXFGOO+64sXktAQTcW1SKiUH2Vn2BTJd9+bJy7S3XDgn8q0/71XL64aeHCN9X7SHFjViEgHuf6o5em4B7ru4E3PP0RvRWVR0C7nlzIjsRcM/Vu+6Gdp8Q0VtVrQm45844AfdcvetuBNxzdSfgnqc3MoNFwD1vTmQnNG/VVYeAe96sEHDP01p2Qmawxj7B/ZZbbnnshz/8Ya6i3I0KUAEqQAWoABWgAlSAClABKkAFqAAVoAJUgApQASowQoHVq1eX6elptz4ChwhQKf+79dZbF/kFFnkqu/z/+pIv26+66qpy8sknDx68ceqpp5b3ve99ZdmyZYMQyb3tttvKD37wA1M9b33rW8utt95anv/855dzzjnHtAaTqIBVgWu+dU35t83/NpR+8O4Hl1fs+wrrssyjAlSAClABKkAFqAAVoAJUgApQASpABagAFaACVIAKUAEq0KsCU//6r//6mNzk4YsKUAEqQAWoABWgAlSAClABKkAFqAAVoAJUgApQASowaQWi4PZ6DgHU5cl28tpzzz3LwoULHz+iwO1XX311edOb3jQA2F/5yleWiy++uOyyyy6Pxzz00EMDQN36IuBuVY55EQpcfuvl5ds/+PbQUr+26tfKi1e9OGILrkEFqAAVoAJUgApQASpABagAFaACVIAKUAEqQAWoABWgAlQgXIGpRx555LH77rsvfGHPgvInnuXmkvy54e4NJ8+aWblotcsNPvnzg/JatGjR4M88o7yQa5c/C1GvO7lhumTJkjkvu/xJH/kzzzIjMitIL9ae2y2Zb3nJ0/C22mqr3M2du1XgQZ7mt2LFCudquelVd/nclM/Puf6S9xO5NuW1ePHiuV7uE+rrfv6w9v5bd++99w68ijw9c6eddup/w8Ad0Hxh9+i1dnkf7z7dNFCe0KXkZwepGfHzB7l2eR+XPxkmr5133rlss802oX3tYzH6wj5UHb8mou5o3qrbhbvvvnvwncp2221Xtt9++/ENmnAEvdVkGjCXdZfPlPrk9Eh15Lr4xe+9RIcrr7xy8MR2eXL74YcfXs4///yy7777Pr61xDzwwAPlkUceMZdz9NFHl5tuuqm88IUvLB/5yEfM60wiUby4aEBfmKN+H9+p/MkX/qR89wffHTrAcc89rrxonxeFHayP2sOKm2Eh+YUWue7lO5Q99tijz63C10b0VlWEWrv8O8p3KvPhZ3vEe2333HPP4H7EtttuW3bcccfw6yh6wbnsrcadFfleG2LtaN6qOz/333//wBPL+/euu+46brTm1H9H/OxE81bdhrP2vPGXv1D2wx/+cPCz7lOe8pS8jQN2Qr5PiFg7PW3A0BqWQLvHieitalu6taNxKoj3CRG9VZ2VBx98sPzHf/zH4P73k5/8ZMOVnZ8yH7wVCsc0k6dFqR3Rn1S95Tva+tdzxdP+4n2cqcfknXKOvaRo+fARiHbp0qVzrLrZy6m1yxshCuAhb9zyWr58OQQU2f0yHLV2+WHzlltuGRzlgAMOgIAOfvKTnwwAQ/kyXGYF6YVcu3xZKD9wyo1k+TJ/rr/kI+VHP/rRoEx5/0b6ZQj53Fm3bt2g9r333hvu5qa8r8hLfmEG4QahmPD6F2QEvkJ6yTVZ4Rb5RQikXw5DrF1AIHkfn56eLvIkT6TXj3/848HNWBRf2NW21i4/sPUBmEX3UXSWmuUl9SL9kixy7XJtyjUqr/322w/il1DQvFX3Wqm1y+cO2i/iyWe+fPYj1Y7mrbqzIp5WvO3KlSvLqlWrot9yw9dD9CdVBOTa5ed7eR+Xl/ysOVd/Ofn2228vxxxzTNmwYYN59q644opy3HHHDeXL+9Jf/uVflrPPPnsAub785S8vF1xwweDaiX6tXbt28PPmEUccUa6//vro5XtdT757k5tW9IW9yjxYXN67ZRblJd8rR/2i6YkfO7Fs/tHmoQOc8dIzyqH7HBpysL5qDyluxCJ33HHH4Jc1RecXvOAFfW4Vvjait6oi1Nrl31G+D5LvOuU7T/m+DeFBNd2BQ679xhtvHHwvLsBB9xfPwi+ooAVRvNVMx+3WzvuEQQMxyzJo3qp7lG984xtly5Ytg+8kDjzwwP7FCtwB7T4horeq7UK+T4hYuzy4a9OmTYPv3OTnTqQX8n3Cbu0o9wnnA4OFyI+tX79+ANKi3OOU739QGaxu7bxP2P+nAZq36iqycePGsnnz5gHPtGbNmv7Fcu6A6E9m8oUoHFO3XWj3CZG9lXxHK9/VyuvQQw8d4pcJuDvfSH4xnYB7sKCzLIdsrgi4582J7IRsrtAgLGRzRcA997pENlfIIBNi7QTcc6/NuhsB9zzdCbjnaS07oXmrrjoE3HNnBe2Lq646BNzzZgXRW1V1UCCsvgB3+f7une98Z/nQhz40kOT4448vH/jABwZ/kaSPFwH3PlSdeU1kb9UXyHTMJceUR342/BcIzn7V2WX/PfYPaU5ftYcUN2IRAu59qjt6bQLuuboTcM/TG8VbzaQIAfe8OZGdCLjn6l13Q7tPiOitqtbI9wkRayfgPpn3FALuubojw/kE3PNmhYB7ntayE5q36qpDwD1vVrreioB7/7ojM1gE3PufjyfsQMA9T3AC7nlaoxsUZHOFBmEhfvlTryQC7rnvKcjmChlkQqydgHvutVl3I+CepzsyhMUnuOfNiexEwD1XbwLueXoj+pOqDnLtKBCWfPdTv2uzTqU8Cbv7FyLlCT1vectbyjXXXDNYUv7/n/zJn/T6V9MIuFu7p89D9lZ9gEw/f/Tn5dUXvXpGIc/7rfPKqifF/KWPPmrXd1+XQcBdp1dUNAH3KCXb1iHg3qZTRBSKt5rprATcIyagfQ0C7u1aRUai3SdE9Fa1X8j3CRFrJ+Ae+U7RvhYB93atIiIJuEeo2LYGMoNFwL2tx1FRaN6qe24C7lFTMH4dAu7jNYqMQGawCLhHTkLDWgTcG0QKCkE2V3yCe9AQNC6DbK4IuDc2OSCMgHuAiIolkM0VMsiEWDsBd8WFFRhKwD1QzDFLIUNYBNzz5kR2IuCeqzcB9zy9Ef1JVQe5dmQIyzOdAre/8Y1vLNddd91gmT/90z8tv//7v18WL17sWXZsLgH3sRKFBSB7qz5Aph/8xw/K6z/y+hn1vfx3Ly87LtsxRPs+ag8pbJZFCLj3rfDM6xNwz9WdgHue3sjeioB73pzITgTcc/Wuu6HdJ0T0VlVrREgcuXYC7pN5TyHgnqs7Afc8vZEZLALueXMiO6F5q646BNzzZoWAe57WshMyg0XAPXdWHn+q1NZbb13kCVFz/TVfDMry5cvLggUL5rrcj9dHwD23VcjmioB73qwQcM/TGt1cIYNMiLUTcM+9NutuBNzzdEeGsAi4582J7ETAPVdvAu55eiP6k6oOcu3IEJZ1OgUmOuOMM8qFF144eFq7wO0nn3xyWbhwoXXJ5jwC7s1SuQORvVUfINOmLZvKW69664y6fvqUT5eFC2Lmv4/a3cMwZgEC7n0rPPP6BNxzdSfgnqc3srci4J43J7ITAfdcvetuaPcJEb1V1ZqAe+6ME3DP1bvuRsA9V3cC7nl6zxd+bNmyZSnf90V1BvG7LDRv1e0VAfeoyR2/DgH38RpFRhBwj1SzYS1kg8InuDc0OCgE2VwRcA8agsZlkM0VAffGJgeEEXAPEFGxBLK5QgaZEGsn4K64sAJDCbgHijlmKcQvrro3B+Ualdd+++1XdtpppzzhjDuheavuMQm4G5tuTCPgbhTOkIboT+oxkWtHhrAMY1bky/TzzjuvnHbaaYP0c845p5x++ulpN7sIuFu6ZstB9lZ9gEy33nNrOevas4bEXLpoabn6pKttIs+Q1UftYcWNWIiAe98Kz7w+Afdc3Qm45+mN7K0IuOfNiexEwD1X7+53WDLr8rA0eWjaXH8hequqKQH33Oki4J6rd92NgHuu7sj82Pr16wef/dPT02X16tW5whl2Q2aw+AR3Q8MdKcgMFgF3R+OVqQTclYI5w5EZLD7B3dl8bToBd61i9nhkc0XA3d53SyayuUKDsJC/uCLgbrm67DnI5goZZEKsnYC7/TrzZBJw96iny0WGsPgEd12vvdEE3L0K6vIJuOv08kQj+pN6XuTaESGs6k8sfzXx9ttvL8ccc0zZsGFDefazn13e9a53lZ133nns6O61115l5cqVY+PGBRBwH6dQ3H9H9lZ9gExfvuPL5X2fe9+QwLus2KV8+HUfDhO+j9rDihuxEAH3vhWeeX0C7rm6E3DP0xvRW1V1CLjnzYnsRMA9V++6G9p9QkRvVbVGvk+IWDsB98m8pxBwz9WdgHue3sgMFgH3vDmRndC8VVcdAu55s0LAPU9r2QmZwSLgnjsrhYB7nuDI5oqAe96coJsrAu55s0LAPU9rdHOFDDIh1k7APffarLsRcM/THRnCIuCeNyeyEwH3XL0JuOfpjehPqjrItSNCWB7A/eKLLy4nn3yyerCvuOKKctxxx6nzfjGBgLtbwuYFkL1VHyDTP3z9H8pf/e+/GtJv3+l9yweO/kCzruMC+6h93J7e/07A3augLZ+Au003axYBd6ty+jxEb1VPScBd329PBgF3j3r2XDQIC9Fb1e4gQuLItRNwt78veDIJuHvU0+cScNdrZs1AZrAIuFu7bstD81bdUxJwt/XckkXA3aKaPYeAu107UyayQSHgbmq5KQnZXBFwN7XcnIRsrgi4m9uuTiTgrpbMlYBsrpBBJsTaCbi7LjVzMgF3s3TqRGQIi4C7ut2uBALuLvnUyQTc1ZKZExD9ST0scu2IEJYVcJc+veMd7ygf/OAH1XNKwB3vKaPI3qoPkOlvb/rbcuVXrxya/YNWHlT+6BV/pL4mRiX0UXtYcSMWIuDet8Izr0/APVd3Au55eiN6q6oOAfe8OZGdCLjn6l13Q7tPiOitqtYE3HNnnIB7rt51NwLuuboj82Pr168ffPZPT0+X1atX5wpn2A2ZwSLgbmi4IwXNW3WPSsDd0XhlKgF3pWDOcGQGi09wdzZfm07AXauYPR7ZXBFwt/fdkolsrgi4WzpuyyHgbtPNmoVsrpBBJsTaCbhbrzJfHgF3n36abGQIi4C7ptP+WALufg01KxBw16jli0X0J/XEyLUjQlhWwN03oTHZfIJ7jI4tqyB7qz5Apkv+5ZLy97f+/ZB0L3r6i8rbDntbi6RNMX3U3rSxI4iAu0M8RyoBd4d4hlQC7gbRjCmI3qoelYC7senGNALuRuGcaWj3CRG9VW0RAXfnsCrTCbgrBQsKJ+AeJGTjMgTcG4UKCENmsAi4BwyAYgk0b9U9GgF3RaOdoQTcnQIq05EZLALuymZ7wwm4exVsz0c2VwTc2/scEYlsrgi4R0xA2xoE3Nt0iopCNlfIIBNi7QTco6463ToE3HV6eaKRISwC7p7O63MJuOs182QQcPeop8tF9Cf1hMi1I0JYBNx111ZUNBqEheyt+gCZ3v/P7y//8u1/GRqHVz7nleX3Dv29qDEpfdQeVtyIhQi4963wzOsTcM/VnYB7nt6I3qqqQ8A9b05kJzRv1VXnG9/4RtmyZUtZsWJFOfDAA3OFc+6Gdp8Q0VvVFhFwdw6rMp2Au1KwoHAC7kFCNi5DwL1RqIAwZAaLgHvAACiWQPNW3aMRcFc02hlKwN0poDIdmcEi4K5stjecgLtXwfZ8ZHNFwL29zxGRyOaKgHvEBLStQcC9TaeoKGRzhQwyIdZOwD3qqtOtQ8Bdp5cnGhnCIuDu6bw+l4C7XjNPBgF3j3q6XER/Uk+IXDsihEXAXXdtRUWjQVjI3qoPkOl/Xvc/yy3fu2VoHI5//vHlNc97TdSYEHAPU7JtoQqJT01NDSBDpBcB99xuEXDP0xvRW1V1CLjnzYnshOatuuoQcM+blT58YVb1BNyzlP7vfQi45+pddyPgnqs7Afc8vZEZLALueXMiOyEzWATc82aFgHue1rITMoNFwD13VgoB9zzBkc0VAfe8OUE3VwTc82aFgHue1ujmChlkQqydgHvutVl3I+CepzsyhEXAPW9OZCcC7rl6E3DP0xvRn1R1kGtHhLAIuOddl92d0CAsZG/VB8h02tWnlTsfuHNoeN70ojeVl+z3krCh6qP2sOJGLMQnuPet8MzrE3DP1Z2Ae57eiN6qqkPAPW9OZCc0b9VVh4B73qwgequqDgH3vDmRnQi45+pddyPgnqs7Afc8vZEZLALueXMiOxFwz9N7vnirJUuWlMWLF+cJF7AT2n1CAu4BTdcsgWxQCLhrOu2LRTZXBNx9vddmI5srAu7abtvjCbjbtbNkIpsrZJAJsXYC7pYrzJ9DwN2vYesKyBAWAffWLsfEEXCP0bF1FbQvrrrnWrdu3eBJuitXriyrVq1qPfLE4hD9SRULuXZECIuA+2QuUzQIC9lb9QEynXD5CeXBHz84NDxnvuzMcvDeB4cNVR+1hxU3YiEC7n0rPPP6BNxzdSfgnqc3oreq6hBwz5sT2QnNW3XVIeCeNyuI3qqqM18grKVLl5ZFixblNd24EwF3o3DONALuTgGV6cj82Pr16wef/dPT02X16tXKk+eHIzNYBNxz5wWZweIT3PNmhU9wz9NadkJmsPgE99xZ4RPcE/VGNlcE3BMHBfy3Bwm4580KAfc8rdHNFTLIhFg7Affca7PuRsA9T3dkCIuAe96cyE4E3HP1JuCepzeiP6nqINeOCGERcM+7Lrs7oUFYyN6qD5Dp1Re9uvz80Z8PDc+fvfrPyn5P3i9sqPqoPay4EQsRcO9b4ZnXJ+CeqzsB9zy9Eb1VVYeAe96cyE5o3qqrDgH3vFlB9FZVHQLueXMiOxFwz9W77kbAPVd3Au55eiMzWATc8+ZEdiLgnqf3fPFWfIJ7/zNDwL1/jZ+wA7JB4RPc84YF2VwRcM+bE3RzRcA9b1YIuOdpLTshmytkkAmxdgLuuddm3Y2Ae57uyBAWAfe8OZGdCLjn6k3APU9vRH9S1UGuHRHCIuCed112d0KDsJC9VTTI9LNHf1Z+86LfnHFwLjj2grLnjnuGDVV07WGFzbIQAfcMlYf3IOCeqzsB9zy9Eb1VVYeAe96cyE5o3qqrDgH3vFlB9FZVnfkCYfEJ7v3PO/J9QgLu/c9HdwdkfoxPcM+bFQLueVrLTgTc8/SeL96KgHv/M4PsrfgE9/7n4wk7EHDPE5yAe57W6AYF2VwRcM+bcwLueVrLTsjmChlkQqydgHvutVl3I+CepzsyhEXAPW9OZCcC7rl6E3DP0xvRn1R1kGtHhLAIuOddl92d0CAsZG8VDTJt+Y8t5Xc/8rszDs5HT/ho2WGbHcKGKrr2sMJmWYiAe4bKw3sQcM/VnYB7nt6I3qqqQ8A9b05kJzRv1VWHgHverCB6q6rOfIGwCLj3P+/I9wkJuPc/H90dCLjn6Y3MYBFwz5sT2QmZwdq4cWPZvHlzkc/6NWvW5Apn2G2+eCsC7obmK1OQvRUBd2WzveEE3L0Ktucjmys+wb29zxGRyOaKgHvEBLStQcC9TaeoKGRzhQwyIdZOwD3qqtOtQ8Bdp5cnGhnCIuDu6bw+l4C7XjNPBgF3j3q6XER/Uk+IXDsihEXAXXdtRUWjQVjI3ioaZNq0ZVN561VvnXEUrnvzdWWqTEWNSYmuPaywWRYi4J6h8vAeBNxzdSfgnqc3oreq6hBwz5sT2QnNW3XVIeCeNyuI3qqqM18gLALu/c878n1CAu79z0d3BwLueXojM1gE3PPmRHZCZrAIuOfNStcXEnDvX3dkb0XAvf/5eMIOBNzzBEc2VwTc8+YE3VwRcM+bFQLueVrLTsjmChlkQqydgHvutVl3I+CepzsyhEXAPW9OZCcC7rl6E3DP0xvRn1R1kGtHhLAIuOddl92d0CAsZG8VDTJ9/ftfL+/8zDuHBmfpoqXl6pOuDh2o6NpDixuxGAH3DJWH9yDgnqs7Afc8vRG9VVWHgHvenMhOaN6qqw4B97xZQfRWVR0C7nlzIjvdddddZdOmTWVqaqqsXbs2d3Pnbsj3CQm4O5uvTCfgrhTMEY7MYBFwdzTekErA3SCaMWW+eCsC7sYBUKQheysC7opGR4QScI9QsW0NZHNFwL2tx1FRyOaKgHvUFIxfh4D7eI0iI5DNFTLIhFg7AffIK699LQLu7Vp5I5EhLALu3u7r8gm46/TyRhNw9yrYno/oT+rpkGtHhLAIuLdfV5GRaBAWsreKBplu+Pcbyjn/eM7QOEyvmC5//bq/jhwTPsE9VM3xi1VIXECmFStWjE+YQxEE3HObQcA9T29Eb1XVIeCeNyeyE5q36qpDwD1vVqJ9YV7lpcwXCItPcO9/apDvExJw738+ujsQcM/TG5nBIuCeNyeyEzKDxSe4580Kn+Cep7XshOytCLjnzkoh4J4nOLK5IuCeNyfo5oqAe96sEHDP0xrdXCGDTIi1E3DPvTbrbgTc83RHhrAIuOfNiexEwD1XbwLueXoj+pOqDnLtiBAWAfe867K7ExqEheytokGmf7rtn8oF/88FQ4Oz9857lw8e88HQgYquPbS4EYvxCe4ZKg/vQcA9V3cC7nl6I3qrqg4B97w5kZ3QvFVXHQLuebOC6K2qOgTc8+ZEduIT3HP1rrsRcM/VnYD7/8/em0dZWtXn/rsYeqab/gEHZFhdDN1agjRc7FII1EUFCai3nRH4aUQGE4MavOqVuNAE0SRcvHq5EkCjiCODA2hQY4jENNgKJWGyKZmsUq5SDGInoEbyW/zW9+DWXZw6Xe+enlPPu56zFn+07r2/3/PsZ5/z1Pt+6i2c3swMlgB3nE+skgB3nN5tyVZ6gnt9zwhwr6/xjArMAUWAO84szOFKgDvOJ+zhSoA7zisC3HFaWyXmcMUMMjH2LsAdezZ9NQHuON2ZISwB7jifWCUB7li9Bbjj9GbMJ14d5t4ZISwB7rhzGVZig7CYs1VpkOkL3/+C+9TGT/UY54A9DnBnrT+rqKFK9160uT6LCXBHqNxbQ4A7VncB7ji9GbOVV0eAO84nVoktW4XqCHDHeYUxW3l12gJh6Qnu9f3OfJ9QgHt9f8SxJ4oAACAASURBVIQVmPmx8fHx7nd/p9NxIyMjWOESqjEzWALcEzY8Y4oA9wzxIqe2JVsJcI/c+IThzNlKT3BP2PCcKQLcc9SLm8scrgS4x+117mjmcCXAPXf3m88X4N5cqxIjmcMVM8jE2LsA9xInLn4NAe7xmqXOYIawBLin7nraPAHuabqlzhLgnqpc/DzGfOLfJXPvjBCWAPf481ViBhuExZytSoNMF19/sfvyv365xwaHrT7MveOod5Swx+/WKN170eb6LCbAHaFybw0B7ljdBbjj9GbMVl4dAe44n1gltmwVqiPAHecVxmzl1WkLhCXAvb7fme8TCnCv74+wggB3nN7MDJYAd5xPrBIzgzUxMeGmp6edfdePjo5ihUuo1pZsJcA9YfMjpzBnKwHukZudO1yAe66CzeczhysB7s33ucRI5nAlwL2EA5qtIcC9mU6lRjGHK2aQibF3Ae6lTl3cOgLc4/TKGc0MYQlwz9n5+LkC3OM1y5khwD1Hvbi5jPnEv0Pm3hkhLAHucWer1Gg2CIs5W5UGmc771nnumk3X9FjhRc96kXvjf31jKYt01ynde9Hm+iwmwB2hcm8NAe5Y3QW44/RmzFZeHQHuOJ9YJbZsFaojwB3nFcZs5dVpC4QlwL2+35nvEwpwr++PsIIAd5zezAyWAHecT6wSM4MlwB3nlTAXCnCvrztzthLgXt8fMyoIcMcJzhyuBLjjfMIergS447wiwB2ntVViDlfMIBNj7wLcsWfTVxPgjtOdGcIS4I7ziVUS4I7VW4A7Tm/GfOLVYe6dEcIS4I47l2ElNgiLOVuVBpnef/X73fd+9L0e47xm3Wvc8c85vqihSvdetLk+iwlwR6jcW0OAO1Z3Ae44vRmzlVdHgDvOJ1aJLVuF6ghwx3mFMVt5dQS443xilaamptzk5KQbGhpyY2Nj2OKZ1ZjvEwpwz9z8yOkC3CMFyxjOzGAJcM/Y+ISpAtwTREuc0pZsJcA90QAR05izlQD3iI0uMVSAewkVm63BHK4EuDfb41KjmMOVAPdSLph7HQHuc2tUcgRzuGIGmRh7F+Be8uQ1X0uAe3OtckcyQ1gC3HN3P26+APc4vXJHC3DPVbD5fMZ84t8dc++MEJYA9+bnquRINgiLOVuVBpnO+NIZ7gc//UGPHU457BT3krUvKWkTPcG9qJpzL+YhcQOZli9fPveEeTRCgDt2MwS44/RmzFZeHQHuOJ9YJbZsFaojwB3nldK5ENe5c22BsPQE9/quYb5PKMC9vj/CCgLccXozM1gC3HE+sUrMDJae4I7zip7gjtPaKjFnKwHuWK84Ae44wZnDlQB3nE/Yw5UAd5xXBLjjtGYPV8wgE2PvAtyxZ9NXE+CO050ZwhLgjvOJVRLgjtVbgDtOb8Z84tVh7p0RwhLgjjuXYSU2CIs5W5UGmf70c3/qfvLzn/QY521Hvs0d/vTDixqqdO9Fm+uzmJ7gjlC5t4YAd6zuAtxxejNmK6+OAHecT6wSW7YK1RHgjvMKY7by6ghwx/nEKukJ7li9fTUB7ljdBbjj9GZmsAS443xilQS44/RuS7bSE9zre0aAe32NZ1RgDigC3HFmYQ5XAtxxPmEPVwLccV4R4I7T2ioxhytmkImxdwHu2LPpqwlwx+nODGEJcMf5xCoJcMfqLcAdpzdjPvHqMPfOCGEJcMedy7ASG4TFnK1Kg0yv+8Tr3C9++Yse47z3Je91B606qKihSvdetLk+iwlwR6jcW0OAO1Z3Ae44vRmzlVdHgDvOJ1aJLVuF6ghwx3mFMVt5ddoCYekJ7vX9znyfUIB7fX+EFZj5sfHx8e53f6fTcSMjI1jhEqoxM1gC3BM2PGOKAPcM8SKntiVbCXCP3PiE4czZSk9wT9jwnCkC3HPUi5vLHK4EuMftde5o5nAlwD1395vPF+DeXKsSI5nDFTPIxNi7APcSJy5+DQHu8ZqlzmCGsAS4p+562jwB7mm6pc4S4J6qXPw8xnzi3yVz74wQlgD3+PNVYgYbhMWcrUqDTOs/st494Z7oscG5rzrXrdl5TQl7/G6N0r0Xba7PYgLcESr31hDgjtVdgDtOb8Zs5dUR4I7ziVViy1ahOgLccV5hzFZenbZAWALc6/ud+T6hAPf6/ggrCHDH6c3MYAlwx/nEKjEzWBMTE256etrZd/3o6ChWuIRqbclWAtwTNj9yCnO2EuAeudm5wwW45yrYfD5zuBLg3nyfS4xkDlcC3Es4oNkaAtyb6VRqFHO4YgaZGHsX4F7q1MWtI8A9Tq+c0cwQlgD3nJ2PnyvAPV6znBkC3HPUi5vLmE/8O2TunRHCEuAed7ZKjWaDsJizVUmQ6Ve/+ZU79qPHzmqDj772o26XFbuUskh3nZK9F21sC4sJcEcpPbOOAHes7gLccXozZiuvjgB3nE+sElu2CtUR4I7zCmO28uq0BcIS4F7f78z3CQW41/dHWEGAO05vZgZLgDvOJ1aJmcES4I7zSpgLBbjX1505Wwlwr++PGRUEuOMEZw5XAtxxPmEPVwLccV4R4I7T2ioxhytmkImxdwHu2LPpqwlwx+nODGEJcMf5xCoJcMfqLcAdpzdjPvHqMPfOCGEJcMedy7ASG4TFnK1KgkwP/PsD7uRLTp7VNJ875XNu2cJlRQ1VsveijW1hMQHuKKVn1hHgjtVdgDtOb8Zs5dUR4I7ziVViy1ahOgLccV5hzFZeHQHuOJ9YpampKTc5OemGhobc2NgYtnhmNeb7hALcMzc/croA90jBMoYzM1gC3DM2PmGqAPcE0RKntCVbCXBPNEDENOZsJcA9YqNLDBXgXkLFZmswhysB7s32uNQo5nAlwL2UC+ZeR4D73BqVHMEcrphBJsbeBbiXPHnN1xLg3lyr3JHMEJYA99zdj5svwD1Or9zRAtxzFWw+nzGf+HfH3DsjhCXAvfm5KjmSDcJizlYlQaZ7HrzHnX7Z6T1WGHJD7qrTrippke5aJXsv3lyfBQW4o5SeWUeAO1Z3Ae44vRmzlVdHgDvOJ1aJLVuF6ghwx3mFMVt5ddoCYekJ7vX9znyfUIB7fX+EFQS44/RmZrAEuON8YpWYGSw9wR3nFT3BHae1VWLOVgLcsV5xAtxxgjOHKwHuOJ+whysB7jivCHDHac0erphBJsbeBbhjz6avJsAdpzszhCXAHecTqyTAHau3AHec3oz5xKvD3DsjhCXAHXcuw0psEBZztioJMt3yk1vcmVed2WOa5YuWu8+c/JniZirZe/Hm+iwowB2l9Mw6Atyxugtwx+nNmK28OgLccT6xSmzZKlRHgDvOK4zZyqsjwB3nE6ukJ7hj9fbVBLhjdRfgjtObmcES4I7ziVUS4I7Tuy3ZSk9wr+8ZAe71NZ5RgTmgCHDHmYU5XAlwx/mEPVwJcMd5RYA7TmurxByumEEmxt4FuGPPpq8mwB2nOzOEJcAd5xOrJMAdq7cAd5zejPnEq8PcOyOEJcAddy7DSmwQFnO2Kgkybbhrg/uf//A/e0yz28rd3AUnXFDcTCV7L95cnwUFuKOUnllHgDtWdwHuOL0Zs5VXR4A7zidWiS1bheoIcMd5hTFbeXXaAmHpCe71/c58n1CAe31/hBWY+bHx8fHud3+n03EjIyNY4RKqMTNYAtwTNjxjigD3DPEip7YlWwlwj9z4hOHM2UpPcE/Y8JwpAtxz1IubyxyuBLjH7XXuaOZwJcA9d/ebzxfg3lyrEiOZwxUzyMTYuwD3Eicufg0B7vGapc5ghrAEuKfueto8Ae5puqXOEuCeqlz8PMZ84t8lc++MEJYA9/jzVWIGG4TFnK1Kgkxfu+1r7sJvX9hjgWc87RnunFecU8IaM9Yo2Xvx5vosKMAdpfTMOgLcsboLcMfpzZitvDoC3HE+sUps2SpUR4A7ziuM2cqr0xYIS4B7fb8z3ycU4F7fH2EFAe44vZkZLAHuOJ9YJWYGa2Jiwk1PTzv7rh8dHcUKl1CtLdlKgHvC5kdOYc5WAtwjNzt3uAD3XAWbz2cOVwLcm+9ziZHM4UqAewkHNFtDgHsznUqNYg5XzCATY+8C3Eudurh1BLjH6ZUzmhnCEuCes/PxcwW4x2uWM0OAe456cXMZ84l/h8y9M0JYAtzjzlap0WwQFnO2KgkyXT5+ufvMdz/TY4N1w+vcmS8+s5Q9frdOyd6LN9dnQQHuKKVn1hHgjtVdgDtOb8Zs5dUR4I7ziVViy1ahOgLccV5hzFZenbZAWALc6/ud+T6hAPf6/ggrCHDH6c3MYAlwx/nEKjEzWALccV4Jc6EA9/q6M2crAe71/TGjggB3nODM4UqAO84n7OFKgDvOKwLccVpbJeZwxQwyMfYuwB17Nn01Ae443ZkhLAHuOJ9YJQHuWL0FuOP0ZswnXh3m3hkhLAHuuHMZVmKDsJizVUmQ6ePXfdxddfNVPaY5/OmHu7cd+bbiZirZe/Hm+iwowB2l9Mw6Atyxugtwx+nNmK28OgLccT6xSmzZKlRHgDvOK4zZyqsjwB3nE6s0NTXlJicn3dDQkBsbG8MWz6zGfJ9QgHvm5kdOF+AeKVjGcGYGS4B7xsYnTBXgniBa4pS2ZCsB7okGiJjGnK0EuEdsdImhAtxLqNhsDeZwJcC92R6XGsUcrgS4l3LB3OsIcJ9bo5IjmMMVM8jE2LsA95Inr/laAtyba5U7khnCEuCeu/tx8wW4x+mVO1qAe66Czecz5hP/7ph7Z4SwBLg3P1clR7JBWMzZqiTI9L//6X+7f7rjn3qs8OL9X+xOHTu1pEW6a5XsvXhzfRYU4I5SemYdAe5Y3QW44/RmzFZeHQHuOJ9YJbZsFaojwB3nFcZs5dVpC4SlJ7jX9zvzfUIB7vX9EVYQ4I7Tm5nBEuCO84lVYmaw9AR3nFf0BHec1laJOVsJcMd6xQlwxwnOHK4EuON8wh6uBLjjvCLAHac1e7hiBpkYexfgjj2bvpoAd5zuzBCWAHecT6ySAHes3gLccXoz5hOvDnPvjBCWAHfcuQwrsUFYzNmqJMh09tVnuxt+dEOPaY4bPc7Zf6VfJXsv3Vu/9QS4o5SeWUeAO1Z3Ae44vRmzlVdHgDvOJ1aJLVuF6ghwx3mFMVt5dQS443xilfQEd6zevpoAd6zuAtxxejMzWALccT6xSgLccXq3JVvpCe71PSPAvb7GMyowBxQB7jizMIcrAe44n7CHKwHuOK8IcMdpbZWYwxUzyMTYuwB37Nn01QS443RnhrAEuON8YpUEuGP1FuCO05sxn3h1mHtnhLAEuOPOZViJDcJizlYlQaZ3ffFdbtPPNvWY5pTDTnEvWfuS4mYq2Xvx5vosKMAdpfTMOgLcsboLcMfpzZitvDoC3HE+sUps2SpUR4A7ziuM2cqr0xYIS09wr+935vuEAtzr+yOswMyPjY+Pd7/7O52OGxkZwQqXUI2ZwRLgnrDhGVMEuGeIFzm1LdlKgHvkxicMZ85WeoJ7wobnTBHgnqNe3FzmcCXAPW6vc0czhysB7rm733y+APfmWpUYyRyumEEmxt4FuJc4cfFrCHCP1yx1BjOEJcA9ddfT5glwT9MtdZYA91Tl4ucx5hP/Lpl7Z4SwBLjHn68SM9ggLOZsVRJkOu1zp7kf//zHPRY4/cjT3fOe/rwS1pixRsneizfXZ0EB7iilZ9YR4I7VXYA7Tm/GbOXVEeCO84lVYstWoToC3HFeYcxWXp22QFgC3Ov7nfk+oQD3+v4IKwhwx+nNzGAJcMf5xCoxM1gTExNuenra2Xf96OgoVriEam3JVgLcEzY/cgpzthLgHrnZucMFuOcq2Hw+c7gS4N58n0uMZA5XAtxLOKDZGgLcm+lUahRzuGIGmRh7F+Be6tTFrSPAPU6vnNHMEJYA95ydj58rwD1es5wZAtxz1Iuby5hP/Dtk7p0RwhLgHne2So1mg7CYs1VJkOmPLv4j98hjj/TY4MwXn+nWDa8rZY/frVOy9+LN9VlQgDtK6Zl1BLhjdRfgjtObMVt5dQS443xildiyVaiOAHecVxizlVenLRCWAPf6fme+TyjAvb4/wgoC3HF6MzNYAtxxPrFKzAyWAHecV8JcKMC9vu7M2UqAe31/zKggwB0nOHO4EuCO8wl7uBLgjvOKAHec1laJOVwxg0yMvQtwx55NX02AO053ZghLgDvOJ1ZJgDtWbwHuOL0Z84lXh7l3RghLgDvuXIaV2CAs5mxVEmR6xQWvcI//f4/3mOacV5zjnvG0ZxQ3U8neizfXZ0EB7iilZ9YR4I7VXYA7Tm/GbOXVEeCO84lVYstWoToC3HFeYcxWXh0B7jifWKWpqSk3OTnphoaG3NjYGLZ4ZjXm+4QC3DM3P3K6APdIwTKGMzNYAtwzNj5hqgD3BNESp7QlWwlwTzRAxDTmbCXAPWKjSwwV4F5CxWZrMIcrAe7N9rjUKOZwJcC9lAvmXkeA+9walRzBHK6YQSbG3gW4lzx5zdcS4N5cq9yRzBCWAPfc3Y+bL8A9Tq/c0QLccxVsPp8xn/h3x9w7I4QlwL35uSo5kg3CYs5WpUCm3/znb9wrL3zlrDY4/4Tz3R4r9yhpke5apXov3tgWFhTgjlT797UEuGN1F+CO05sxW3l1BLjjfGKV2LJVqI4Ad5xXGLOVV6ctEJae4F7f78z3CQW41/dHWEGAO05vZgZLgDvOJ1aJmcHSE9xxXtET3HFaWyXmbDUn4P7YY489YRcv5tPLPgjN5Ntss41buHDhfGptzl5871tvvbWz3z6Z7y+76WMXle1lP6httdVW873l3/XH3LtdwLrrrru672WfffZxy5Ytm/e6m09Mc/OIeYXpxdy7fQFZGLffvF+yZMm8l90+u+1z0F4LFixw22677bzv2TdoFwxvvfXW7j932203t9NOO9H0bo3a5wqT7pY9DAiy19KlS6m0Dnu3c2nnk+XF2Psdd9zRDeMrV650q1atYpG626fBqPbZwpILQ3HZejedrWd7WQY3zVlezL1bxrILQfbac8893YoVK+a97GzZKhTU98743Wnf+f66A8v3Plu2Cr1yyy23dK+p7LLLLt3/5vuLMZ94TZl7t58z7XPFXizXg9jySXj2jj76aLdx40Z35JFHuiuuuGK+H8sZ/flrKiyZljlbhb3bNXG7Np7y+vkvf+7edOmbZp160XEXuRWLy2e2Ur2nvN/UOffdd5976KGHujrvt99+qcsMZB5jtvJCMfbuc6Fd57TrnUwv5t4NpLW8suOOO7rdd9993svOmK28qMy9M94nZMtW4eG79957nf3ijP1cv3r16nl/LsMG2e4TMmYrrzfzfULG3u+//35n/9l9qrVr11KdS90nxG5XGxgsRn7M7p/YdxDLPU7GbOVPUti77hPW/3xhy1ahIvbXTx555JEujzoyMlJfrMwKjPmkDbnQ3gPbfULmbPXggw86g9zttf/++/fwy0ObN29+wg7DfHq1IVyx3PRpS0BhuRnrz5kAd+wnDnO4YoOwmMOVAHfsuWQOV8wgE2PvAtyxZ9NXYwPI2gIysV10E+COPZ8C3LF6s124CtUR4I7zCmO2YgaZ2PJJ6EQB7rhz2ZZcmAO4//iRH7t3fvmds4r++Td83g258r+kzQhhCXDHncuwkgB3rO4C3HF6M0PizL0z3uMU4I47l2EltvuEjNmqDSAT4z1OAe6D+UxhvB7UBgZLgHt9vzNmK6+KAPf6/mDOVmHvAtxxXmHMVqE6bPcJmRmsOQH3xx9//An7oJ9PkLsZxH5ws6dhsD3B3fduT/NgeYK7f9qy/cY92xPcWXu3P6O0adOm7uei/UbY8uXLcd8giZXs4o99GNovbzA8Sfyp4Yq1dwOZ7MaPnU2Wp12av+1ln4FMT3C378Ebbrih27s9JZrhaZehz73u9r3J8DQp87V/YuR2222X+Mk0mGn2eeL/+ol6r78H9pcVDGbaYYcdun/1hOllOcVyNksuDLX1vdsFQ4a/3GI/O/gfMi2nsD3BnbV3+yw0kNZea9as6T6FZL6/GLOV19T3bk9kYvgLUKEXGHtny1ah3jfeeGP3mor9VSKGp10qWw3mk9NAJv/XT+wzheGvEjFnqyOOOMJdf/317qijjnJXXnnlYDY9sar5xPyiXJgoYMQ0uy7x6KOPdmdYBk99gvsPfvYD996vvren8sJtFrrPvuGzER01H1qq9+YV80faDU0Dgkzngw46KH9B4AqM2eqpmdb+zXJNxc6leZzxfhVz7zfddFP3fsTOO+/shoeHgScsrRRjtvLvNOxd9wnT9j9mFlu2Ct/bnXfe2X3apf38sO+++8a87YGPZbvHyZitwk1mvU9o74Gtd3vSpf3ipv1MPzo6OvCzFtMA831Cxt7bwGAx5vHbbrvN2fUslnucdk+TlcEKe9d9wphP47SxbNkqfJf33HNP9y/6Gc/E8tdP2PLJbLmQhWNi7p0xn3i9p6en3eTkZPef69at632C+7x7fPtvf3DwgDsDUPNUc1vvBjIxQMB24coDNXZBggkGYu598+bN7uabb+5ax74wt99++7TUAJxlQdZD4mxADXPvdrHTA+4MN33sopv9iUp72ec3A2jtj5F9dm/YsKH7z7333psCBgo/AuxzxV4WxBl+OcxuxnpIfMWK8n8evebHo51JDwPZLygxwEBeD8beDdKzz/FOp0PxZ8JC79mNZA+4M+TC2Xo32IPhF6xMZw8DWb+pMFDNz45+azP3bmfTzqi97Mam/en4+f5iy1ahnr53+95h+AXZsHf7zrfvfqbe2bJVqLdlWsu29kubDDAQYz5hzla+d/v53t+wsp81GR54wJytxsbGuj9vHnPMMe7qq6+e71+XM/qz64YecFcurLt19tntb1jZzw+pDw347r3fdR/42gd6mt1x2Y7uE6//RJU3Uar3Ks31WfTuu+/u/ulb0/mQQw5Bls6uxZit/Jv2vdu/Wa4H2bVOu+Zp19sYHmoUGoy5940bN3avi++6665u9erV2eem9gKM2Wq2XKj7hLWd8uSfuWfKVqEit99+u3v44Ye71yQOPPDA+mIVrMB2n5AxW/ntYr5PyNi7/dKmwUB2zc1+7mR6Md8nDHtnuU9oP2uyM1jGHbDxY+Pj493vfpZ7nMwMVti77hPW/zZgy1ahIhMTE85gWvs8YfjlMMZ8MlsuZOGYQq+w3SdkzlZ2jdau1drr0EMP7eGXhwS4l/1g98FQgHtZXWdbjTlcCXCv74+wAnO4YoOwmMOVAHfsuWQOV4KwsF4R4I7V21fzAJkA9/r6C3Cvr3FYgS1bzdY7EyT+VJCJqXe2C1ehVwS44z5XmHMhI4QlwB3n7bASG4TFnK1KgUzXbLrGnfet83oMM7zDsDvvuN7/vYSzSvVeopemawhwb6pU2XEC3MvqOddqAtznUqjc/8+Yrfy7D3sX4F7OE/1WYstW4fsQ4F7fH74CY7byvTPfJ2TsXYA77lyGlQS4Y3VnhvMFuOO8IsAdp7VVYmawBLjjvBJmKwHu9XVnZrAEuNf3x4wKAtxxggtwx2nNHlCYwxUbhMV48Se8YKgnuOM+V5jDFTPIxNi7AHfcuQwrCXDH6c4MYekJ7jifWCU9wR2rtwB3nN6M+cSrw9w7I4QlwB13LsNKbBAWc7YqBTJ9+V+/7C6+/uIew+y3237uAy/rfbJ7CWeV6r1EL03XEODeVKmy4wS4l9VzrtUEuM+lULn/nzFb+XcvwL2cD5qsxJatwvckwL3JDpcZw5it/Dtnvk/I2LsA9zJnLnYVAe6xiuWNF+Cep1/MbGYGS4B7zE7nj2VmsAS45+9/0xUEuDdVqsw4ZgZLgHsZDzReRYB7Y6myBzKHKz3BPXv7oxZgDlcC3KO2OmuwnuCeJV/0ZOZwxQwyMfYuwD36eBWZIMC9iIyNFmGGsAS4N9riYoMEuBeTstFCAtwbyVRkEGM+8W+cuXdGCEuAe5EjF70IG4TFnK1KgUyf/u6n3RXjV/Ts9cF7HezOOOaMaA80mVCq9ya1So0R4F5Kybh1BLjH6ZU7WoB7roLN5zNmK//uBLg33+cSI9myVfieBbiXcECzNRizlX9njJA4c+8C3JudqdKjBLiXVnTL6wlwx+nNzGAJcMf5xCoxM1gC3HFeEeCO09oqMTNYAtyxXnEC3HGCM4crAe44n7CHKwHuOK8IcMdpzR6umEEmxt4FuGPPpq8mwB2nOzOEJcAd5xOrJMAdq7cAd5zejPnEq8PcOyOEJcAddy7DSmwQFnO2KgUyXfDPF7iv3/71HsMc8cwj3Fue/5YqRirVe5Xm+iwqwB2p9u9rCXDH6i7AHac3Y7by6ghwx/nEKrFlq1AdAe44rzBmK6+OAHecT6ySAHes3r6aAHes7gLccXozM1gC3HE+sUoC3HF6tyVbLVq0yC1cuBAnXIFKbPcJBbgX2PSYJZgDigD3mJ3OG8scrgS45+197GzmcCXAPXa308cLcE/XLmUmc7hiBpkYexfgnnLC8ucIcM/XsOkKzBCWAPemu1xmnAD3Mjo2XYXtwlX4vjZs2OAs265atcoNDw83fcsDG8eYT7xYzL0zQlgC3AdzTNkgLOZsVQpkOucb57jr7r6uxzAvO/Bl7sQ/OLGKkUr1XqW5PosKcEeq/ftaAtyxugtwx+nNmK28OgLccT6xSmzZKlRHgDvOK4zZyqvTFghr8eLFbsGCBbhNT6wkwD1RuMxpAtwzBYyczsyPjY+Pd7/7O52OGxkZiXzn+OHMDJYAd6xfmBksPcEd5xU9wR2ntVViZrD0BHesV/QEd6DezOFKgDvQKOS/PSjAHecVAe44rdnDFTPIxNi7AHfs2fTVBLjjdGeGsAS443xilQS4Y/UW4I7TmzGfeHWYe2eEsAS4485lWIkNwmLOVqVApvdc9R53809u7jHMa5/7WveqZ7+qipFK9V6luT6LCnBHqv37WgLcsboLcMfpzZitvDoC3HE+sUpsM/2TLwAAIABJREFU2SpUR4A7ziuM2cqrI8Ad5xOrJMAdq7evJsAdq7sAd5zezAyWAHecT6ySAHec3m3JVnqCe33PCHCvr/GMCswBRU9wx5mFOVwJcMf5hD1cCXDHeUWAO05rq8QcrphBJsbeBbhjz6avJsAdpzszhCXAHecTqyTAHau3AHec3oz5xKvD3DsjhCXAHXcuw0psEBZztioFMr3t8re5ux+4u8cwf3L4n7ij9zu6ipFK9V6luT6LCnBHqv37WgLcsboLcMfpzZitvDoC3HE+sUps2SpUR4A7ziuM2cqr0xYIS09wr+935vuEAtzr+yOswMyP6QnuOK8IcMdpbZUEuOP0bku2EuBe3zPM2UpPcK/vjxkVBLjjBBfgjtOaPaAwhysB7jifC3DHaW2VmMMVM8jE2LsAd+zZ9NUEuON0Z4awBLjjfGKVBLhj9RbgjtObMZ94dZh7Z4SwBLjjzmVYiQ3CYs5WpUCmUz51ipv+t+kew7zjqHe4w1YfVsVIpXqv0lyfRQW4I9X+fS0B7ljdBbjj9GbMVl4dAe44n1gltmwVqiPAHecVxmzl1WkLhCXAvb7fme8TCnCv74+wggB3nN7MDJYAd5xPrBIzgzUxMeGmp6edfdePjo5ihUuo1pZsJcA9YfMjpzBnKwHukZudO1yAe66Czeczhys9wb35PpcYyRyuBLiXcECzNQS4N9Op1CjmcMUMMjH2LsC91KmLW0eAe5xeOaOZISwB7jk7Hz9XgHu8ZjkzBLjnqBc3lzGf+HfI3DsjhCXAPe5slRrNBmExZ6tSINPxHzvePfofj/ZY4Kz1Z7kD9jiglDVmrFOq9yrN9VlUgDtS7d/XEuCO1V2AO05vxmzl1RHgjvOJVWLLVqE6AtxxXmHMVl6dtkBYAtzr+535PqEA9/r+CCsIcMfpzcxgCXDH+cQqMTNYAtxxXglzoQD3+rozZysB7vX9MaOCAHec4MzhSoA7zifs4UqAO84rAtxxWlsl5nDFDDIx9i7AHXs2fTUB7jjdmSEsAe44n1glAe5YvQW44/RmzCdeHebeGSEsAe64cxlWYoOwmLNVKZBp/UfWuyfcEz2G+eCrP+hWd1ZXMVKp3qs012dRAe5ItX9fS4A7VncB7ji9GbOVV0eAO84nVoktW4XqCHDHeYUxW3l1BLjjfGKVpqam3OTkpBsaGnJjY2PY4pnVmO8TCnDP3PzI6QLcIwXLGM7MYAlwz9j4hKkC3BNES5zSlmwlwD3RABHTmLOVAPeIjS4xVIB7CRWbrcEcrgS4N9vjUqOYw5UA91IumHsdAe5za1RyBHO4YgaZGHsX4F7y5DVfS4B7c61yRzJDWALcc3c/br4A9zi9ckcLcM9VsPl8xnzi3x1z74wQlgD35ueq5Eg2CIs5W5UAmX75m1+613z0NbNa4ML/90K36/a7lrTH79Yq0XuVxrawqAB3tOJP1hPgjtVdgDtOb8Zs5dUR4I7ziVViy1ahOgLccV5hzFZenbZAWHqCe32/M98nFOBe3x9hBQHuOL2ZGSwB7jifWCVmBktPcMd5RU9wx2ltlZizlQB3rFecAHec4MzhSoA7zifs4UqAO84rAtxxWrOHK2aQibF3Ae7Ys+mrCXDH6c4MYQlwx/nEKglwx+otwB2nN2M+8eow984IYQlwx53LsBIbhMWcrUqATA/82wPu5E+dPKtZPn3Sp92KxSuqGKlE71Ua28KiAtzRij9ZT4A7VncB7ji9GbOVV0eAO84nVoktW4XqCHDHeYUxW3l1BLjjfGKV9AR3rN6+mgB3rO4C3HF6MzNYAtxxPrFKAtxxerclW+kJ7vU9I8C9vsYzKjAHFAHuOLMwhysB7jifsIcrAe44rwhwx2ltlZjDFTPIxNi7AHfs2fTVBLjjdGeGsAS443xilQS4Y/UW4I7TmzGfeHWYe2eEsAS4485lWIkNwmLOViVApnsfutf92aV/NqtZrjrtKjfkhqoYqUTvVRrbwqIC3NGKP1lPgDtWdwHuOL0Zs5VXR4A7zidWiS1bheoIcMd5hTFbeXXaAmHpCe71/c58n1CAe31/hBWY+bHx8fHud3+n03EjIyNY4RKqMTNYAtwTNjxjigD3DPEip7YlWwlwj9z4hOHM2UpPcE/Y8JwpAtxz1IubyxyuBLjH7XXuaOZwJcA9d/ebzxfg3lyrEiOZwxUzyMTYuwD3Eicufg0B7vGapc5ghrAEuKfueto8Ae5puqXOEuCeqlz8PMZ84t8lc++MEJYA9/jzVWIGG4TFnK1KgEy3/d/b3Lu//O6erV+07SJ3+RsvL2GJWdco0Xu15vosLMAdrfiT9QS4Y3UX4I7TmzFbeXUEuON8YpXYslWojgB3nFcYs5VXpy0QlgD3+n5nvk8owL2+P8IKAtxxejMzWALccT6xSswM1sTEhJuennb2XT86OooVLqFaW7KVAPeEzY+cwpytBLhHbnbucAHuuQo2n88crgS4N9/nEiOZw5UA9xIOaLaGAPdmOpUaxRyumEEmxt4FuJc6dXHrCHCP0ytnNDOEJcA9Z+fj5wpwj9csZ4YA9xz14uYy5hP/Dpl7Z4SwBLjHna1So9kgLOZsVQJk2njvRvdXX/urnu3fYekO7uITLy5li551SvRerbk+CwtwRyv+ZD0B7ljdBbjj9GbMVl4dAe44n1gltmwVqiPAHecVxmzl1WkLhCXAvb7fme8TCnCv74+wggB3nN7MDJYAd5xPrBIzgyXAHeeVMBcKcK+vO3O2EuBe3x8zKghwxwnOHK4EuON8wh6uBLjjvCLAHae1VWIOV8wgE2PvAtyxZ9NXE+CO050ZwhLgjvOJVRLgjtVbgDtOb8Z84tVh7p0RwhLgjjuXYSU2CIs5W5UAma654xp33j+d12OWVTuscv/nuP9TzUQleq/WXJ+FBbijFX+yngB3rO4C3HF6M2Yrr44Ad5xPrBJbtgrVEeCO8wpjtvLqCHDH+cQqTU1NucnJSTc0NOTGxsawxTOrMd8nFOCeufmR0wW4RwqWMZyZwRLgnrHxCVMFuCeIljilLdlKgHuiASKmMWcrAe4RG11iqAD3Eio2W4M5XAlwb7bHpUYxhysB7qVcMPc6Atzn1qjkCOZwxQwyMfYuwL3kyWu+lgD35lrljmSGsAS45+5+3HwB7nF65Y4W4J6rYPP5jPnEvzvm3hkhLAHuzc9VyZFsEBZztioBMl1181Xu49d9vMcCz3zaM91fv+KvS1pjxloleq/WXJ+FBbijFX+yngB3rO4C3HF6M2Yrr44Ad5xPrBJbtgrVEeCO8wpjtvLqtAXC0hPc6/ud+T6hAPf6/ggrCHDH6c3MYAlwx/nEKjEzWHqCO84reoI7TmurxJytBLhjveIEuOMEZw5XAtxxPmEPVwLccV4R4I7Tmj1cMYNMjL0LcMeeTV9NgDtOd2YIS4A7zidWSYA7Vm8B7ji9GfOJV4e5d0YIS4A77lyGldggLOZsVQJk+uz3Pusuu/GyHrOsG17nznzxmdVMVKL3as31WViAO1rxJ+sJcMfqLsAdpzdjtvLqCHDH+cQqsWWrUB0B7jivMGYrr44Ad5xPrJKe4I7V21cT4I7VXYA7Tm9mBkuAO84nVkmAO07vtmQrPcG9vmcEuNfXeEYF5oAiwB1nFuZwJcAd5xP2cCXAHecVAe44ra0Sc7hiBpkYexfgjj2bvpoAd5zuzBCWAHecT6ySAHes3gLccXoz5hOvDnPvjBCWAHfcuQwrsUFYzNmqBMj00X/5qPv7W/++xyzPe/rz3OlHnl7NRCV6r9Zcn4UFuKMVf7KeAHes7gLccXozZiuvjgB3nE+sElu2CtUR4I7zCmO28uq0BcLSE9zr+535PqEA9/r+CCsw82Pj4+Pd7/5Op+NGRkawwiVUY2awBLgnbHjGFAHuGeJFTm1LthLgHrnxCcOZs5We4J6w4TlTBLjnqBc3lzlcCXCP2+vc0czhSoB77u43ny/AvblWJUYyhytmkImxdwHuJU5c/BoC3OM1S53BDGEJcE/d9bR5AtzTdEudJcA9Vbn4eYz5xL9L5t4ZISwB7vHnq8QMNgiLOVuVAJk+9I8fctf+8NqerX/x/i92p46dWsISs65RovdqzfVZWIA7WvEn6wlwx+ouwB2nN2O28uoIcMf5xCqxZatQHQHuOK8wZiuvTlsgLAHu9f3OfJ9QgHt9f4QVBLjj9GZmsAS443xilZgZrImJCTc9Pe3su350dBQrXEK1tmQrAe4Jmx85hTlbCXCP3Ozc4QLccxVsPp85XAlwb77PJUYyhysB7iUc0GwNAe7NdCo1ijlcMYNMjL0LcC916uLWEeAep1fOaGYIS4B7zs7HzxXgHq9ZzgwB7jnqxc1lzCf+HTL3zghhCXCPO1ulRrNBWMzZqgTI9L6/f5+7cfLGnu0/dt2x7oTnnFDKFj3rlOi9WnN9Fhbgjlb8yXoC3LG6C3DH6c2Yrbw6AtxxPrFKbNkqVEeAO84rjNnKq9MWCEuAe32/M98nFOBe3x9hBQHuOL2ZGSwB7jifWCVmBkuAO84rYS4U4F5fd+ZsJcC9vj9mVBDgjhOcOVwJcMf5hD1cCXDHeUWAO05rq8QcrphBJsbeBbhjz6avJsAdpzszhCXAHecTqyTAHau3AHec3oz5xKvD3DsjhCXAHXcuw0psEBZztioBMr3ri+9ym362qccsJx16klt/wPpqJirRe7Xm+iwswB2t+JP1BLhjdRfgjtObMVt5dQS443xildiyVaiOAHecVxizlVdHgDvOJ1ZpamrKTU5OuqGhITc2NoYtnlmN+T6hAPfMzY+cLsA9UrCM4cwMlgD3jI1PmCrAPUG0xCltyVYC3BMNEDGNOVsJcI/Y6BJDBbiXULHZGszhSoB7sz0uNYo5XAlwL+WCudcR4D63RiVHMIcrZpCJsXcB7iVPXvO1BLg31yp3JDOEJcA9d/fj5gtwj9Mrd7QA91wFm89nzCf+3TH3zghhCXBvfq5KjmSDsJizVQmQ6c2ff7ObeniqxwJvecFb3BEjR5S0xoy1SvRerbk+CwtwRyv+ZD0B7ljdBbjj9GbMVl4dAe44n1gltmwVqiPAHecVxmzl1WkLhKUnuNf3O/N9QgHu9f0RVhDgjtObmcES4I7ziVViZrD0BHecV/QEd5zWVok5Wwlwx3rFCXDHCc4crgS443zCHq4EuOO8IsAdpzV7uGIGmRh7F+COPZu+mgB3nO7MEJYAd5xPrJIAd6zeAtxxejPmE68Oc++MEJYAd9y5DCuxQVjM2aoEyHTixSe6hx97uMcsf37Mn7vn7vXcaiYq0Xu15vosLMAdrfiT9QS4Y3UX4I7TmzFbeXUEuON8YpXYslWojgB3nFcYs5VXR4A7zidWSU9wx+rtqwlwx+ouwB2nNzODJcAd5xOrJMAdp3dbspWe4F7fMwLc62s8owJzQBHgjjMLc7gS4I7zCXu4EuCO84oAd5zWVok5XDGDTIy9C3DHnk1fTYA7TndmCEuAO84nVkmAO1ZvAe44vRnziVeHuXdGCEuAO+5chpXYICzmbFUCZHr1Ra92v3781z1mef/L3u+etduzqpmoRO/VmuuzsAB3tOJP1hPgjtVdgDtOb8Zs5dUR4I7ziVViy1ahOgLccV5hzFZenbZAWHqCe32/M98nFOBe3x9hBWZ+bHx8vPvd3+l03MjICFa4hGrMDJYA94QNz5giwD1DvMipbclWAtwjNz5hOHO20hPcEzY8Z4oA9xz14uYyhysB7nF7nTuaOVwJcM/d/ebzBbg316rESOZwxQwyMfYuwL3EiYtfQ4B7vGapM5ghLAHuqbueNk+Ae5puqbMEuKcqFz+PMZ/4d8ncOyOEJcA9/nyVmMEGYTFnq1yQ6Qn3hFv/kfWzbvuHX/Nht9eOe5WwxKxr5PZerbEtLCzAfRCqC3BHqy7AHac4Y7by6ghwx/nEKrFlq1AdAe44rzBmK69OWyAsAe71/c58n1CAe31/hBUEuOP0ZmawBLjjfGKVmBmsiYkJNz097ey7fnR0FCtcQrW2ZCsB7gmbHzmFOVsJcI/c7NzhAtxzFWw+nzlcCXBvvs8lRjKHKwHuJRzQbA0B7s10KjWKOVwxg0yMvQtwL3Xq4tYR4B6nV85oZghLgHvOzsfPFeAer1nODAHuOerFzWXMJ/4dMvfOCGEJcI87W6VGs0FYzNkqF2Ta/KvN7rUff+2sW/93f/R3rrNdp5QtetbJ7b1aY1tYWID7IFQX4I5WXYA7TnHGbOXVEeCO84lVYstWoToC3HFeYcxWXp22QFgC3Ov7nfk+oQD3+v4IKwhwx+nNzGAJcMf5xCoxM1gC3HFeCXOhAPf6ujNnKwHu9f0xo4IAd5zgzOFKgDvOJ+zhSoA7zisC3HFaWyXmcMUMMjH2LsAdezZ9NQHuON2ZISwB7jifWCUB7li9Bbjj9GbMJ14d5t4ZISwB7rhzGVZig7CYs1UuyPTTX/zU/fFn/nhWo1x66qVuyYIl1UyU23u1xrawsAD3QaguwB2tugB3nOKM2cqrI8Ad5xOrxJatQnUEuOO8wpitvDoC3HE+sUpTU1NucnLSDQ0NubGxMWzxzGrM9wkFuGdufuR0Ae6RgmUMZ2awBLhnbHzCVAHuCaIlTmlLthLgnmiAiGnM2UqAe8RGlxgqwL2Eis3WYA5XAtyb7XGpUczhSoB7KRfMvY4A97k1KjmCOVwxg0yMvQtwL3nymq8lwL25VrkjmSEsAe65ux83X4B7nF65owW45yrYfD5jPvHvjrl3RghLgHvzc1VyJBuExZytckGmux64y/33y/97z/YPuSF31WlXlbRFz1q5vVdtrs/iAtwHoboAd7TqAtxxijNmK6+OAHecT6wSW7YK1RHgjvMKY7by6rQFwtIT3Ov7nfk+oQD3+v4IKwhwx+nNzGAJcMf5xCoxM1h6gjvOK3qCO05rq8ScrQS4Y73iBLjjBGcOVwLccT5hD1cC3HFeEeCO05o9XDGDTIy9C3DHnk1fTYA7TndmCEuAO84nVkmAO1ZvAe44vRnziVeHuXdGCEuAO+5chpXYICzmbJULMv3rj//Vvfcr7+0xyrKFy9znTvlcVQPl9l61uT6LC3AfhOoC3NGqC3DHKc6Yrbw6AtxxPrFKbNkqVEeAO84rjNnKqyPAHecTq6QnuGP19tUEuGN1F+CO05uZwRLgjvOJVRLgjtO7LdlKT3Cv7xkB7vU1nlGBOaAIcMeZhTlcCXDH+YQ9XAlwx3lFgDtOa6vEHK6YQSbG3gW4Y8+mrybAHac7M4QlwB3nE6skwB2rtwB3nN6M+cSrw9w7I4QlwB13LsNKbBAWc7bKBZmuu/s6d843zukxys7Ld3Yfe93Hqhoot/eqzfVZXID7IFQX4I5WXYA7TnHGbOXVEeCO84lVYstWoToC3HFeYcxWXp22QFh6gnt9vzPfJxTgXt8fYQVmfmx8fLz73d/pdNzIyAhWuIRqzAyWAPeEDc+YIsA9Q7zIqW3JVgLcIzc+YThzttIT3BM2PGeKAPcc9eLmMocrAe5xe507mjlcCXDP3f3m8wW4N9eqxEjmcMUMMjH2LsC9xImLX0OAe7xmqTOYISwB7qm7njZPgHuabqmzBLinKhc/jzGf+HfJ3DsjhCXAPf58lZjBBmExZ6tckOkffvAP7vxrz+/Z9r122st9+NgPl7BD3zVye6/aXJ/FBbgPQnUB7mjVBbjjFGfMVl4dAe44n1gltmwVqiPAHecVxmzl1WkLhCXAvb7fme8TCnCv74+wggB3nN7MDJYAd5xPrBIzgzUxMeGmp6edfdePjo5ihUuo1pZsJcA9YfMjpzBnKwHukZudO1yAe66CzeczhysB7s33ucRI5nAlwL2EA5qtIcC9mU6lRjGHK2aQibF3Ae6lTl3cOgLc4/TKGc0MYQlwz9n5+LkC3OM1y5khwD1Hvbi5jPnEv0Pm3hkhLAHucWer1Gg2CIs5W+WCTF+66Uvuk9/5ZM/WP2u3Z7n3v+z9pSwx6zq5vVdtrs/iAtwHoboAd7TqAtxxijNmK6+OAHecT6wSW7YK1RHgjvMKY7by6rQFwhLgXt/vzPcJBbjX90dYQYA7Tm9mBkuAO84nVomZwRLgjvNKmAsFuNfXnTlbCXCv748ZFQS44wRnDlcC3HE+YQ9XAtxxXhHgjtPaKjGHK2aQibF3Ae7Ys+mrCXDH6c4MYQlwx/nEKglwx+otwB2nN2M+8eow984IYQlwx53LsBIbhMWcrXJBps989zPu8vHLe4zynD2f4979ondXNVBu71Wb67O4APdBqC7AHa26AHec4ozZyqsjwB3nE6vElq1CdQS447zCmK28OgLccT6xSlNTU25yctINDQ25sbExbPHMasz3CQW4Z25+5HQB7pGCZQxnZrAEuGdsfMJUAe4JoiVOaUu2EuCeaICIaczZSoB7xEaXGCrAvYSKzdZgDlcC3JvtcalRzOFKgHspF8y9jgD3uTUqOYI5XDGDTIy9C3AvefKaryXAvblWuSOZISwB7rm7HzdfgHucXrmjBbjnKth8PmM+8e+OuXdGCEuAe/NzVXIkG4TFnK1yQaaL/uUid/WtV/ds//Of8Xz3Z0f8WUlb9KyV23vV5vosLsB9EKoLcEerLsAdpzhjtvLqCHDH+cQqsWWrUB0B7jivMGYrr05bICw9wb2+35nvEwpwr++PsIIAd5zezAyWAHecT6wSM4OlJ7jjvKInuOO0tkrM2UqAO9YrToA7TnDmcCXAHecT9nAlwB3nFQHuOK3ZwxUzyMTYuwB37Nn01QS443RnhrAEuON8YpUEuGP1FuCO05sxn3h1mHtnhLAEuOPOZViJDcJizla5INOH/vFD7tofXttjlJesfYk75bBTqhoot/eqzfVZXID7IFQX4I5WXYA7TnHGbOXVEeCO84lVYstWoToC3HFeYcxWXh0B7jifWCU9wR2rt68mwB2ruwB3nN7MDJYAd5xPrJIAd5zebclWeoJ7fc8IcK+v8YwKzAFFgDvOLMzhSoA7zifs4UqAO84rAtxxWlsl5nDFDDIx9i7AHXs2fTUB7jjdmSEsAe44n1glAe5YvQW44/RmzCdeHebeGSEsAe64cxlWYoOwmLNVLsh09tVnuxt+dEOPUY5dd6w74TknVDVQbu9Vm+uzuAD3QaguwB2tugB3nOKM2cqrI8Ad5xOrxJatQnUEuOO8wpitvDptgbD0BPf6fme+TyjAvb4/wgrM/Nj4+Hj3u7/T6biRkRGscAnVmBksAe4JG54xRYB7hniRU9uSrQS4R258wnDmbKUnuCdseM4UAe456sXNZQ5XAtzj9jp3NHO4EuCeu/vN5wtwb65ViZHM4YoZZGLsXYB7iRMXv4YA93jNUmcwQ1gC3FN3PW2eAPc03VJnCXBPVS5+HmM+8e+SuXdGCEuAe/z5KjGDDcJizla5INMZXzrD/eCnP+jZ9jf8wRvcSw98aQk79F0jt/eqzfVZXID7IFQX4I5WXYA7TnHGbOXVEeCO84lVYstWoToC3HFeYcxWXp22QFgC3Ov7nfk+oQD3+v4IKwhwx+nNzGAJcMf5xCoxM1gTExNuenra2Xf96OgoVriEam3JVgLcEzY/cgpzthLgHrnZucMFuOcq2Hw+c7gS4N58n0uMZA5XAtxLOKDZGgLcm+lUahRzuGIGmRh7F+Be6tTFrSPAPU6vnNHMEJYA95ydj58rwD1es5wZAtxz1Iuby5hP/Dtk7p0RwhLgHne2So1mg7CYs1UuyPTWS9/qfvTQj3q2/rTnn+Ze+MwXlrLErOvk9l61uT6LC3AfhOoC3NGqC3DHKc6Yrbw6AtxxPrFKbNkqVEeAO84rjNnKq9MWCEuAe32/M98nFOBe3x9hBQHuOL2ZGSwB7jifWCVmBkuAO84rYS4U4F5fd+ZsJcC9vj9mVBDgjhOcOVwJcMf5hD1cCXDHeUWAO05rq8QcrphBJsbeBbhjz6avJsAdpzszhCXAHecTqyTAHau3AHec3oz5xKvD3DsjhCXAHXcuw0psEBZztsoFmU7+1MnugX97oMco/+MP/4f7g33+oKqBcnuv2lyfxQW4D0J1Ae5o1QW44xRnzFZeHQHuOJ9YJbZsFaojwB3nFcZs5dUR4I7ziVWamppyk5OTbmhoyI2NjWGLZ1Zjvk8owD1z8yOnC3CPFCxjODODJcA9Y+MTpgpwTxAtcUpbspUA90QDRExjzlYC3CM2usRQAe4lVGy2BnO4EuDebI9LjWIOVwLcS7lg7nUEuM+tUckRzOGKGWRi7F2Ae8mT13wtAe7NtcodyQxhCXDP3f24+QLc4/TKHS3APVfB5vMZ84l/d8y9M0JYAtybn6uSI9kgLOZslQsyHf+x492j//Foz/aftf4sd8AeB5S0Rc9aub1Xba7P4gLcB6G6AHe06gLccYozZiuvjgB3nE+sElu2CtUR4I7zCmO28uq0BcLSE9zr+535PqEA9/r+CCsIcMfpzcxgCXDH+cQqMTNYeoI7zit6gjtOa6vEnK0EuGO94gS44wRnDlcC3HE+YQ9XAtxxXhHgjtOaPVwxg0yMvQtwx55NX02AO053ZghLgDvOJ1ZJgDtWbwHuOL0Z84lXh7l3RghLgDvuXIaV2CAs5myVCzKtP3+9sxtHT32d+6pz3Zqd11Q1UG7vVZvrs7gA90GoLsAdrboAd5zijNnKqyPAHecTq8SWrUJ1BLjjvMKYrbw6AtxxPrFKeoI7Vm9fTYA7VncB7ji9mRksAe44n1glAe44vduSrfQE9/qeEeBeX+MZFZgDigB3nFmYw5UAd5xP2MOVAHecVwS447S2SszhihlkYuxdgDv2bPpqAtxxujNDWALccT6xSgLcsXoLcMfpzZhPvDrMvTNCWALccecyrMQGYTFnqxyQ6Ve/+ZU79qPHzmqSC064wO22creqBsrpvWpjW1hcgPtglP/1r3/dvSZ1SEiQAAAgAElEQVRkrxUrVgymiciqzJA4c+8bN250lrV23XVXt3r16shdww9nzFZeJQHuWL+wZatQHQHuOK8wZiuvTlsgLD3Bvb7fme8TCnCv74+wAjM/Nj4+3v3ltk6n40ZGRrDCJVRjZrAEuCdseMYUAe4Z4kVObUu2EuAeufEJw5mz1ZxPcH/ssceesIsX8+llH4R2QLfZZhu3cOHC+dTanL343rfeemtnh3O+v+ymj11Utpf9oLbVVlvN95Z/1x9z7xZi77rrru572WeffdyyZcvmve7mE9PcPGJeYXox925fQBbGh4aG3JIlS+a97PbZbZ+D9lqwYIHbdttt533PvkG7YHjrrbd2/7nbbru5nXbaiaZ3a9Q+V5h0t+xhN6nstXTpUiqtw97tXNr5ZHkx9n7HHXd0b36vXLnSrVq1ikXqbp8Go9pnC0suDMVl6910tp7tZRncNGd5MfduGcv+lJ+99txzTwpAhS1bhT72vTN+d9p3vr/uwPK9z5atQq/ccsst3Wsqu+yyS/e/+f5izCdeU+be7edMDxiyXA9iyyfh2Tv66KOdgXpHHnmku+KKK+b7sZzRn7+mwpJpmbNV2LtdE7dr401fP3/s5+5Nl71p1uEXHneh237x9k2XShqX03tSwQKT7rvvPvfQQw91dd5vv/0KrIhbgjFbeXUYe/e50K5z2vVOphdz7wbSWl7Zcccd3e677z7vZWfMVl5U5t4Z7xOyZavw8N17773OfnHGfq5n+MWTsHe2+4SM2crrzXyfkLH3+++/39l/dp9q7dq18/77MmxQ9wmx29UGBouRH7P7J/YdxHKPkzFb+ZMU9q77hPU/X9iyVaiI/fWTRx55pMujMvziCWM+aUMutPfAdp+QOVs9+OCDziB3e+2///49/PLQ5s2bn5jtT5fW/7jrX6EN4Yrlpk9bAgrLzVjvegHu2E8Y5nDFBmExhysB7thzyRyumEEmxt4FuGPPpq/GBpC1BWRiu+gmwB17PgW4Y/Vmu3AVqiPAHecVxmzFDDKx5ZPQiQLcceeyLbkwFnC/7xf3ubd/6e2zCv2pP/qUW7B1XSiXEcIS4I47l2ElAe5Y3QW44/RmhsSZe2e8xynAHXcuBbgPRmvm+4SMvQtwH4zPGa8HtYHBEuBe3++M2UqAe31fzFaBmcES4I7zDGO2CtVhu0/IzGDNCbg//vjjT9iX1HyC3M0gdlHcnobB9gR337s9zYPlCe7+acv2G/dsT3Bn7d3+jNKmTZu6n4v2G2HLly/HfYMkVrKAYh+G9ssbDE8Sf+qFK9beDWSyGz92Nlmedmn+tpd9BjI9wd2+B2+44YZu7/aUaIanXYY+97rb9ybD06TM1/6Jkdttt13iJ9Ngptnnif/rJ+q9/h7YX1YwmGmHHXbo/tUTppflFMvZLLkw1Nb3bhcMGf5yi/3s4H/ItJzC9gR31t7ts9BAWnutWbOm+xSS+f5izFZeU9+7PZGJ4S9AhV5g7J0tW4V633jjjd1rKvZXiRiedqlsNZhPTgOZ/F8/sc8Uhr9KxJytjjjiCHf99de7o446yl155ZWD2fTEquYT84tyYaKAEdPsusSjjz7anWEZPOYJ7j+c/qF791Xv7qk25IbcFafW/6sBOb1HSFR0qN3QNCDIdD7ooIOKrl17McZs9dRMa/9muaZi59I8zni/irn3m266qXs/Yuedd3bDw8O1j1X2+ozZyr/psHfdJ8y2wpwLsGWr8A3deeed3add2s8P++6775zvdT4NYLvHyZitwv1mvU9o74Gtd3vSpf3ipv1MPzo6Op+O3Zy9MN8nZOy9DQwWYx6/7bbbnF3PYrnHafc0WRmssHfdJ5zzIzh7AFu2Ct/wPffc0/2LfsYzsfz1E7Z8MlsuZOGYmHtnzCde7+npaTc5Odn957p163qf4D7vHt/+2x8cPODOANQ81dzWu4FMDBCwXbjyQI1dkGCCgZh737x5s7v55pu71rEvzO23r/tngrPTiXPdIOshcTaghrl3u9jpAXeGmz520c3+RKW97PObAbT258M+uzds2ND95957700BA4Vn2z5X7GVBnOGXw+xmrIfEV6xYUeJjCraGnUkPA9kvKDHAQF4cxt4N0rPP8U6nQ/FnwkIj2o1kD7gz5MLZejfYg+EXrExnDwNZvzEwEOzDo08h5t7tbNoZtZfd2LQ/HT/fX2zZKtTT927fOwy/IBv2bt/59t3P1Dtbtgr1tkxr2dZ+aZMBBmLMJ8zZyvduP9/7G1b2sybDAw+Ys9XY2Fj3581jjjnGXX311fP963JGf3bd0APuyoV1t84+u/0NK/v5IeahAd+f+r77y6/+ZU+DKxavcJ8+6dN1G3eu+72T2nv15voUuPvuu7t/+tZ0PuSQQwbVRlJdxmzl36jv3f7Ncj3IrnXaNU+73sbwUKPQVMy9b9y4sXtdfNddd3WrV69OOivISYzZarZcqPuE9V3Dlq1CRW6//Xb38MMPd69JHHjggfXFKliB7T4hY7by28V8n5Cxd/ulTYOB7Jqb/dzJ9GK+Txj2znKf0H5eY2ewjDtg48fGx8e7PBbLPU5mBivsXfcJ638bsGWrUJGJiQlnMK19njD8chhjPpktF7JwTKFX2O4TMmcru0Zr12rtdeihh/bwy0MC3Mt+sPtgKMC9rK6zrcYcrgS41/dHWIE5XLFBWMzhSoA79lwyhytBWFivCHDH6u2reYBMgHt9/QW419c4rMCWrWbrnQkSfyrIxNQ724Wr0CsC3HGfK8y5kBHCEuCO83ZYiQ3CYs5WOSDTv9z5L+7cb57bY5KnrXiau+i1F1U3T07v1ZvrU0CA+2CUF+CO1V2AO05vxmzl1Ql7F+Be3zNs2SpURIB7fX/4CozZyvfOfJ+QsXcB7rhzGVYS4I7VnRnOF+CO84oAd5zWVomZwRLgjvNKmK0EuNfXnZnBEuBe3x8zKghwxwkuwB2nNXtAYQ5XbBAW48Wf8IKhnuCO+1xhDlfMIBNj7wLccecyrCTAHac7M4SlJ7jjfGKV9AR3rN4C3HF6M+YTrw5z74wQlgB33LkMK7FBWMzZKgdk+vrtX3cX/PMFPSbZp7OP+1+v/l/VzZPTe/Xm+hQQ4D4Y5QW4Y3UX4I7TmzFbeXUEuON8YpXYslWojgB3nFcYs5VXh/k+IWPvAtxx5zKsJMAdq7sAd5zezAyWAHecT9j5MQHuOK8IcMdpbZWYGSwB7livdP8Uq/3QqSe41xeeOVzpCe71/RFWEOCO05vx4o9XR09wx/mEPVwxg0yMvQtwx55NX02AO053ZghLgDvOJ1ZJgDtWbwHuOL0Z84lXh7l3RghLgDvuXIaV2CAs5myVAzJ98aYvuku+c0mPSfbffX939kvPrm6enN6rN9engAD3wSgvwB2ruwB3nN6M2cqrI8Ad5xOrxJatQnUEuOO8wpitvDrM9wkZexfgjjuXYSUB7ljdBbjj9GZmsAS443xilZgZLAHuOK8IcMdpzc5gCXDHekWAO1Bv5nAlwB1oFPJwpSe447wiwB2nNXu4YgaZGHsX4I49m76aAHec7swQlgB3nE+skgB3rN4C3HF6M+YTrw5z74wQlgB33LkMK7FBWMzZKgdk+tTGT7kvfP8LPSY5eO+D3RlHn1HdPDm9V2+uTwEB7oNRXoA7VncB7ji9GbOVV0eAO84nVoktW4XqCHDHeYUxW3l1GCFx5t4FuOPOZVhJgDtWdwHuOL2ZGSwB7jifWCUB7ji925KtFi1a5BYuXIgTrkAltvuEeoJ7gU2PWYI5oOgJ7jE7nTeWOVwJcM/b+9jZzOFKgHvsbqePF+Cerl3KTOZwxQwyMfYuwD3lhOXPEeCer2HTFZghLAHuTXe5zDgB7mV0bLoK24Wr8H1t2LCh+5flVq1a5YaHh5u+5YGNY8wnXizm3hkhLAHugzmmbBAWc7bKAZku/PaF7mu3fa3HJEeMHOHe8oK3VDdPTu/Vm+tTQID7YJQX4I7VXYA7Tm/GbOXVEeCO84lVYstWoToC3HFeYcxWXp22QFiLFy92CxYswG16YiUB7onCZU4T4J4pYOR0Zn5sfHy8+93f6XTcyMhI5DvHD2dmsAS4Y/3CzGDpCe44r+gJ7jitrRIzg6UnuGO9oie4A/VmDlcC3IFGIf/tQQHuOK8IcMdpzR6umEEmxt4FuGPPpq8mwB2nOzOEJcAd5xOrJMAdq7cAd5zejPnEq8PcOyOEJcAddy7DSmwQFnO2ygGZPvjND7pv3/ntHpP8t7X/zZ182MnVzZPTe/Xm+hQQ4D4Y5QW4Y3UX4I7TmzFbeXUEuON8YpXYslWojgB3nFcYs5VXR4A7zidWSYA7Vm9fTYA7VncB7ji9mRksAe44n1glAe44vduSrfQE9/qeEeBeX+MZFZgDip7gjjMLc7gS4I7zCXu4EuCO84oAd5zWVok5XDGDTIy9C3DHnk1fTYA7TndmCEuAO84nVkmAO1ZvAe44vRnziVeHuXdGCEuAO+5chpXYICzmbJUDMp3192e58cnxHpMcN3qcs/9qv3J6r91bv/UFuA9GeQHuWN0FuOP0ZsxWXh0B7jifWCW2bBWqI8Ad5xXGbOXVaQuEpSe41/c7831CAe71/RFWYObH9AR3nFcEuOO0tkoC3HF6tyVbCXCv7xnmbKUnuNf3x4wKAtxxggtwx2nNHlCYw5UAd5zPBbjjtLZKzOGKGWRi7F2AO/Zs+moC3HG6M0NYAtxxPrFKAtyxegtwx+nNmE+8Osy9M0JYAtxx5zKsxAZhMWerHJDpXV98l9v0s009Jjnp0JPc+gPWVzdPTu/Vm+tTQID7YJQX4I7VXYA7Tm/GbOXVEeCO84lVYstWoToC3HFeYcxWXp22QFgC3Ov7nfk+oQD3+v4IKwhwx+nNzGAJcMf5hJ0fm5iYcNPT086+60dHR7HCJVRrS7YS4J6w+ZFTmLOVAPfIzc4dLsA9V8Hm85nDlZ7g3nyfS4wU4F5CxWZrMIcrAe7N9rjUKOZwxQwyMfYuwL3UqYtbR4B7nF45o5khLAHuOTsfP1eAe7xmOTMEuOeoFzeXMZ/4d8jcOyOEJcA97myVGs0GYTFnqxyQ6c2ff7ObeniqZ9vf8vy3uCOeeUQpO/RdJ6f36s31KSDAfTDKC3DH6i7AHac3Y7by6ghwx/nEKrFlq1AdAe44rzBmK68O831Cxt6npqbc5OSkGxoacmNjYziTFqjEfJ9QgHsBA0QsIcA9QqzMocwMlgD3zM2PnM7MYAlwj9zsjOFhthLgniFkw6nM2UqAe8NNLjVMgHspJedehzlcCXCfe39LjmAOV3qCe0knbHktAe44ra0Sc7hiBpkYexfgjj2bvpoAd5zuzBCWAHecT6ySAHes3gLccXoz5hOvDnPvjBCWAHfcuQwrsUFYzNkqB2Q6+ZKT3QP//kCPSc44+gx38N4HVzdPTu/Vm+tTQID7YJQX4I7VXYA7Tm/GbOXVEeCO84lVYstWoToC3HFeYcxWXh1GSJy5dwHuuHMZVhLgjtVdgDtOb2YGS4A7zidWiZnBEuCO84oAd5zWVomZwRLgjvWKE+COE5w5XAlwx/mEPVwJcMd5RYA7Tmv2cMUMMjH2LsAdezZ9NQHuON2ZISwB7jifWCUB7li9Bbjj9GbMJ14d5t4ZISwB7rhzGVZig7CYs1UOyHTcx45zj/3HYz0mOWv9We6APQ6obp6c3qs316eAAPfBKC/AHau7AHec3ozZyqsjwB3nE6vElq1CdQS447zCmK28OgLccT6xSgLcsXr7agLcsboLcMfpzcxgCXDH+cQqCXDH6d2WbKUnuNf3jAD3+hrPqMAcUAS448zCHK4EuON8wh6uBLjjvCLAHae1VWIOV8wgE2PvAtyxZ9NXE+CO050ZwhLgjvOJVRLgjtVbgDtOb8Z84tVh7p0RwhLgjjuXYSU2CIs5W+WATOvPX+/shtdTX+e+6ly3Zuc11c2T03v15voUEOA+GOUFuGN1F+CO05sxW3l1BLjjfGKV2LJVqI4Ad5xXGLOVV6ctENbixYvdggULcJueWEmAe6JwmdMEuGcKGDmdmR8bHx/vfvd3Oh03MjIS+c7xw5kZLAHuWL8IcMfp3ZZsJcC9vmeYGSw9wb2+P2ZUEOCOE5w5XAlwx/nEKjGHKwHuOK8IcMdpbZWYwxUzyMTYuwB37Nn01QS443RnhrAEuON8YpUEuGP1FuCO05sxn3h1mHtnhLAEuOPOZViJDcJizlapINOvH/+1e/VFr57VIH97wt+63VfuXt08qb1Xb2wLBQS4D0Z9Ae5Y3QW44/RmzFZeHQHuOJ9YJbZsFaojwB3nFcZs5dVpC4QlwL2+35nvEwpwr++PsIIAd5zezAyWAHecT9gZrImJCTc9Pe3su350dBQrXEK1tmQrAe4Jmx85hTlbCXCP3Ozc4QLccxVsPp85XAlwb77PJUYKcC+hYrM1mMOVAPdme1xqFHO4YgaZGHsX4F7q1MWtI8A9Tq+c0cwQlgD3nJ2PnyvAPV6znBkC3HPUi5vLmE/8O2TunRHCEuAed7ZKjWaDsJizVSrI9PPHfu5ef/HrZ93yS068xK1curKUHfquk9p79ca2UECA+2DUF+CO1V2AO05vxmzl1RHgjvOJVWLLVqE6AtxxXmHMVl4d5vuEjL3rCe64cxlWEuCO1V2AO05vZgZLgDvOJ1aJmcES4I7zSpitBLjX152ZwRLgXt8fMyoIcMcJzhyuBLjjfMIervQEd5xXBLjjtLZKzOGKGWRi7F2AO/Zs+moC3HG6M0NYAtxxPrFKAtyxegtwx+nNmE+8Osy9M0JYAtxx5zKsxAZhMWerVJDpvkfuc2/67JtmNcjlb7zcLdp2UXXzpPZevbEtFBDgPhj1BbhjdRfgjtObMVt5dQS443xildiyVaiOAHecVxizlVeHERJn7l2AO+5chpUEuGN1F+CO05uZwRLgjvOJVRLgjtO7LdlKgHt9zzAzWALc6/tjRgUB7jjBmcOVAHecT9jDlQB3nFcEuOO0tkrM4YoZZGLsXYA79mz6agLccbozQ1gC3HE+sUoC3LF6C3DH6c2YT7w6zL0zQlgC3HHnMqzEBmExZ6tUkOnO6Tvd2694e49BhoaG3FV/ehXEOKm9Q5rrU0SA+2DUF+CO1V2AO05vxmzl1RHgjvOJVWLLVqE6AtxxXmHMVl6dtkBYixcvdgsWLMBtemIlAe6JwmVOE+CeKWDkdAHukYJlDGdmsAS4Z2x8wlQB7gmiJU5pS7YS4J5ogIhpzAyWAPeIjS4xVIB7CRWbrcEcrgS4N9vjUqOYw5UA91IumHsdAe5za1RyBHO4YgaZGHsX4F7y5DVfS4B7c61yRzJDWALcc3c/br4A9zi9ckcLcM9VsPl8xnzi3x1z74wQlgD35ueq5Eg2CIs5W6WCTDf/5Gb3nqve07PtyxYuc5875XMl7dB3rdTeIc31KSLAfTDqC3DH6i7AHac3Y7by6ghwx/nEKrFlq1AdAe44rzBmK69OWyAsAe71/c58n1CAe31/hBUEuOP0ZmawBLjjfGKVmBmsiYkJNz097ey7fnR0FCtcQrW2ZCsB7gmbHzmFOVsJcI/c7NzhAtxzFWw+nzlcCXBvvs8lRjKHKwHuJRzQbA0B7s10KjWKOVwxg0yMvQtwL3Xq4tYR4B6nV85oZghLgHvOzsfPFeAer1nODAHuOerFzWXMJ/4dMvfOCGEJcI87W6VGs0FYzNkqFWS6/u7r3d984296tryzvOP+7nV/V8oKW1wntXdIc32KCHAfjPoC3LG6C3DH6c2Yrbw6AtxxPrFKbNkqVEeAO84rjNnKq9MWCEuAe32/M98nFOBe3x9hBQHuOL2ZGSwB7jifWCVmBkuAO84rYS4U4F5fd+ZsJcC9vj9mVBDgjhOcOVwJcMf5hD1cCXDHeUWAO05rq8QcrphBJsbeBbhjz6avJsAdpzszhCXAHecTqyTAHau3AHec3oz5xKvD3DsjhCXAHXcuw0psEBZztkoFma7ZdI0771vn9RhkeIdhd95xvf97DSel9l6jl6ZrCnBvqlTZcQLcy+o512oC3OdSqNz/z5it/LsX4F7OB01WYstW4XsS4N5kh8uMYcxW/p0LcC/jgaarTE1NucnJSTc0NOTGxsaaTpsX45jvEwpwx1pIgDtOb2YGS4A7zidWSYA7Tu+2ZCsB7vU9w5ytBLjX98eMCgLccYIzhysB7jifsIcrAe44rwhwx2ltlZjDFTPIxNi7AHfs2fTVBLjjdGeGsAS443xilQS4Y/UW4I7TmzGfeHWYe2eEsAS4485lWIkNwmLOVqkg01U3X+U+ft3HewzyzKc90/31K/4aYpzU3iHN9SkiwH0w6gtwx+ouwB2nN2O28uoIcMf5xCqxZatQHQHuOK8wZiuvTlsgLD3Bvb7fme8TCnCv74+wggB3nN7MDJYAd5xP2BksPcEd5xU9wR2nNTuDJcAd6xUnwB0nOHO4EuCO8wl7uBLgjvOKAHec1uzhihlkYuxdgDv2bPpqAtxxujNDWALccT6xSgLcsXoLcMfpzZhPvDrMvTNCWALccecyrMQGYTFnq1SQ6fM3fN7Zf099PXv42e49L34PxDipvUOa61NEgPtg1BfgjtVdgDtOb8Zs5dUR4I7ziVViy1ahOgLccV5hzFZeHQHuOJ9YJT3BHau3rybAHau7AHec3swMlgB3nE+skp7gjtO7LdlKT3Cv7xnmXx4U4F7fHzMqCHDHCc4crgS443zCHq4EuOO8IsAdp7VVYg5XzCATY+8C3LFn01cT4I7TnRnCEuCO84lVEuCO1VuAO05vxnzi1WHunRHCEuCOO5dhJTYIizlbpYJM9vR2e4r7U19ja8bc21/4dohxUnuHNNeniAD3wagvwB2ruwB3nN6M2cqrI8Ad5xOrxJatQnUEuOO8wpitvDptgbD0BPf6fme+TyjAvb4/wgoC3HF6MzNYAtxxPrFKAtxxerclWwlwr+8Z5mwlwL2+P2ZUEOCOE5w5XAlwx/mEPVwJcMd5RYA7TmurxByumEEmxt4FuGPPpq8mwB2nOzOEJcAd5xOrJMAdq7cAd5zejPnEq8PcOyOEJcAddy7DSmwQFnO2SgWZPvKtj7hvbvpmj0GO3u9o9yeH/wnEOKm9Q5rrU0SA+2DUF+CO1V2AO05vxmzl1RHgjvOJVWLLVqE6AtxxXmHMVl6dtkBYAtzr+535PqEA9/r+CCsIcMfpzcxgCXDH+YSdwZqYmHDT09POvutHR0exwiVUa0u2EuCesPmRU5izlQD3yM3OHS7APVfB5vOZw5UA9+b7XGIk828PCnAv4YBmawhwb6ZTqVHM4YoZZGLsXYB7qVMXt44A9zi9ckYzQ1gC3HN2Pn6uAPd4zXJmCHDPUS9uLmM+8e+QuXdGCEuAe9zZKjWaDcJizlapINPffONv3PV3X9+z5S//Ly93rz/k9aWssMV1UnuHNNeniAD3wagvwB2ruwB3nN6M2cqrI8Ad5xOrxJatQnUEuOO8wpitvDptgbAEuNf3O/N9QgHu9f0RVhDgjtObmcES4I7ziVViZrAEuOO8EuZCAe71dWfOVgLc6/tjRgUB7jjBmcOVAHecT9jDlQB3nFcEuOO0tkrM4YoZZGLsXYA79mz6agLccbozQ1gC3HE+sUoC3LF6C3DH6c2YT7w6zL0zQlgC3HHnMqzEBmExZ6tUkOkvvvIX7qYf39RjkBOec4I7dt2xEOOk9g5prk8RAe6DUV+AO1Z3Ae44vRmzlVdHgDvOJ1aJLVuF6ghwx3mFMVt5dQS443xilaamptzk5KQbGhpyY2Nj2OKZ1ZjvEwpwz9z8yOkC3CMFyxjOzGAJcM/Y+ISpAtwTREuc0pZsJcA90QAR05izlQD3iI0uMVSAewkVm63BHK4EuDfb41KjmMOVAPdSLph7HQHuc2tUcgRzuGIGmRh7F+Be8uQ1X0uAe3OtckcyQ1gC3HN3P26+APc4vXJHC3DPVbD5fMZ84t8dc++MEJYA9+bnquRINgiLOVulgkzv/OI73cTPJnq2/ZTDTnEvWfuSknbou1Zq75Dm+hQR4D4Y9QW4Y3UX4I7TmzFbeXUEuON8YpXYslWojgB3nFcYs5VXpy0Qlp7gXt/vzPcJBbjX90dYQYA7Tm9mBkuAO84nVomZwdIT3HFe0RPccVpbJeZsJcAd6xUnwB0nOHO4EuCO8wl7uBLgjvOKAHec1uzhihlkYuxdgDv2bPpqAtxxujNDWALccT6xSgLcsXoLcMfpzZhPvDrMvTNCWALccecyrMQGYTFnq1SQ6c2ff7ObeniqxyBvfcFb3QtGXgAxTmrvkOb6FBHgPhj1BbhjdRfgjtObMVt5dQS443xildiyVaiOAHecVxizlVdHgDvOJ1ZJT3DH6u2rCXDH6i7AHac3M4MlwB3nE6skwB2nd1uylZ7gXt8zAtzrazyjAnNAEeCOMwtzuBLgjvMJe7gS4I7zigB3nNZWiTlcMYNMjL0LcMeeTV9NgDtOd2YIS4A7zidWSYA7Vm8B7ji9GfOJV4e5d0YIS4A77lyGldggLOZslQoynXzJye6Bf3+gxyBnHH2GO3jvgyHGSe0d0lyfIgLcB6O+AHes7gLccXozZiuvjgB3nE+sElu2CtUR4I7zCmO28uq0BcLSE9zr+535PqEA9/r+CCsw82Pj4+Pd7/5Op+NGRkawwiVUY2awBLgnbHjGFAHuGeJFTm1LthLgHrnxCcOZs5We4J6w4TlTBLjnqBc3lzlcCXCP2+vc0czhSoB77u43ny/AvblWJUYyhytmkImxdwHuJU5c/BoC3OM1S53BDGEJcE/d9bR5AtzTdEudJcA9Vbn4eYz5xL9L5t4ZISwB7vHnq8QMNgiLOVulgkzHf+x49+h/PNqz3e9b/z63do+1JWww5xqpvc+5cMUBAtwriruFpQW4Y3UX4I7TmzFbeeIdzuoAACAASURBVHUEuON8YpXYslWojgB3nFcYs5VXpy0QlgD3+n5nvk8owL2+P8IKAtxxejMzWALccT6xSswM1sTEhJuennb2XT86OooVLqFaW7KVAPeEzY+cwpytBLhHbnbucAHuuQo2n88crgS4N9/nEiOZw5UA9xIOaLaGAPdmOpUaxRyumEEmxt4FuJc6dXHrCHCP0ytnNDOEJcA9Z+fj5wpwj9csZ4YA9xz14uYy5hP/Dpl7Z4SwBLjHna1So9kgLOZslQoyrT9/vbObXU99nfuqc92andeUssIW10ntHdJcnyIC3AejvgB3rO4C3HF6M2Yrr44Ad5xPrBJbtgrVEeCO8wpjtvLqtAXCEuBe3+/M9wkFuNf3R1hBgDtOb2YGS4A7zidWiZnBEuCO80qYCwW419edOVsJcK/vjxkVBLjjBGcOVwLccT5hD1cC3HFeEeCO09oqMYcrZpCJsXcB7tiz6asJcMfpzgxhCXDH+cQqCXDH6i3AHac3Yz7x6jD3zghhCXDHncuwEhuExZytUkCm3/znb9wrL3zlrOY4/4Tz3R4r94AYJ6V3SGNbKCLAfTA7IMAdq7sAd5zejNnKqyPAHecTq8SWrUJ1BLjjvMKYrbw6AtxxPrFKU1NTbnJy0g0NDbmxsTFs8cxqzPcJBbhnbn7kdAHukYJlDGdmsAS4Z2x8wlQB7gmiJU5pS7YS4J5ogIhpzNlKgHvERpcYKsC9hIrN1mAOVwLcm+1xqVHM4UqAeykXzL2OAPe5NSo5gjlcMYNMjL0LcC958pqvJcC9uVa5I5khLAHuubsfN1+Ae5xeuaMFuOcq2Hw+Yz7x7465d0YIS4B783NVciQbhMWcrVJApl/88hfudZ943axbfvGJF7sdlu5Q0g5910rpHdLYFooIcB/MDghwx+ouwB2nN2O28uoIcMf5xCqxZatQHQHuOK8wZiuvTlsgLD3Bvb7fme8TCnCv74+wggB3nN7MDJYAd5xPrBIzg6UnuOO8oie447S2SszZSoA71itOgDtOcOZwJcAd5xP2cCXAHecVAe44rdnDFTPIxNi7AHfs2fTVBLjjdGeGsAS443xilQS4Y/UW4I7TmzGfeHWYe2eEsAS4485lWIkNwmLOVikg009/8VP3x5/541nNcdmpl7nFCxZDjJPSO6SxLRQR4D6YHRDgjtVdgDtOb8Zs5dUR4I7ziVViy1ahOgLccV5hzFZeHQHuOJ9YJT3BHau3rybAHau7AHec3swMlgB3nE+skgB3nN5tyVZ6gnt9zwhwr6/xjArMAUWAO84szOFKgDvOJ+zhSoA7zisC3HFaWyXmcMUMMjH2LsAdezZ9NQHuON2ZISwB7jifWCUB7li9Bbjj9GbMJ14d5t4ZISwB7rhzGVZig7CYs1UKyHTPg/e40y87fVZzfOW0r8BMk9I7rLk+hQS4D2YHBLhjdRfgjtObMVt5dQS443xildiyVaiOAHecVxizlVenLRCWnuBe3+/M9wkFuNf3R1iBmR8bHx/vfvd3Oh03MjKCFS6hGjODJcA9YcMzpghwzxAvcmpbspUA98iNTxjOnK30BPeEDc+ZIsA9R724uczhSoB73F7njmYOVwLcc3e/+XwB7s21KjGSOVwxg0yMvQtwL3Hi4tcQ4B6vWeoMZghLgHvqrqfNE+CeplvqLAHuqcrFz2PMJ/5dMvfOCGEJcI8/XyVmsEFYzNkqBWS67f/e5t795Xf3bPWSBUvcpadeWsICjdZI6b3RwhUHCXCvKO4WlhbgjtVdgDtOb8Zs5dUR4I7ziVViy1ahOgLccV5hzFZenbZAWALc6/ud+T6hAPf6/ggrCHDH6c3MYAlwx/nEKjEzWBMTE256etrZd/3o6ChWuIRqbclWAtwTNj9yCnO2EuAeudm5wwW45yrYfD5zuBLg3nyfS4xkDlcC3Es4oNkaAtyb6VRqFHO4YgaZGHsX4F7q1MWtI8A9Tq+c0cwQlgD3nJ2PnyvAPV6znBkC3HPUi5vLmE/8O2TunRHCEuAed7ZKjWaDsJizVQrIdMOPbnBnX312z3bvuGxH94nXf6KUDeZcJ6X3ORetPECAe2WB+ywvwB2ruwB3nN6M2cqrI8Ad5xOrxJatQnUEuOO8wpitvDptgbAEuNf3O/N9QgHu9f0RVhDgjtObmcES4I7ziVViZrAEuOO8EuZCAe71dWfOVgLc6/tjRgUB7jjBmcOVAHecT9jDlQB3nFcEuOO0tkrM4YoZZGLsXYA79mz6agLccbozQ1gC3HE+sUoC3LF6C3DH6c2YT7w6zL0zQlgC3HHnMqzEBmExZ6sUkOnbd37bffCbH+wxxx7/zx7u/OPPh5kmpXdYc30KCXAfzA4IcMfqLsAdpzdjtvLqCHDH+cQqsWWrUB0B7jivMGYrr44Ad5xPrNLU1JSbnJx0Q0NDbmxsDFs8sxrzfUIB7pmbHzldgHukYBnDmRksAe4ZG58wVYB7gmiJU9qSrQS4JxogYhpzthLgHrHRJYYKcC+hYrM1mMOVAPdme1xqFHO4EuBeygVzryPAfW6NSo5gDlfMIBNj7wLcS5685msJcG+uVe5IZghLgHvu7sfNF+Aep1fuaAHuuQo2n8+YT/y7Y+6dEcIS4N78XJUcyQZhMWerFJDp67d/3V3wzxf0bPmande4c191bkkrbHGtlN5hzfUpJMB9MDsgwB2ruwB3nN6M2cqrI8Ad5xOrxJatQnUEuOO8wpitvDptgbD0BPf6fme+TyjAvb4/wgoC3HF6MzNYAtxxPrFKzAyWnuCO84qe4I7T2ioxZysB7livOAHuOMGZw5UAd5xP2MOVAHecVwS447RmD1fMIBNj7wLcsWfTVxPgjtOdGcIS4I7ziVUS4I7VW4A7Tm/GfOLVYe6dEcIS4I47l2ElNgiLOVulgExfuulL7pPf+WSPOdbusda9b/37YKZJ6R3WXJ9CAtwHswMC3LG6C3DH6c2Yrbw6AtxxPrFKbNkqVEeAO84rjNnKqyPAHecTq6QnuGP19tUEuGN1F+CO05uZwRLgjvOJVRLgjtO7LdlKT3Cv7xkB7vU1nlGBOaAIcMeZhTlcCXDH+YQ9XAlwx3lFgDtOa6vEHK6YQSbG3gW4Y8+mrybAHac7M4QlwB3nE6skwB2rtwB3nN6M+cSrw9w7I4QlwB13LsNKbBAWc7ZKAZk++73PustuvKzHHAfvdbA745gzYKZJ6R3WXJ9CAtwHswMC3LG6C3DH6c2Yrbw6AtxxPrFKbNkqVEeAO84rjNnKq9MWCEtPcK/vd+b7hALc6/sjrMDMj42Pj3e/+zudjhsZGcEKl1CNmcES4J6w4RlTBLhniBc5tS3ZSoB75MYnDGfOVnM+wf3xxx9/wi7824GYLy/7grcf3BYsWOAWLlw4X9pq1Ifvfdttt3V2OOf7y/bevnjstXTpUrfVVlvN95Z/1x9z7xbCN23a1H0vFmSXL18+73W3mw92oXPrrbd2S5Ysmff9hg0y925fQAZN2Nm0M8rwMn/byz4D7bOQ5WXfgzfccEO33VWrVrlddtmFpfVun153+96078/5/jJfm7/ttd122833dmf0Z5+F9rmi3jHbduutt3ahzh122MHts88+mKKFqljGsrzCkgvDt+1732abbZxdzJ/vL/vZwXK4vSynWF5heTH3bp+Ft9xyS1fqNWvWuJUrV8572RmzlRfV9z40NOSWLVs277UOG2TsnS1bhXrbL4fZZ8tuu+3mdt9993nvFWWrwWyR3fSxjGUv+0yxz5b5/mLOVkcccYS7/vrr3VFHHeWuvPLK+S71jP7MJ+YX5cL622bXJewXOexlGdw0n+t18XcudlfffnXPsMPXHO5OO/y0uaYX+/9Tei9WPHEhe9rl/fff39X5oIMOSlxlMNMYs9VTM639m+V6kJ1L8zjj/Srm3m+66abu/Yidd97ZDQ8PD+awRVRlzFb+7YW96z5hxKYnDmXLVuHbvPPOO90jjzzS/flh3333TVRgMNPY7hMyZqtwZ1nvE9p7YOvdYKD77ruv+zP96OjoYA5YYlXm+4SMvbeBwWLM47fddluXx2K5x8nMYIW96z5h4gdzxDS2bBW+tXvuucc99NBDXZ5p7dq1Ee96cEPZ8slsuZCFY2LunTGfeL2np6fd5ORk95/r1q3r4ZeHNm/e/MR8gtutUfuCt57s4jIb4O57N6iGBXD3kJ7dOGED3Fl7tx8g7rrrru7BNFiPAVAxrS0UmkcYQLfwS4e5d7thZReY7cIEwy8W2Ge3/6UZ+yGTCXA3CMhAWnsZDLTTTjsNLqEmVPZgJ4vudoPKApa9WH55w29L2LudSwYYiLn3O+64o/vLEAbO2i+fML3shpV9trDkwlBbtt5NZw/pWQZnA9xZe7eMNTEx0bXOnnvu6VasWDHvjyhbtgoF9b0zfnfad759fzL1zpatQq/YL55YLrdf2GT4pU1lq8F8dNrPmf4XTlmuB7Hlk3Bnjz76aLdx40Z35JFHuiuuuGIwm55Y1V9TYcm0bcmFdk28CeB+0XUXuWvvvLZnd4965lHuxOeemLjr8dNC3Zv2Hl+l7AwDgeyGpum83377lV288mqM2cpLwti7z4V2nZPhoRKh/Zh7tydFW17ZcccdKX5pkzFbea8w9273rNjuE7Jlq/Az5d5773X2lyHsev7q1asrf9uVXZ7tPiFjtvI7xnyfkLF3+4VN+8/uU7FAerPdr9J9wrKfebOt1gYGi5Efs/sn9h3Eco+TMVt5v4e96z5h/c8UtmwVKmIPPLBf2rTrVwx/WYExn7QhF9p7YLtPyMxgPfjgg85+cdNe+++/fy/g/thjjz3hbzTX/4hrVqEN4Yrlpk9bAgrLzVh/AgS4N/ssKDWKOVyxQVjM4UqAe6kT12wd5nAlCKvZHpcaJcC9lJJx67ABZG0BmdguuglwjztXuaMFuOcqGDef7cJV+O4EuMftdc5o5lzICDKx5ZPQWwLcc05a3Ny25MKmkPiHr/2w++6Pvtsj0kvXvtS95qDXxImXMZoRwhLgnrHhGVMFuGeIlzBVgHuCaIlTGLOVf6vMvTPe4xTgnnjIMqex3SdkzFZ+i5jvEzL2LsA988MhcTrj9aA2MFgC3BMNGzGNMVv5tyfAPWKjCwxly1bhWxbgXsAADZdgzFbhW2O7T8jMYM0JuM+7x7f/9k8/2Q9u9jQMtidF25+FsN7taR4MT1u2C1f+QNpTxJmedsnc++bNm93NN9/c/Vy036befvvtG378D26Y/dBjH4bmEYYnzodKMfduN/Dtxo89OZ/hz/ZaQLEneNjLPr+Znmpkn90bNmzo9r733ntTPBko9Ll9rtjL4EiGv35ikJ5/ug7DE39Dre1M+qctL1++nOoJ7oy933jjjd2/DNHpdCh+izr0iv0pcLugwpILZ+vdLhgyPD3FdDa97WX9Nnna5eBS1czKzL3b2bQzai/709T2ZL35/mLLVqGevnd7IpN9/zC97DvfvvuZemfLVqEfLNNatrW/fDI8PDzvrcKYT7yozL3bz/f+r2/Zz5oMf9GPOVuNjY11f9485phj3NVXXz3vz+VTL+TbNTjlwvrbZp/d/k8O23XlJn8V7y++8hfuph/f1NPc6w5+nXvlQa+s3/RvK6T0DmuuT6G77767+2Qg0/mQQw4ZdDtR9RmzlX+Dvnf7N8v1ILvWadc87Xobw1/tDc3E3Lv95RPLWrvuuivFk6IZs5X3Sti77hNGfRwnDbZ7skzZKnyT9pcVHn744e41iQMPPDDp/Q9qEtt9QsZs5feW+T4hY+8G6U1OTnavudnPnUwv5vuEYe8s9wk9x8TMYDH2Pj4+3uWxWO5xMjNYYe+6T1j/24AtW4WK2F9WmJ6e7vJMo6Oj9cXKrMCYT2bLhSwcU7hdbPcJmbOVXaO1a7X2OvTQQ3v45SEB7pmfJE+ZLsC9rJ5bWo05XAlwx/nEKjGHKzYIizlcCXDHnkvmcMUMMjH2LsAdezZ9NQ+QCWSqr78A9/oahxXYstVsvTNB4r5/RgiL7cJV6BUB7rjPFcZs5dVhhLAEuOO8HVZig7CYs1UKyPTOL7zTTdw/0WOON/7XN7oXPetFMNOk9A5rrk8hAe6D2QEB7ljdBbjj9GbMVrPlQgHu9T3Dlq1CRQS41/eHr8CYrXzvzPcJGXsX4I47l2ElAe5Y3ZnhfAHuOK8IcMdpzc5gCXDHeSXMVgLc6+vOzGAJcK/vjxkVBLjjBBfgjtOaPaAIcMd5hfHiT3jBUE9wx3mFOVwxg0yMvQtwx53LsJIAd5zuzBCWnuCO84lV0hPcsXoLcMfpzZhPvDrMvTNCWALccecyrMQGYTFnqxSQ6c2ff7ObeniqxxynH3m6e97TnwczTUrvsOb6FBLgPpgdEOCO1V2AO05vxmzl1dET3HE+sUps2SpUR4A7ziuM2cqrw3yfkLF3Ae64cxlWEuCO1V2AO05vZgZLgDvOJ+z8mAB3nFcEuOO0tkrMDJYAd6xXun9G1n7otD9tan9Kdr6/2hJQ2J4qoSe4Y0+GAHec3owXf7w6eoI7zifs4YoZZGLsXYA79mz6agLccbozQ1gC3HE+sUoC3LF6C3DH6c2YT7w6zL0zQlgC3HHnMqzEBmExZ6sUkOmkS05yD/77gz3m+PNj/tw9d6/nwkyT0jusuT6FBLgPZgcEuGN1F+CO05sxW3l1BLjjfGKV2LJVqI4Ad5xXGLOVV4f5PiFj7wLccecyrCTAHau7AHec3m3hx5YuXersL1SzvBivZTEzWALccSdDgDtOa3YGS4A71isC3IF6M4crAe5AozjnmMOVB5m22mort91222GFS6jGePHHv00B7gkbnjGF+bcHmUEmxt4FuGcctIypAtwzxIucynjhyr9FAe6Rm505XIB7poCR0wW4RwqWMZwxn/i3y9w7I4QlwD3joGVMZYOwmLNVCsh0/MeOd4/+x6M9O3z2S892++++f8bOx01N6T2uQvnRAtzLa9pkRQHuTVQqN0aAezkt51qJMVv59yTAfa7dLfv/s2Wr8N0LcC/rhS2txpit/Pthvk/I2LsAd9y5DCsJcMfqLsAdpzczg6UnuON8YpWYGSwB7jivCHDHaW2VmBksAe5YrwhwB+rNHK4EuAONQh6uBLjjvCLAHac1e7hiBpkYexfgjj2bvpoAd5zuzBCWAHecT6ySAHes3gLccXoz5hOvDnPvjBCWAHfcuQwrsUFYzNkqBWRaf/56ZzeLnvr64Ks/6FZ3VsNMk9I7rLk+hQS4D2YHBLhjdRfgjtObMVt5dQS443xildiyVaiOAHecVxizlVeHERJn7l2AO+5chpUEuGN1F+CO05uZwRLgjvOJVRLgjtO7Ldlq0aJFbuHChTjhClRiu08owL3ApscswRxQfO/bbrutW7JkSczbHsjYtgSUZcuWua233nogGqYUFeCeolr6HOZwJcA9fd9jZwpwj1UsbzxzuGIGmRh7F+Ced9ZSZwtwT1Uufh4zhCXAPX6/c2YIcM9RL34u24Wr8B1u2LDBWbZdtWqVGx4ejn/z4BmM+cRLxNw7I4QlwB18OH9bjg3CYs5WsSDTb/7zN+6VF75yVmP87Ql/63ZfuTvMNLG9wxrbQiEB7oPZBQHuWN0FuOP0ZsxWXh0B7jifWCW2bBWqI8Ad5xXGbOXVaQuEtXjxYrdgwQLcpidWEuCeKFzmNAHumQJGTmfmx8bHx7vf/Z1Ox42MjES+c/zwtvBjS5cuddtssw1ewMSKjNeymBksPcE90agJ0/QE9wTRMqYwM1h6gnvGxqdMFeCeolraHOZwJcA9bc9TZzGHKwHuqbseP0+Ae7xmOTOYwxUzyMTYuwD3nJOWPleAe7p2sTMZL1z59yjAPXa388YLcM/TL3a2APdYxdLHM+YT/26Ze2eEsAS4p5+znJlsEBZztooFmTb/arN77cdfO+v2XnLiJW7l0pU5Wx81N7b3qMUrDRbgXknYOZYV4I7VXYA7Tm/GbOXVEeCO84lVYstWoToC3HFeYcxWXh0B7jifWCUB7li9fTUB7ljdBbjj9GZmsPQEd5xPrBIzgyXAHecVAe44ra0SM4MlwB3rFSfAHSc4c7gS4I7zCXu4EuCO84oAd5zW7OGKGWRi7F2AO/Zs+moC3HG6M0NYAtxxPrFKAtyxegtwx+nNmE+8Osy9M0JYAtxx5zKsxAZhMWerWJDp/s33u1M/feqsxrj01EvdkgW4vy4a2/tg3DyzqgD3weyCAHes7gLccXozZiuvjgB3nE+sElu2CtUR4I7zCmO28uoIcMf5xCoJcMfq7asJcMfqLsAdpzczgyXAHecTqyTAHad3W7LVokWL3MKFC3HCFajEdp9QgHuBTY9ZgjmgCHCP2em8sczhSoB73t7HzmYOVwLcY3c7fbwA93TtUmYyhytmkImxdwHuKScsf44A93wNm67ADGEJcG+6y2XGCXAvo2PTVdguXIXva8OGDc6y7apVq9zw8HDTtzywcYz5xIvF3DsjhCXAfTDHlA3CYs5WsSDTjx76kXvrpW+d1RhfOe0rUMPE9g5trk8xAe6D2QUB7ljdBbjj9GbMVl4dAe44n1gltmwVqiPAHecVxmzl1WkLhLV48WK3YMEC3KYnVhLgnihc5jQB7pkCRk5n5sfGx8e73/2dTseNjIxEvnP8cGYGS4A71i/MDJae4I7zip7gjtPaKjEzWHqCO9YreoI7UG/mcCXAHWgU8t8eFOCO84oAd5zW7OGKGWRi7F2AO/Zs+moC3HG6M0NYAtxxPrFKAtyxegtwx+nNmE+8Osy9M0JYAtxx5zKsxAZhMWerWJBp0882uXd98V09xli07SJ3+Rsvhxomtndoc32KCXAfzC4IcMfqLsAdpzdjtvLqCHDH+cQqsWWrUB0B7jivMGYrr44Ad5xPrJIAd6zevpoAd6zuAtxxejMzWALccT6xSgLccXq3JVvpCe71PSPAvb7GMyowBxQ9wR1nFuZwJcAd5xP2cCXAHecVAe44ra0Sc7hiBpkYexfgjj2bvpoAd5zuzBCWAHecT6ySAHes3gLccXoz5hOvDnPvjBCWAHfcuQwrsUFYzNkqFmT6/tT33V9+9S97jLFyyUp3yRsugRomtndoc32KCXAfzC4IcMfqLsAdpzdjtvLqCHDH+cQqsWWrUB0B7jivMGYrr05bICw9wb2+35nvEwpwr++PsAIzP6YnuOO8IsAdpzU7g6UnuOO8oie447RmZ7D0BHesV/QEd6DeAtyBYpP/Bh7zbw8KcMf5XIA7Tmv2cMUMMjH2LsAdezZ9NQHuON2ZISwB7jifWCUB7li9Bbjj9GbMJ14d5t4ZISwB7rhzGVZig7CYs1UsyHTd3de5c75xTo8xnrbiae6i114ENUxs79Dm+hQT4D6YXRDgjtVdgDtOb8Zs5dUR4I7ziVViy1ahOgLccV5hzFZeHQHuOJ9YJT3BHau3rybAHau7AHec3swMlgB3nE+sEjODJcAd5xUB7jitrRLzLw8KcMd6RYA7UG/mcKUnuAONQh6uBLjjvCLAHac1e7hiBpkYexfgjj2bvpoAd5zuzBCWAHecT6ySAHes3gLccXoz5hOvDnPvjBCWAHfcuQwrsUFYzNkqFmS6ZtM17rxvnddjjL122st9+NgPQw0T2zu0uT7FBLgPZhcEuGN1F+CO05sxW3l1BLjjfGKV2LJVqI4Ad5xXGLOVV0eAO84nVkmAO1ZvX02AO1Z3Ae44vZkZLAHuOJ9YJQHuOL3bkq0WLVrkFi5ciBOuQCW2+4QC3AtseswSzAHF977tttu6JUuWxLztgYxtS0BZtmyZ23rrrQeiYUpRAe4pqqXPYQ5XAtzT9z12pgD3WMXyxjOHK2aQibF3Ae55Zy11tgD3VOXi5zFDWALc4/c7Z4YA9xz14ueyXbgK3+GGDRucZdtVq1a54eHh+DcPnsGYT7xEzL0zQlgC3MGH87fl2CAs5mwVCzJ99Zavuo9t+FiPMfbddV/3Vy//K6hhYnuHNtenmAD3weyCAHes7gLccXozZiuvjgB3nE+sElu2CtUR4I7zCmO28uq0BcJavHixW7BgAW7TEysJcE8ULnOaAPdMASOnM/Nj4+Pj3e/+TqfjRkZGIt85fnhb+LGlS5e6bbbZBi9gYkXGa1nMDJae4J5o1IRpeoJ7gmgZU5gZLD3BPWPjU6YKcE9RLW0Oc7gS4J6256mzmMOVAPfUXY+fJ8A9XrOcGczhihlkYuxdgHvOSUufK8A9XbvYmYwXrvx7FOAeu9t54wW45+kXO1uAe6xi6eMZ84l/t8y9M0JYAtzTz1nOTDYIizlbxYJMl914mfvs9z7bs73PHn62e8+L35Oz7dFzY3uPLlBhggD3CqI2WFKAewORCg4R4F5QzDmWYsxW/i0JcMf5xCqxZatQHQHuOK8wZiuvjgB3nE+skgB3rN6+mgB3rO4C3HF6MzNYeoI7zidWiZnBEuCO84oAd5zWVomZwRLgjvWKE+COE5w5XAlwx/mEPVwJcMd5RYA7Tmv2cMUMMjH2LsAdezZ9NQHuON2ZISwB7jifWCUB7li9Bbjj9GbMJ14d5t4ZISwB7rhzGVZig7CYs1UsyPTJ73zSfemmL/UY47DVh7l3HPUOqGFie4c216eYAPfB7IIAd6zuAtxxejNmK6+OAHecT6wSW7YK1RHgjvMKY7by6ghwx/nEKglwx+rtqwlwx+ouwB2nNzODJcAd5xOrJMAdp3dbstWiRYvcwoULccIVqMR2n1CAe4FNj1mCOaAIcI/Z6byxzOFKgHve3sfOZg5XAtxjdzt9vAD3dO1SZjKHK2aQibF3Ae4pJyx/jgD3fA2brsAMYQlwb7rLZcYJcC+jY9NV2C5che9rw4YNzrLtqlWr3PDwcNO3PLBxjPnEi8XcOyOEJcB9MMeUDcJizlaxINOF377Qfe22r/UY44XPfKE77fmnQQ0T0N63MgAAIABJREFU2zu0uT7FBLgPZhcEuGN1F+CO05sxW3l1BLjjfGKV2LJVqI4Ad5xXGLOVV6ctENbixYvdggULcJueWEmAe6JwmdMEuGcKGDmdmR8bHx/vfvd3Oh03MjIS+c7xw5kZLAHuWL8wM1h6gjvOK3qCO05rq8TMYOkJ7liv6AnuQL2Zw5UAd6BRyH97UIA7zisC3HFas4crZpCJsXcB7tiz6asJcMfpzgxhCXDH+cQqCXDH6i3AHac3Yz7x6jD3zghhCXDHncuwEhuExZytYkGmD/3jh9y1P7y2xxjrD1jvTjr0JKhhYnuHNtenmAD3weyCAHes7gLccXozZiuvjgB3nE+sElu2CtUR4I7zCmO28uoIcMf5xCoJcMfq7asJcMfqLsAdpzczgyXAHecTqyTAHad3W7KVnuBe3zMC3OtrPKMCc0DRE9xxZmEOVwLccT5hD1cC3HFeEeCO09oqMYcrZpCJsXcB7tiz6asJcMfpzgxhCXDH+cQqCXDH6i3AHac3Yz7x6jD3zghhCXDHncuwEhuExZytYkGmD3ztA+679363xxivWfcad/xzjocaJrZ3aHN9iglwH8wuCHDH6i7AHac3Y7by6ghwx/nEKrFlq1AdAe44rzBmK69OWyAsPcG9vt+Z7xMKcK/vj7ACMz+mJ7jjvCLAHac1O4OlJ7jjvKInuOO0Zmew9AR3rFf0BHeg3gLcgWKT/wYe828PCnDH+VyAO05r9nDFDDIx9i7AHXs2fTUB7jjdmSEsAe44n1glAe5YvQW44/RmzCdeHebeGSEsAe64cxlWYoOwmLNVLMh05pVnulvuu6XHGK8/5PXu5f/l5VDDxPYOba5PMQHug9kFAe5Y3QW44/RmzFZeHQHuOJ9YJbZsFaojwB3nFcZs5dUR4I7ziVXSE9yxevtqAtyxugtwx+nNzGAJcMf5xCoxM1gC3HFeEeCO09oqMf/yoAB3rFcEuAP1Zg5XeoI70Cjk4UqAO84rAtxxWrOHK2aQibF3Ae7Ys+mrCXDH6c4MYQlwx/nEKglwx+otwB2nN2M+8eow984IYQlwx53LsBIbhMWcrWJBprdf8XZ35/SdPcZ40+Fvcn+43x9CDRPbO7S5PsUEuA9mFwS4Y3UX4I7TmzFbeXUEuON8YpXYslWojgB3nFcYs5VXR4A7zidWSYA7Vm9fTYA7VncB7ji9mRms/5+9c4+SrCqz/CmzMjMys6oAgaCah5HIq7NBSoaxUMQSWxGB8Y2CXQKtAoqgo6h0i40oLNFWh2WrgDKIQgs+EAR68DE+BjsaUMmmKeQt0MVTCihLRGmWtjLrC+swpyoyM+55xL65Y3asxR+suud+391nn4id9/7ihAB3nE+skgB3nN6Dkq0ajYYbHR3FCVegEttzQgHuBSY95hTMAcX3Pjw87MbHx2Muu5ZjByWgLFq0yA0NDdWiYUpRAe4pqqWPYQ5XAtzT5z12pAD3WMXyjmcOV8wgE2PvAtzz1lrqaAHuqcrFj2OGsAS4x893zggB7jnqxY9lu3EVXmG73XaWbVutlpucnIy/ePAIxnziJWLunRHCEuAOXpzry7FBWMzZKhZkOvbCY929v7y3yxjH73e823eXfaGGie0d2twsxQS41zMLAtyxugtwx+nNmK28OgLccT6xSmzZKlRHgDvOK4zZyqszKBDW2NiYGxkZwU16YiUB7onCZQ4T4J4pYORwZn5senq689nfbDbd1NRU5JXjDx8UfmxiYsItXLgQL2BiRcZ7WcwMlnZwTzRqwjDt4J4gWsYQZgZLO7hnTHzKUAHuKaqljWEOVwLc0+Y8dRRzuBLgnjrr8eMEuMdrljOCOVwxg0yMvQtwz1lp6WMFuKdrFzuS8caVv0YB7rGznXe8APc8/WJHC3CPVSz9eMZ84q+WuXdGCEuAe/o6yxnJBmExZ6tYkOkt573FPfzYw13Te+KBJ7rnPvO5OdMePTa29+gCfRggwL0PolY4pQD3CiIVPESAe0Exe5yKMVv5SxLgjvOJVWLLVqE6AtxxXmHMVl4dAe44n1glAe5YvX01Ae5Y3QW44/RmZrC0gzvOJ1aJmcES4I7zigB3nNZWiZnBEuCO9YoT4I4TnDlcCXDH+YQ9XAlwx3lFgDtOa/ZwxQwyMfYuwB27Nn01Ae443ZkhLAHuOJ9YJQHuWL0FuOP0ZswnXh3m3hkhLAHuuHUZVmKDsJizVSzItPKcle6xJx7rMsaprzzVLdtuGdQwsb1Dm5ulmAD3emZBgDtWdwHuOL0Zs5VXR4A7zidWiS1bheoIcMd5hTFbeXUEuON8YpUEuGP19tUEuGN1F+CO05uZwRLgjvOJVRLgjtN7ULJVo9Fwo6OjOOEKVGJ7TijAvcCkx5yCOaAIcI+Z6bxjmcOVAPe8uY8dzRyuBLjHznb68QLc07VLGckcrphBJsbeBbinrLD8MQLc8zWsegZmCEuAe9VZLnOcAPcyOlY9C9uNq/C62u22s2zbarXc5ORk1Uuu7TjGfOLFYu6dEcIS4F7PMmWDsJizVSzI9MozXunsIdfGr0++7pNu5612hhomtndoc7MUE+BezywIcMfqLsAdpzdjtvLqCHDH+cQqsWWrUB0B7jivMGYrr86gQFhjY2NuZGQEN+mJlQS4JwqXOUyAe6aAkcOZ+bHp6enOZ3+z2XRTU1ORV44/nJnBEuCO9Qszg6Ud3HFe0Q7uOK2tEjODpR3csV7RDu5AvZnDlQB3oFHIvz0owB3nFQHuOK3ZwxUzyMTYuwB37Nr01QS443RnhrAEuON8YpUEuGP1FuCO05sxn3h1mHtnhLAEuOPWZViJDcJizlYxINN//uE/3WvOes2MpvjsX33WPePpz4AaJqZ3aGNzFBPgXs9MCHDH6i7AHac3Y7by6ghwx/nEKrFlq1AdAe44rzBmK6+OAHecT6ySAHes3r6aAHes7gLccXozM1gC3HE+sUoC3HF6D0q20g7u/feMAPf+a7xBBeaAoh3ccWZhDlcC3HE+YQ9XAtxxXhHgjtPaKjGHK2aQibF3Ae7YtemrCXDH6c4MYQlwx/nEKglwx+otwB2nN2M+8eow984IYQlwx63LsBIbhMWcrWJApseeeMytPGfljKY454hzXHNxE2qYmN6hjc1RTIB7PTMhwB2ruwB3nN6M2cqrI8Ad5xOrxJatQnUEuOO8wpitvDqDAmFpB/f++535OaEA9/77I6zAzI9pB3ecVwS447RmZ7C0gzvOK9rBHac1O4OlHdyxXtEO7kC9BbgDxSb/Bh7ztwcFuON8LsAdpzV7uGIGmRh7F+COXZu+mgB3nO7MEJYAd5xPrJIAd6zeAtxxejPmE68Oc++MEJYAd9y6DCuxQVjM2SoGZHrosYfckecdOaMpLjjyAre4sRhqmJjeoY3NUUyAez0zIcAdq7sAd5zejNnKqyPAHecTq8SWrUJ1BLjjvMKYrbw6AtxxPrFK2sEdq7evJsAdq7sAd5zezAyWAHecT6wSM4MlwB3nFQHuOK2tEvOXBwW4Y70iwB2oN3O40g7uQKOQhysB7jivCHDHac0erphBJsbeBbhj16avJsAdpzszhCXAHecTqyTAHau3AHec3oz5xKvD3DsjhCXAHbcuw0psEBZztooBme755T3uuAuPm9EUlxxziVs4tBBqmJjeoY3NUUyAez0zIcAdq7sAd5zejNnKqyPAHecTq8SWrUJ1BLjjvMKYrbw6AtxxPrFKAtyxevtqAtyxugtwx+nNzGAJcMf5xCoJcMfpPSjZqtFouNHRUZxwBSqxPScU4F5g0mNOwRxQfO/Dw8NufHw85rJrOXZQAsqiRYvc0NBQLRqmFBXgnqJa+hjmcCXAPX3eY0cKcI9VLO945nDFDDIx9i7APW+tpY4W4J6qXPw4ZghLgHv8fOeMEOCeo178WLYbV+EVttttZ9m21Wq5ycnJ+IsHj2DMJ14i5t4ZISwB7uDFub4cG4TFnK1iQKbb19zu3nvRe7tMsWDBAnfZsZfBzRLTO7y5WQoKcK9nJgS4Y3UX4I7TmzFbeXUEuON8YpXYslWojgB3nFcYs5VXZ1AgrLGxMTcyMoKb9MRKAtwThcscJsA9U8DI4cz82PT0dOezv9lsuqmpqcgrxx8+KPzYxMSEW7gQ+8X/nNlivJfFzGBpB/cct8aN1Q7ucXrlHs3MYGkH99zZjxwvwD1SsIzDmcOVAPeMiU8YyhyuBLgnTHjiEAHuicIlDmMOV8wgE2PvAtwTF1nmMAHumQJGDGe8ceUvT4B7xEQXOFSAewERI04hwD1CrMxDGfOJv2Tm3hkhLAHumYstcTgbhMWcrWJAplX3rnInXXZS16wubix2Fxx5QeJspw+L6T29StmRAtzL6ln1bALcqypV5jgB7mV0rHIWxmzlr0uAe5UZLncMW7YKr1yAezkf9DoTY7by1yTAvdfslv13Ae5l9ax6NgHuVZUqc5wA9zI6VjkLM4OlHdyrzHC5Y5gZLAHu5XzQ60wC3HspVPbfmRksAe5lvdDzbALce0pU7ADmcCXAvZgNKp2IOVwJcK80xUUOEuBeRMbKJ2EOV8wgE2PvAtwrL6uiBwpwLyrnnCdjhrAEuON8YpUEuGP1FuCO05sxn3h1mHtnhLAEuOPWZViJDcJizlYxINOP7/qxO+1bp3WZYsvFW7ovHPEFuFlieoc3N0tBAe71zIQAd6zuAtxxejNmK6+OAHecT6wSW7YK1RHgjvMKY7by6ghwx/nEKglwx+rtqwlwx+ouwB2nNzODJcAd5xOrxMxgCXDHeUWAO05rq8TMYAlwx3rFCXDHCc4crgS443zCHq4EuOO8IsAdpzV7uGIGmRh7F+COXZu+mgB3nO7MEJYAd5xPrJIAd6zeAtxxejPmE68Oc++MEJYAd9y6DCuxQVjM2SoGZLrytivd6d87vcsU2z19O3fGX50BN0tM7/DmZikowL2emRDgjtVdgDtOb8Zs5dUR4I7ziVViy1ahOgLccV5hzFZeHQHuOJ9YJQHuWL19NQHuWN0FuOP0ZmawBLjjfGKVBLjj9B6UbNVoNNzo6ChOuAKV2J4TCnAvMOkxp2AOKALcY2Y671jmcCXAPW/uY0czhysB7rGznX68APd07VJGMocrZpCJsXcB7ikrLH+MAPd8DauegRnCEuBedZbLHCfAvYyOVc/CduMqvK52u+0s27ZaLTc5OVn1kms7jjGfeLGYe2eEsAS417NM2SAs5mwVAzJ9+8Zvu7OuPKvLFDtvtbP75Os+CTdLTO/w5mYpKMC9npkQ4I7VXYA7Tm/GbOXVEeCO84lVYstWoToC3HFeYcxWXp1BgbDGxsbcyMgIbtITKwlwTxQuc5gA90wBI4cz82PT09Odz/5ms+mmpqYirxx/ODODJcAd6xdmBks7uOO8oh3ccVpbJWYGSzu4Y72iHdyBejOHKwHuQKOQf3tQgDvOKwLccVqzhytmkImxdwHu2LXpqwlwx+nODGEJcMf5xCoJcMfqLcAdpzdjPvHqMPfOCGEJcMety7ASG4TFnK1iQKZLrrvEfenqL3WZYtm2y9yprzoVbpaY3uHNzVJQgHs9MyHAHau7AHec3ozZyqsjwB3nE6vElq1CdQS447zCmK28OgLccT6xSgLcsXr7agLcsboLcMfpzcxgCXDH+cQqCXDH6T0o2Uo7uPffMwLc+6/xBhWYA4p2cMeZhTlcCXDH+YQ9XAlwx3lFgDtOa6vEHK6YQSbG3gW4Y9emrybAHac7M4QlwB3nE6skwB2rtwB3nN6M+cSrw9w7I4QlwB23LsNKbBAWc7aKAZku/MmF7qvXfrXLFHttv5f7wEEfgJslpnd4c7MUFOBez0wIcMfqLsAdpzdjtvLqCHDH+cQqsWWrUB0B7jivMGYrr86gQFjawb3/fmd+TijAvf/+CCsw82PawR3nFQHuOK3ZGSzt4I7zinZwx2nNzmBpB3esV7SDO1BvAe5Ascm/gcf87UEB7jifC3DHac0erphBJsbeBbhj16avJsAdpzszhCXAHecTqyTAHau3AHec3oz5xKvD3DsjhCXAHbcuw0psEBZztooBmb541RfdN//tm12m2HeXfd3x+x0PN0tM7/DmZikowL2emRDgjtVdgDtOb8Zs5dUR4I7ziVViy1ahOgLccV5hzFZeHQHuOJ9YJe3gjtXbVxPgjtVdgDtOb2YGS4A7zidWiZnBEuCO84oAd5zWVon5y4MC3LFeEeAO1Js5XGkHd6BRyMOVAHecVwS447RmD1fMIBNj7wLcsWvTVxPgjtOdGcIS4I7ziVUS4I7VW4A7Tm/GfOLVYe6dEcIS4I5bl2ElNgiLOVvFgExnXnmm+86N3+kyxct2e5l7+75vh5slpnd4c7MUFOBez0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xiQ6fTvne6uvO3KLlO8ao9XuTc//81ws8T0Dm9uloIC3OuZC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DMj0kSs+4n7y7z/pmto3LH+Ds//Qr5je0b3NVk+Aez0zIcAdq7sAd5zejNnKqyPAHecTq8SWrUJ1BLjjvMKYrbw6AtxxPrFKAtyxevtqAtyxugtwx+nNzGBpB3ecT6wSM4MlwB3nFQHuOK2tEjODJcAd6xUnwB0nOHO4EuCO8wl7uBLgjvOKAHec1uzhihlkYuxdgDt2bfpqAtxxujNDWALccT6xSgLcsXoLcMfpzZhPvDrMvTNCWALccesyrMQGYTFnqxiQ6aTLTnKr7l3VZYq/3vuv3Wv+y2vgZonpHd7cLAUFuNczEwLcsboLcMfpzZitvDoC3HE+sUps2SpUR4A7ziuM2cqrI8Ad5xOrJMAdq7evJsAdq7sAd5zezAyWAHecT6ySAHec3oOSrRqNhhsdHcUJV6AS23NCAe4FJj3mFMwBRYB7zEznHcscrgS458197GjmcCXAPXa2048X4J6uXcpI5nDFDDIx9i7APWWF5Y8R4J6vYdUzMENYAtyrznKZ4wS4l9Gx6lnYblyF19Vut51l21ar5SYnJ6tecm3HMeYTLxZz74wQlgD3epYpG4TFnK1iQKb3feN97rYHb+syxTH7HuMO2O0AuFlieoc3N0tBAe71zIQAd6zuAtxxejNmK6+OAHecT6wSW7YK1RHgjvMKY7by6gwKhDU2NuZGRkZwk55YSYB7onCZwwS4ZwoYOZyZH5uenu589jebTTc1NRV55fjDmRksAe5YvzAzWNrBHecV7eCO09oqMTNY2sEd6xXt4A7UmzlcCXAHGoX824MC3HFeEeCO05o9XDGDTIy9C3DHrk1fTYA7TndmCEuAO84nVkmAO1ZvAe44vRnziVeHuXdGCEuAO25dhpXYICzmbBUDMr3jK+9wd6+9u8sU797v3e5Fu7wIbpaY3uHNzVJQgHs9MyHAHau7AHec3ozZyqsjwB3nE6vElq1CdQS447zCmK28OgLccT6xSgLcsXr7agLcsboLcMfpzcxgCXDH+cQqCXDH6T0o2Uo7uPffMwMNuP/+979/0m7824KYLy/7497+cLNvxbL9PIHvfXh42NninO8vm3v74LHXxMSEe9rTnjbfW36qP+beLYTffPPNnWuxb2ouWbJk3utuDx/sRufQ0JAbHx+f9/2GDTL3bh9ABk3Y2rQ1yvAyf9vL3gPtvZDlZZ+DP/3pTzvt2m6XS5cuZWm906fX3T43GXaVMF+bv+21ePFiKq3tvdDeV9Q7ZtpuuOGGDtS5+eabux133BFTtFAVy1iWV1hyYXjZvveFCxc6261mvr/sbwfL4faynGJ5heXF3Lu9F65ataoj9c477+w222yzeS87Y7byovreFyxY4BYtWjTvtQ4bZOydLVuFetuXw+y9ZZtttnHbbrvtvPeKslU9U2QPfSxj2cveU+y9Zb6/mLPVS17yEnfVVVe5/fff31166aXzXeoN+jOfmF+UC/s/bXZfwr7IYS/L4Kb5bK9jLjzGPfybh7v++X37vc/ttf1e/W92owoxvcObm6WgwUAPPvhgR+c999xzvrRVqQ/GbLVxprX/Z7kfZOvSPM74vIq59+uuu67zPGKrrbai+FUixmzl12XYu54TVnobzjqILVuFF3v77be7devWdf5+2HXXXbN0QA9me07ImK3COWV9TmjXwNa77XZ53333df6mX758OXppZdVjfk7I2PsgMFiMefxnP/tZh8diecbJzGCFves5Ydbbc6XBbNkqvKg777zTPfLIIx2eadmyZZWut+6D2PLJTLmQhWNi7p0xn3i916xZ41avXt353+c85zld/PKCRx999Mn5BLdbo/YBbz3ZzWU2wN33blANC+DuIT17cMIGuLP2bn9A/PznP+8sTIP1GAAV09pCoXmEAXQLP3SYe7cHVnaD2W5MMHyxwN67/Zdm7I9MJsDdICADae1lMNCWW25Zd06Nqu/BThbd7QGVBSx7sXx5w09I2LutSwYYiLn3W265pfNlCANn7csnTC97YGXvLSy5MNSWrXfT2UN6lsHZAHfW3i1j2U/52Wv77bd3m2yyybxfomzZKhTU98742Wmf+fb5ydQ7W7YKvWJfPLFcbl/YZPjSprJVPW+d9nem/8Ipy/0gtnwSzuwBBxzgrrnmGrfffvu5iy66qJ5JT6zq76mwZNpByYV2T3wuwP3orxztfv0fv+6a1RP3P9Htvs3uibOdPizUvVfv6VXKjjQQyB5oms677bZb2ZP3+WyM2cpLwti7z4V2n5NhU4nQfsy9207Rlle22GILii9tMmYr7xXm3u2ZFdtzQrZsFb6n3HXXXc5+GcLu5++00059/rQre3q254SM2crPGPNzQsbe7Qub9p89p2KB9GZ6XqXnhGXf82Y62yAwWIz8mD0/sc8glmecjNnK+z3sXc8J+/+ewpatQkVswwP70qbdv7INaef7izGfDEIutGtge07IzGA9/PDDzr64aa/dd9+9G3D/7W9/+6R/0DxfFu0ghCuWhz6DElBYHsb6NSbAHftuwxyu2CAs5nAlwB27LpnDlSAsrFcEuGP19tXYALJBAZnYbroJcMeuTwHuWL3ZblyF6ghwx3mFORcygkxs+SR0ogB33LoclFzYCxI//PzD3e/+809fGg9fp/y3U9zOzZ1xgq+vxAhhCXCH26RTUIA7VncB7ji9GbOVV4e5d8ZnnALccesyrMT2nJAxW3m9mZ8TMvYuwL2e9xTG+0GDwGAJcO+/3xmzlVdFgHv//cGcrcLeBbjjvMKYrUJ12J4TMjNYPQH3ebd9+/qffrI/3Gw3DLadou1nIax3282DYbdlu3HlF6TtIs602yVz748++qi7/vrrO++L9m3qTTfdFPcJkljJ/uixN0PzCMOO8+FlMvduD/DtwY/tnM/ws70WUGwHD3vZ+zfTrkb23t1utzu977DDDhQ7A4U+t/cVexkcyfDrJwbp+d11GHb8DbW2Nel3W16yZAnVDu6MvV977bWdX4ZoNpsU36IOvWI/BW43VFhy4Uy92w1Dht1TTGfT217W71y7XSZGob4NY+7d1qatUXvZT1Pbznrz/cWWrUI9fe+2I5N9/jC97DPfPvuZemfLVqEfLNNatrVfPpmcnJz3VmHMJ15U5t7t73v/61v2tybDL/oxZ6sVK1Z0/t488MAD3RVXXDHv1+XGN/LtHpxyYf+nzd67/U8O233l2X4Vz+69vPKMV87Y0Kff8Gk3uTn+vb9q7/1XsXqFO+64o7MzkOm89957Vx84D45kzFZeNt+7/T/L/SC712nrzu63Mfxqb2hR5t7tl08sa2299dYUO0UzZivvlbB3PSfs/5u8PZNlylahIvbLCmvXru3ck9hjjz36L1bBCmzPCRmzlZ8u5ueEjL0bpLd69erOPTf7u5PpxfycMOyd5Tmh55iYGSzG3qenpzs8FsszTmYGK+xdzwn7/2nAlq1CReyXFdasWdPhmZYvX95/sTIrMOaTmXIhC8cUThfbc0LmbGX3aO1erb322WefLn55gQD3zHeSjYYLcC+r51xnYw5XAtxxPrFKzOGKDcJiDlcC3LHrkjlcMYNMjL0LcMeuTV/NA2QCmfqvvwD3/mscVmDLVjP1zgSJbwwyMfXOduMq9IoAd9z7CmO2mglkEuDef88IcO+/xr4Cc7aqCjI9/rvH3aFnHzqjqGcffrZbumQpTvD1lar2Dm9sjoIC3OuZDQHuWN0FuOP0FuCO0zqsxPicUIB7PV5he07ImK38zDI/J2TsXYB7Pe8pAtyxujPD+QLccV4R4I7Tmp3BEuCO80qYrQS49193ZgZLgHv//bFBBQHuOMEZb1x5dQS443zCHq7YICzGmz/ejQLcseuSOVwxg0yMvQtwx65NX02AO053ZghLO7jjfGKVtIM7Vm8B7ji9GfOJV4e5d0YISzu449azXGhrAAAgAElEQVRlWIkNwmLOVlVBpnW/XeeO+OIRMxri/Def7zYdx/9SZNXe63HxzFUFuNczGwLcsboLcMfpzZitvDrawR3nE6vElq1CdbSDO84rjNnKq8P8nJCxdwHuuHUZVhLgjtVdgDtOb2YGS4A7zifsDJYAd5xXBLjjtLZKzAyWAHesVzo/I2t/dNpPm9pPyc7316AEFLafTRTgjl0ZbDszhOoIcMd5RYA7Tmv2cMUMMjH2LsAduzZ9NQHuON2ZISwB7jifWCUB7li9Bbjj9GbMJ14d5t4ZISwB7rh1GVZig7CYs1VVkOmBXz3g3vblt81oiK+/9euuMdyAm6Vq7/DG5igowL2e2RDgjtVdgDtOb8Zs5dUR4I7ziVViy1ahOgLccV5hzFZeHUZInLl3Ae64dRlWEuCO1V2AO07vQeHHJiYmnP1CNcuL8V4WM4MlwB23MgS447S2SgLcsXo/BYmPjIy4sbExcPW8cgLc8/SLGc0crgS4x8x0/rHM4UqAe/78Vz2DAPeqSpU5jjlcMYNMjL0LcC+z5mLPIsA9VrH04xlvXPmrFeCePu8pIwW4p6iWPkaAe7p2sSMZ84m/RubeGSEsAe6xq6vM8WwQFnO2qgoy3fXwXe5dX3vXjBN8+XGXl5n4yLNU7T3ytH09XIB7X+Wd9eQC3LG6C3DH6c2Yrbw6AtxxPrFKbNkqVEeAO84rjNnKqyPAHecTqyTAHau3rybAHau7AHec3swMlnZwx/nEKjEzWALccV4R4I7T2ioxM1jawR3rFe3gDtSbOVwJcAcahTxcCXDHeUWAO05r9nDFDDIx9i7AHbs2fTUB7jjdmSEsAe44n1glAe5YvQW44/RmzCdeHebeGSEsAe64dRlWYoOwmLNVVZDppgducu+/5P1dhrCd220H9zpeVXuvo7fZagpwr2c2BLhjdRfgjtObMVt5dQS443xildiyVaiOAHecVxizlVdHgDvOJ1ZJgDtWb19NgDtWdwHuOL2ZGSwB7jifWCUB7ji9ByVbNRoNNzo6ihOuQCW254QC3AtMeswpmAOKdnCPmem8Y5nDlQD3vLmPHc0crgS4x852+vEC3NO1SxnJHK6YQSbG3gW4p6yw/DEC3PM1rHoGZghLgHvVWS5znAD3MjpWPQvbjavwutrttrNs22q13OTkZNVLru04xnzixWLunRHCEuBezzJlg7CYs1VVkOm6e65zH7r8Q12G2HR8U3f+m8+vxShVe6+luVmKCnCvZzYEuGN1F+CO05sxW3l1BLjjfGKV2LJVqI4Ad5xXGLOVV2dQIKyxsTE3MjKCm/TESgLcE4XLHCbAPVPAyOHM/Nj09HTns7/ZbLqpqanIK8cfzsxgCXDH+oWZwdIO7jivaAd3nNZWiZnB0g7uWK9oB3eg3szhSoA70Cjk3x4U4I7zigB3nNbs4YoZZGLsXYA7dm36agLccbozQ1gC3HE+sUoC3LF6C3DH6c2YT7w6zL0zQlgC3HHrMqzEBmExZ6uqINNVd1zl/v47f99liKVLlrqzDz+7FqNU7b2W5mYpKsC9ntkQ4I7VXYA7Tm/GbOXVEeCO84lVYstWoToC3HFeYcxWXh0B7jifWCUB7li9fTUB7ljdBbjj9GZmsAS443xilQS44/QelGylHdz77xkB7v3XeIMKzAFFO7jjzMIcrgS443zCHq4EuOO8IsAdp7VVYg5XzCATY+8C3LFr01cT4I7TnRnCEuCO84lVEuCO1VuAO05vxnzi1WHunRHCEuCOW5dhJTYIizlbVQWZfnjrD92nvv+pLkO0Nm+5z7zhM7UYpWrvtTQ3S1EB7vXMhgB3rO4C3HF6M2Yrr44Ad5xPrBJbtgrVEeCO8wpjtvLqDAqEpR3c++935ueEAtz774+wAjM/ph3ccV4R4I7Tmp3B0g7uOK9oB3ec1uwMlnZwx3pFO7gD9RbgDhSb/Bt4zN8eFOCO87kAd5zW7OGKGWRi7F2AO3Zt+moC3HG6M0NYAtxxPrFKAtyxegtwx+nNmE+8Osy9M0JYAtxx6zKsxAZhMWerqiDTt372Lfe5H32uyxB/vvTP3ccP/ngtRqnaey3NzVJUgHs9syHAHau7AHec3ozZyqsjwB3nE6vElq1CdQS447zCmK28OgLccT6xStrBHau3rybAHau7AHec3swMlgB3nE+sEjODJcAd5xUB7jitrRLzlwcFuGO9IsAdqDdzuNIO7kCjkIcrAe44rwhwx2nNHq6YQSbG3gW4Y9emrybAHac7M4QlwB3nE6skwB2rtwB3nN6M+cSrw9w7I4QlwB23LsNKbBAWc7aqCjJdct0l7ktXf6nLEMu2W+ZOfeWptRilau+1NDdLUQHu9cyGAHes7gLccXozZiuvjgB3nE+sElu2CtUR4I7zCmO28uoIcMf5xCoJcMfq7asJcMfqLsAdpzczgyXAHecTqyTAHaf3oGSrRqPhRkdHccIVqMT2nFCAe4FJjzkFc0DxvQ8PD7vx8fGYy67l2EEJKIsWLXJDQ0O1aJhSVIB7imrpY5jDlQD39HmPHSnAPVaxvOOZwxUzyMTYuwD3vLWWOlqAe6py8eOYISwB7vHznTNCgHuOevFj2W5chVfYbredZdtWq+UmJyfjLx48gjGfeImYe2eEsAS4gxfn+nJsEBZztqoKMl34kwvdV6/9apch9tp+L/eBgz5Qi1Gq9l5Lc7MUFeBez2wIcMfqLsAdpzdjtvLqCHDH+cQqsWWrUB0B7jivMGYrr86gQFhjY2NuZGQEN+mJlQS4JwqXOUyAe6aAkcOZ+bHp6enOZ3+z2XRTU1ORV44/fFD4sYmJCbdw4UK8gIkVGe9lMTNY2sE90agJw7SDe4JoGUOYGSzt4J4x8SlDBbinqJY2hjlcCXBPm/PUUczhSoB76qzHjxPgHq9ZzgjmcMUMMjH2LsA9Z6WljxXgnq5d7EjGG1f+GgW4x8523vEC3PP0ix0twD1WsfTjGfOJv1rm3hkhLAHu6essZyQbhMWcraqCTOf+y7nu0usv7ZrWfXfZ1x2/3/E50508tmrvyQX6MFCAex9ErXBKAe4VRCp4iAD3gmL2OBVjtvKXJMAd5xOrxJatQnUEuOO8wpitvDoC3HE+sUoC3LF6+2oC3LG6C3DH6c3MYGkHd5xPrBIzgyXAHecVAe44ra0SM4MlwB3rFSfAHSc4c7gS4I7zCXu4EuCO84oAd5zW7OGKGWRi7F2AO3Zt+moC3HG6M0NYAtxxPrFKAtyxegtwx+nNmE+8Osy9M0JYAtxx6zKsxAZhMWerqiDTmVee6b5z43e6DLH/rvu7Y190bC1Gqdp7Lc3NUlSAez2zIcAdq7sAd5zejNnKqyPAHecTq8SWrUJ1BLjjvMKYrbw6AtxxPrFKAtyxevtqAtyxugtwx+nNzGAJcMf5xCoJcMfpPSjZqtFouNHRUZxwBSqxPScU4F5g0mNOwRxQBLjHzHTesczhSoB73tzHjmYOVwLcY2c7/XgB7unapYxkDlfMIBNj7wLcU1ZY/hgB7vkaVj0DM4QlwL3qLJc5ToB7GR2rnoXtxlV4Xe1221m2bbVabnJysuol13YcYz7xYjH3zghhCXCvZ5myQVjM2aoqyHT69053V952ZZchXvnsV7q37POWWoxStfdampulqAD3emZDgDtWdwHuOL0Zs5VXR4A7zidWiS1bheoIcMd5hTFbeXUGBcIaGxtzIyMjuElPrCTAPVG4zGEC3DMFjBzOzI9NT093PvubzaabmpqKvHL84cwMlgB3rF+YGSzt4I7zinZwx2ltlZgZLO3gjvWKdnAH6s0crgS4A41C/u1BAe44rwhwx2nNHq6YQSbG3gW4Y9emrybAHac7M4QlwB3nE6skwB2rtwB3nN6M+cSrw9w7I4QlwB23LsNKbBAWc7aqCjKd9q3T3I/v+nGXIQ55ziFu5V4razFK1d5raW6WogLc65kNAe5Y3QW44/RmzFZeHQHuOJ9YJbZsFaojwB3nFcZs5dUR4I7ziVUS4I7V21cT4I7VXYA7Tm9mBkuAO84nVkmAO07vQclW2sG9/54R4N5/jTeowBxQtIM7zizM4UqAO84n7OFKgDvOKwLccVpbJeZwxQwyMfYuwB27Nn01Ae443ZkhLAHuOJ9YJQHuWL0FuOP0ZswnXh3m3hkhLAHuuHUZVmKDsJizVVWQ6YOXfdBdf+/1XYY4Yu8j3Gv/y2trMUrV3mtpbpaiAtzrmQ0B7ljdBbjj9GbMVl4dAe44n1gltmwVqiPAHecVxmzl1RkUCEs7uPff78zPCQW4998fYQVmfkw7uOO8IsAdpzU7g6Ud3HFe0Q7uOK3ZGSzt4I71inZwB+otwB0oNvk38Ji/PSjAHedzAe44rdnDFTPIxNi7AHfs2vTVBLjjdGeGsAS443xilQS4Y/UW4I7TmzGfeHWYe2eEsAS449ZlWIkNwmLOVlVBphMuPsHd+otbuwzx1he+1R30rINqMUrV3mtpbpaiAtzrmQ0B7ljdBbjj9GbMVl4dAe44n1gltmwVqiPAHecVxmzl1RHgjvOJVdIO7li9fTUB7ljdBbjj9GZmsAS443xilZgZLAHuOK8IcMdpbZWYvzwowB3rFQHuQL2Zw5V2cAcahTxcCXDHeUWAO05r9nDFDDIx9i7AHbs2fTUB7jjdmSEsAe44n1glAe5YvQW44/RmzCdeHebeGSEsAe64dRlWYoOwmLNVVZDpnV95p1u9dnWXIf77i/+7e/HUi2sxStXea2lulqIC3OuZDQHuWN0FuOP0ZsxWXh0B7jifWCW2bBWqI8Ad5xXGbOXVEeCO84lVEuCO1dtXE+CO1V2AO05vZgZLgDvOJ1ZJgDtO70HJVo1Gw42OjuKEK1CJ7TmhAPcCkx5zCuaA4nsfHh524+PjMZddy7GDElAWLVrkhoaGatEwpagA9xTV0scwhysB7unzHjtSgHusYnnHM4crZpCJsXcB7nlrLXW0APdU5eLHMUNYAtzj5ztnhAD3HPXix7LduAqvsN1uO8u2rVbLTU5Oxl88eARjPvESMffOCGEJcAcvzvXl2CAs5mxVFWQ6+h+Pdg8++mCXIf7mZX/jnr/j82sxStXea2lulqIC3OuZDQHuWN0FuOP0ZsxWXh0B7jifWCW2bBWqI8Ad5xXGbOXVGRQIa2xszI2MjOAmPbGSAPdE4TKHCXDPFDByODM/Nj093fnsbzabbmpqKvLK8YcPCj82MTHhFi5ciBcwsSLjvSxmBks7uCcaNWGYdnBPEC1jCDODpR3cMyY+ZagA9xTV0sYwhysB7mlznjqKOVwJcE+d9fhxAtzjNcsZwRyumEEmxt4FuOestPSxAtzTtYsdyXjjyl+jAPfY2c47XoB7nn6xowW4xyqWfjxjPvFXy9w7I4QlwD19neWMZIOwmLNVVZDp8HMPd796/Fdd03ryy092e7b2zJnu5LFVe08u0IeBAtz7IGqFUwpwryBSwUMEuBcUs8epGLOVvyQB7jifWCW2bBWqI8Ad5xXGbOXVEeCO84lVEuCO1dtXE+CO1V2AO05vZgZLO7jjfGKVmBksAe44rwhwx2ltlZgZLAHuWK84Ae44wZnDlQB3nE/Yw5UAd5xXBLjjtGYPV8wgE2PvAtyxa9NXE+CO050ZwhLgjvOJVRLgjtVbgDtOb8Z84tVh7p0RwhLgjluXYSU2CIs5W1UFmV7/+de7J37/RJchPvqaj7pdt961FqNU7b2W5mYpKsC9ntkQ4I7VXYA7Tm/GbOXVEeCO84lVYstWoToC3HFeYcxWXh0B7jifWCUB7li9fTUB7ljdBbjj9GZmsAS443xilQS44/QelGzVaDTc6OgoTrgCldieEwpwLzDpMadgDigC3GNmOu9Y5nAlwD1v7mNHM4crAe6xs51+vAD3dO1SRjKHK2aQibF3Ae4pKyx/jAD3fA2rnoEZwhLgXnWWyxwnwL2MjlXPwnbjKryudrvtLNu2Wi03OTlZ9ZJrO44xn3ixmHtnhLAEuNezTNkgLOZsVRVkesVnXzGjGT51yKfcM7d8Zi1Gqdp7Lc3NUlSAez2zIcAdq7sAd5zejNnKqyPAHecTq8SWrUJ1BLjjvMKYrbw6gwJhjY2NuZGREdykJ1YS4J4oXOYwAe6ZAkYOZ+bHpqenO5/9zWbTTU1NRV45/nBmBkuAO9YvzAyWdnDHeUU7uOO0tkrMDJZ2cMd6RTu4A/VmDlcC3IFGIf/2oAB3nFcEuOO0Zg9XzCATY+8C3LFr01cT4I7TnRnCEuCO84lVEuCO1VuAO05vxnzi1WHunRHCEuCOW5dhJTYIizlbVQGZfveH37mDzzp4RjOctfIst81m29RilCq919LYHEUFuNczIwLcsboLcMfpzZitvDoC3HE+sUps2SpUR4A7ziuM2cqrI8Ad5xOrJMAdq7evJsAdq7sAd5zezAyWAHecT6ySAHec3oOSrbSDe/89I8C9/xpvUIE5oGgHd5xZmMOVAHecT9jDlQB3nFcEuOO0tkrM4YoZZGLsXYA7dm36agLccbozQ1gC3HE+sUoC3LF6C3DH6c2YT7w6zL0zQlgC3HHrMqzEBmExZ6sqINNjTzzmVp6zckYznPvX57otFm1Ri1Gq9F5LY3MUFeBez4wIcMfqLsAdpzdjtvLqCHDH+cQqsWWrUB0B7jivMGYrr86gQFjawb3/fmd+TijAvf/+CCsw82PawR3nFQHuOK3ZGSzt4I7zinZwx2nNzmBpB3esV7SDO1BvAe5Ascm/gcf87UEB7jifC3DHac0erphBJsbeBbhj16avJsAdpzszhCXAHecTqyTAHau3AHec3oz5xKvD3DsjhCXAHbcuw0psEBZztqoCMj382MPuLee9ZUYzXHDkBW5xY3EtRqnSey2NzVFUgHs9MyLAHau7AHec3ozZyqsjwB3nE6vElq1CdQS447zCmK28OgLccT6xStrBHau3rybAHau7AHec3swMlgB3nE+sEjODJcAd5xUB7jitrRLzlwcFuGO9IsAdqDdzuNIO7kCjkIcrAe44rwhwx2nNHq6YQSbG3gW4Y9emrybAHac7M4QlwB3nE6skwB2rtwB3nN6M+cSrw9w7I4QlwB23LsNKbBAWc7aqAjLdt+4+9/YL3j6jGS4+5mI3PDRci1Gq9F5LY3MUFeBez4wIcMfqLsAdpzdjtvLqCHDH+cQqsWWrUB0B7jivMGYrr44Ad5xPrJIAd6zevpoAd6zuAtxxejMzWALccT6xSgLccXoPSrZqNBpudHQUJ1yBSmzPCQW4F5j0mFMwBxTf+/DwsBsfH4+57FqOHZSAsmjRIjc0NFSLhilFBbinqJY+hjlcCXBPn/fYkQLcYxXLO545XDGDTIy9C3DPW2upowW4pyoXP44ZwhLgHj/fOSMEuOeoFz+W7cZVeIXtdttZtm21Wm5ycjL+4sEjGPOJl4i5d0YIS4A7eHGuL8cGYTFnqyog0x0P3eGO//rxXWZYsGCBu+zYy+oxiXOdzx27L24vuydu98bn+0uAez0zJMAdq7sAd5zejNnKqyPAHecTq8SWrUJ1BLjjvMKYrbw6gwJhjY2NuZGREdykJ1YS4J4oXOYwAe6ZAkYOZ+bHpqenO5/9zWbTTU1NRV45/vBB4ccmJibcwoUL8QImVmS8l8XMYGkH90SjJgzTDu4JomUMYWawtIN7xsSnDBXgnqJa2hjmcCXAPW3OU0cxhysB7qmzHj9OgHu8ZjkjmMMVM8jE2LsA95yVlj5WgHu6drEjGW9c+WsU4B4723nHC3DP0y92tAD3WMXSj2fMJ/5qmXtnhLAEuKevs5yRbBAWc7aqAjLd9MBN7v2XvL9rSsdGxtzXjv5azlRnja3Se1aBPgwW4N4HUSucUoB7BZEKHiLAvaCYPU7FmK38JQlwx/nEKrFlq1AdAe44rzBmK6+OAHecT6ySAHes3r6aAHes7gLccXozM1jawR3nE6vEzGAJcMd5RYA7TmurxMxgCXDHeqWzU4390akd3PsvPHO4EuDef3+EFZjDlQB3nFcEuOO0Zg9XzCATY+8C3LFr01cT4I7TnRnCEuCO84lVEuCO1VuAO05vxnzi1WHunRHCEuCOW5dhJTYIizlbVQGZ/vXuf3Uf/qcPd5lhs/HN3HlvPq8ek2gHd7juHhK3nfuXLFkCr59TUIB7jnrxYwW4x2uWOoIxW/lrFeCeOutp49iyVXiVAtzT5jxlVJVcmHJexBgB7giV/18NAe5YvX01Ae5Y3QW44/RmZrAEuON8YpWYGSwB7jivCHDHaW2VBLhj9X4KEreffbKff2J6CXDHzRZzuBLgjvMJe7gS4I7zigB3nNbs4YoZZGLsXYA7dm36agLccbozQ1gC3HE+sUoC3LF6C3DH6c2YT7w6zL0zQlgC3HHrMqzEBmExZ6sqINPVd17tPvbtj3WZYekmS93Zh51dj0kEuMN1F+COlZwZEmfu/ZprrnGWtbbeemu30047YSc9oRpjtvKXKcA9YcIzhrBlq/BSBbhnTHzk0Cq5MPKUsMMFuMOk7hQS4I7V21cT4I7VXYA7Tm9mBkuAO84nVkmAO07vQclWjUbDjY6O4oQrUIntOaEA9wKTHnMK5oAiwD1mpvOOZQ5XAtzz5j52NHO4EuAeO9vpxwtwT9cuZSRzuGIGmRh7F+CessLyxwhwz9ew6hmYISwB7lVnucxxAtzL6Fj1LGw3rsLrarfbnV+Wa7VabnJysuol13YcYz7xYjH3zghhCXCvZ5myQVjM2aoKyPTDW3/oPvX9T3WZobV5y33mDZ+pxyQC3OG6C3DHSs4MiTP3LsAd53MB7jitrRJbtgrVEeCO80qVXIjrJq7SoEBYtgmjbcY4318C3OuZIQHuWN2Z+bHp6enOZ3+z2XRTU1NY4RKqMTNYAtwTJjxjCDODpR3cMyY+cqh2cI8ULPNwZgbr/vvvd3fccUdHgX322ccNDQ1toMaCJ81N8+zFHFAEuOPMxByuBLjjfGKVmMOVAHecVwS447S2SszhihlkYuxdgDt2bfpqAtxxujNDWALccT6xSgLcsXoLcMfpzZhPvDrMvQtwx3ncKq1YscLZl08OPPBAd8UVV2CLZ1Zjg7CYs1UVkOnbN37bnXXlWV2zusvSXdwnDv5E5mynD6/Se/rZ+zPSHprYw5Ph4WG3995796dIn84qwL1Pws5yWmZInLl3Ae44nwtwx2ltldiyVaiOAHecVxizlVdHgDvOJ1ZJgDtWb19NgDtWd2Z+TIA7zisC3HFaWyVmBkuAO84rAtxxWlslZgZLgDvWK06AO05wAe44rdkDCnO4EuCO87kAd5zW7OGKGWRi7F2AO3Zt+moC3HG6M0NYAtxxPrFKAtyxegtwx+nNmE+8Osy9C3DHedwqCXDH6c2craqATN/8t2+6L171xS5Bl227zJ36qlNxQm9UqUrvtTU3S2EB7vXMiIfzrfomm2xSTxORVZkhcebeBbhHGjXjcAHuGeIlDBXgniBagSFszwkZs5WfJgHuBQwbcQoB7hFiFTxUgHtBMSucSoB7BZEKHcLMYAlwL2SCiqdhy1bhZQlwrzjJBQ4T4F5AxIhTCHCPEKvEocwBRYB7CQdUOwdzuNIO7tXmuNRRzOFKgHspF/Q+jwD33hqVPII5XDGDTIy9C3AvufKqn0uAe3Wtco9khrAEuOfOftx4Ae5xeuUeLcA9V8Hq4xnzib865t4FuFf3aIkjBbiXULHaOZizVRWQ6avXftVd+JMLu8RYvv1y93cH/V01kfpwVJXe+1A265QC3LPkSx4swD1ZuqSBAtyTZEsaxJit/IUKcE+a8uRBAtyTpcsayPackDFb+QkS4J5l1ejBAtyjJSsyQIB7ERkrn4SZH9MO7pWnOftAAe7ZEkadgC1bhRcnwD1qqrMOFuCeJV/0YGYGSzu4R0933gAB7nn6xYwW4B6jVv6xzAGFuXcB7vnerXoGAe5VlSpzHHO4YgaZGHsX4F5mzcWeRYB7rGLpxzNDWALc0+c9ZaQA9xTV0scIcE/XLnYkYz7x18jcOyOE5fPJ8PCwGx8fj7XanMcbaHTCCSe4M888051yyinupJNOKnp+Ae5F5ZzzZMzZqgrI9KWrv+Quue6SLg1esNML3Pv2fx9O6I0qVem9tuZmKSzAvZ4ZEeCO1V2AO05vxmzl1RHgjvOJVRLgjtXbV2N7TsiYrbzWAtyxHhfgjtXbVxPgjtVdgDtOb2YGS4A7zidWiS1bheoIcMd5RYA7TmurxMxgCXDHesUJcMcJzhyutIM7zifs4UqAO84rAtxxWrOHK2aQibF3Ae7YtemrCXDH6c4MYQlwx/nEKglwx+otwB2nN2M+8eow984IYfULcLcb7RdccIE77LDDOlMrwH3D9c8GYTFnqyog0+d/9Hl3xc+u6HqT3u8v9nPv+Mt34N68N6pUpffampulsAD3emZEgDtWdwHuOL0Zs5VXR4A7zidWiS1bherceOONbu3atW7JkiVujz32wAqXWY0NwmLMVn6KBLhnmjVyuAD3SMEKHS7AvZCQFU8jwL2iUAUOY2awBLgXMEDEKdiyVXhpAtwjJjrzUAHumQJGDhfgHilY7uHMAUWAe+7sVx/PHK4EuFef5xJHMocrAe4lHFDtHALcq+lU6ijmcMUMMjH2LsC91KqLO48A9zi9co5mhrAEuOfMfPxYAe7xmuWMEOCeo17cWMZ84q+QuXdGCKtfgPsNN9zgDj30UHfLLbd0plaA+4ZrmA3CYs5WVUCmf/jBP7gf3PKDrjfaly97uTvqBUfFvQEXPLpK7wXLFTmVAPciMkafRIB7tGRZAwS4Z8kXNZgxW/kLFOAeNdXZB7Nlq/CCBbhnT3/lEzBmK39xAtwrT3ORAwW4F5Ex+iQC3KMlyxrAzI9NT093vtzWbDbd1NRUlg6IwcwMlgB3hEP+Xw1mBkuAO84rAtxxWlslZnhXDUwAACAASURBVAZLO7hjvaId3IF6M4crAe5Ao5D/PI4Ad5xXBLjjtGYPV8wgE2PvAtyxa9NXE+CO050ZwhLgjvOJVRLgjtVbgDtOb8Z84tVh7p0RwuoH4L5u3Tr31re+1V100UVPmV6A+4brnw3CYs5WVUCmj3/n4+5f7viXrjfpg/c82B3+vMNxb94bVarSe23NzVJYgHs9MyLAHau7AHec3ozZyqsjwB3nE6vElq1CdQS447zCmK28OgLccT6xSgLcsXr7agLcsboLcMfpzcxgCXDH+cQqCXDH6T0o2arRaLjR0VGccAUqsT0nFOBeYNJjTsEcULSDe8xM5x3LHK4EuOfNfexo5nAlwD12ttOPF+Cerl3KSOZwxQwyMfYuwD1lheWPEeCer2HVMzBDWALcq85ymeMEuJfRsepZ2G5chdfVbredZdtWq+UmJyerXnJtxzHmEy8Wc++MEFZpwN0+g08//XR3wgknuJe+9KVuzZo1btWqVdrBfaN3AzYIizlbVQGZTvlfp7jp1dNd79kr91rpDnnOIbW9l1fpvbbmZikswL2eGRHgjtVdgDtOb8Zs5dUR4I7ziVViy1ahOgLccV5hzFZenUGBsMbGxtzIyAhu0hMrCXBPFC5zmAD3TAEjhzPzY9rBPXKyMw4X4J4hXsJQZgZLO7gnTHjiEO3gnihc4jBmBks7uCdOeuowAe6pysWPE+Aer1nOCOaAwty7APcc18aNFeAep1fu0czhihlkYuxdgHvuaksbL8A9TbeUUcwQlgD3lBlPHyPAPV27lJEC3FNUSxvDmE/8lTL3zghhlQbcf/SjH7kjjjjCLV261H3iE59wH/nIR9x3v/tdAe4bLWU2CIs5W1UBmf7u0r9zN9x3Q9cb7pEvONK9Ytkr0t6IC4yq0nuBMkVPIcC9qJyVTybAvbJURQ4U4F5ExkonYcxW/sIEuFea4mIHsWWr8MIFuBezQc8TMWYrf1EC3HtOb9EDBLgXlbPyyQS4V5aqyIEC3IvIWOkkzAyWAPdKU1zsIGYGS4B7MRv0PJEA954SFT2AmcES4F7UCr1PJsC9t0aljmAOV9rBvZQLqp2HOVwJcK82xyWOEuBeQsXq52AOV8wgE2PvAtyrr6uSRwpwL6nm3OdihrAEuON8YpUEuGP1FuCO05sxn3h1mHtnhLBKAu4PPvigO/LII90///M/u8997nOdHdzf+MY3CnCfYemzQVjM2aoKyPTei97rbl9ze9dMvX3ft7uX7fYy3Jv3RpWq9F5bc7MUFuBez4wIcMfqLsAdpzdjtvLqCHDH+cQqsWWrUB0B7jivMGYrr44Ad5xPrJIAd6zevpoAd6zuAtxxejMzWALccT6xSswMlgB3nFcEuOO0tkrMDJYAd6xXnAB3nODM4UqAO84n7OFKgDvOKwLccVqzhytmkImxdwHu2LXpqwlwx+nODGEJcMf5xCoJcMfqLcAdpzdjPvHqMPfOCGGVAtztftLJJ5/sTjvtNHfccce5j3/8452HMitXrhTgPsPSZ4OwmLNVFZDpuAuPc/f88p6umXr3fu92L9rlRbg3740qVem9tuZmKSzAvZ4ZEeCO1V2AO05vxmzl1RHgjvOJVWLLVqE6AtxxXmHMVl4dAe44n1glAe5YvX01Ae5Y3QW44/RmZrAEuON8YpUEuOP0HpRs1Wg03OjoKE64ApXYnhMKcC8w6TGnYA4oAtxjZjrvWOZwJcA9b+5jRzOHKwHusbOdfrwA93TtUkYyhytmkImxdwHuKSssf4wA93wNq56BGcIS4F51lsscJ8C9jI5Vz8J24yq8rna77SzbtlotNzk5WfWSazuOMZ94sZh7Z4SwSgHul112mTvssMPc7rvv7r785S931snatWsFuM/yLsAGYTFnqyog01HnH+XW/HpN12z97QF/6/beYe/a3sur9F5bc7MUFuBez4wIcMfqLsAdpzdjtvLqCHDH+cQqsWWrUB0B7jivMGYrr86gQFhjY2NuZGQEN+mJlQS4JwqXOUyAe6aAkcOZ+bHp6enOZ3+z2XRTU1ORV44/nJnBEuCO9Qszg6Ud3HFe0Q7uOK2tEjOD1XMH9//4j/940n6Wdz697AGhmXxoaMgtXLhwPrXWsxe23u0PZLt5ZS/7I23BggU9r3G+HMDcu72p+HW31VZbOfum0nx/WSC0h4TmEYY/6EM91TvWXeZvew0PD7unPe1p2OKZ1exGkL0222wzt2TJksyzYYd73e1z0z4/5/vL3k9sbdqL7Zua4eePeu+/0x544IFOVpmYmHBbbLFF/wsWrMCWC8NL973b+7i9n8/3l/3tYD0zfv4w927v4/YHp7223HJLNz4+Pt+t0vnsUabFTxOj7mzZKpzVe+65p3NPZZNNNnGbbropfsIjKypbRQpW6HAW3TfffPOn7g2ar/2r6v0ru38R/n10yy23uDe96U3u5ptvdt/4xjfcS1/60s4p5wLc7Qsv69aty1L+9a9/vbMvbu67777ui1/8Yta50IMti5tflAsxyve6p3L85ce7Xz/x665m3rXiXW63pbthmpylSq/ea21uhuK//OUvO7/Gau8R22677Xxrb85+GLOVvyDfu/0/yz2VQfjbnvFZ23333df5223x4sXu6U9/+rxfoyzZaiYhmZ+1MfbOlq1Czzz00EOdX5ez9++lS5fO+3UZNsj42cmWrUK91Ttuedjfq7/61a86z++f8Yxn4AoXqMT8nJCxd2XaAqZNOAXbM07GbOWnJeydjVNhfE7ImK28Vx555JHOF0/MJ1tvvXXCysYPGYRsxcIxzZRpWXpnzCdeb7tHa/dq7WWZduPnPwt+/OMfP2m7ZuglBaSAFJACUkAKSAEpIAWkgBSQAlJACkgBKSAFpIAUmA8K2M5WtsNVqZc9uDjhhBPcmWee6U488UT34Q9/+Cl4fi7A/d5773V33XVXVhvvfOc73Q033OCe+9znuo997GNZ59Lg/78V+FD7Q+53f/jTFzvD11HPPsptv+n2/3+Lo6uXAlJACkgBKSAFpIAUkAJSQApIASkgBaSAFJACUkAKSIGBUmDB9ddf/6R9q1MvKSAFpIAUkAJSQApIASkgBaSAFJACUkAKSAEpIAWkQN0KlIbbbSekCy64wB122GHuoIMOcuecc84Gu07OBbj/4he/cLfffnuWJALcs+TT4ECBE688cUY9jt3zWLfN4m2klRSQAlJACkgBKSAFpIAUkAJSQApIASkgBaSAFJACUkAKSIGBUWDBk+Hv+86Ty7Jt5+3nQ+xnhMfGxuZJV9Xa8L3bT1mMj49XG1TjUfazIbaDlb0WLVq0wc8219hWpdLMvdvPhV1//fWd61y2bBnFz8Y//vjjzn460X7O1LzC9GLu3X7u0X4yzH4K3H6Odb6/7CPl17/+009l2/u3vY+zvOxzp91ud9rdYYcd6H6e2t5X7NVoNCh+4tl+Rsn/gswmm2zCYpNOn7YmbW3aa8mSJV0/jzOfL4ax92uvvdbZ+7jt3mmgE9PrN7/5TefntFlyYait791+cmtiYmLey246W8/2sn6tb5YXc++2Nm2N2mvXXXd1W2yxxbyXnS1bhYL63u1n2ezzh+lln/n22c/UO1u2Cv1gmdaybavVcpOTk/PeKoz5xIvK3Lv9fW/v4/ayvzXtb85Bftnu6Yceemjnms877zz3whe+cIPLnQtwL6HLihUrOn9vHnjgge6KK64ocUrYOey+od2DUy7sv+T23m33lu1l95Xt74jwZTu3H3zWwTM2csbKM9x2m23X/yZnqdCr99oam6PwHXfc4e6///6Oznvvvfd8bHHWnhizlb8Y37v9P8v9ILvXafc8R0dHO/fdmF7MvV9zzTWde3D2k/E77bTTvJedOVuFves5Yf+txpatQkVuvPFGZ7nZ7knsscce/RerYAW254SM2cpPF/NzQsbe7777brd69erOPTf7u5PpxfycMOyd5TnhIDBYjPzY9PR0h8diecbJzGCFves5Yf8/DdiyVajIrbfe6tasWdPhmZYvX95/sTIrMOaTmXIhC8cUThfbc0LmbGX3aO1erb322WefLn5ZgHvmG8nGwwW4FxZ0jtMxhysB7jifWCXmcMUGYTGHKwHu2HXJHK6YQSbG3gW4Y9emrybAHae7AHec1laJLVuF6ghwx3qF7cZVqI4Ad5xXGLOVV4cFwrrtttvcIYcc4latWpU8sZ///Ofd97//fXfRRRe5j33sY+4973lP15fhBLjPLi8bhMWcrXqBTI898Zhbec7KGSfrC0d8wW25eMvkdZI7sFfvuefvx3gB7v1Qtfc5Bbj31qjkEQLcS6o597lYstVMVyHAHecTq8SWrUJ1BLjjvMKYrbw6zM8JGXsX4I5bl2ElAe5Y3ZnhfAHuOK8IcMdpbZWYGSwB7jivhNlKgHv/dWdmsAS4998fG1QQ4I4TXIA7Tmv2gMIcrtggLMabP34lCXDHvqcwhytmkImxdwHu2LXpqwlwx+nODGFpB3ecT6ySAHes3gLccXoz5hOvDnPvLBBWCcD9gx/8oDvllFOSTP3lL3/ZrVw5M1Acc0Lt4B6jVt6xzNmqF8j0yG8ecW/+0ptnFOjLR37ZLWnU9wsvvXrPm9X+jBbg3h9de51VgHsvhcr+uwD3snrOdTaWbDXTNQhwx/nEKglwx+rtq7E9J2TMVl5r5ueEjL0LcK/nPUWAO1Z3Ae44vZkZLAHuOJ9YJbZsFaojwB3nFQHuOK2tEjODJcAd65XOz8jaH53206b2U7Lz/TUoAYXtZxO1gzt2ZTCHKwHuOK8IcMdpzR6umEEmxt4FuGPXpq8mwB2nOzOEJcAd5xOrJMAdq7cAd5zejPnEq8PcOwuEZfet/L22VFfa7u8vfvGLk4YLcOeDsJizVS+Q6f5197tjLjhmRi9/423fcCMLR5J8XmJQr95L1Ch9DgHupRWtdj4B7tV0KnWUAPdSSvY+D0u2mulKBLj3nt+SRwhwL6lm9XOxPSdkzFZ+NhghcebeBbhXfx8oeaQA95Jq9j6XAPfeGpU6YlD4sYmJia5fbyylUT/Ow3gviy1bhfMmwL0fLp75nALccVpbJQHuWL2fenA1MjLixsbGwNXzyglwz9MvZjRzuBLgHjPT+ccyhysB7vnzX/UMAtyrKlXmOOZwxQwyMfYuwL3Mmos9iwD3WMXSj2e8ceWvVoB7+rynjBTgnqJa+hgB7unaxY5kzCf+Gpl7Z4awUjxm9+vmeq1bt8697W1vcz/4wQ/ciSee6I4//vjO4bZ5RYl7k9rBPXbW0o9nzla9QKY7H77Tvftr755RnMuPuzxdtAIje/VeoETxUwhwLy5ppRMKcK8kU7GDBLgXk7LniZizlQD3ntNb9AAB7kXlrHwytueEjNnKT4YA98q2LHKgAPciMkafRIB7tGRZAwS4Z8kXNZiZwdIO7lFTnX0wW7YKL1iAe/b0Vz6BAPfKUhU5kJnB0g7uRSxQ/SQC3KtrlXskc7gS4J47+3HjmcOVAPe4uc45WoB7jnrxY5nDFTPIxNi7APf49VVihAD3EipWOwczhCXAvdoclzpKgHspJaudR4B7NZ1KHMWYT/x1M/fODGGV8N3G51i7dq1buXKl++53v+tOOeUUd9JJJxUtI8C9qJxznow5W/UCmW7+xc3uby/+267rH1046i5620U4kWeo1Kv3WpubpbgA93pmRYA7VncB7ji9mbOVAHecT6ySAHes3r4a23NCxmzltRbgjvW4AHes3r6aAHes7gLccXozM1gC3HE+sUps2SpUR4A7zisC3HFaWyVmBkuAO9YrT+0+Pzw83Nnlab6/BiWgLFq0yA0NDc13uZ/qT4A7dqqYw5UAd5xXBLjjtGYPV8wgE2PvAtyxa9NXE+CO050ZwhLgjvOJVRLgjtVbgDtOb8Z84tVh7p0ZwuqHOwW4z64qG4TFnK16gUz/ds+/uZMvP7lrsjYZ28T941v+sR9Lo/I5e/Ve+UTAAwW4A8UOSglwx+ouwB2nN3O2EuCO84lVYstWoTo33nijs9y8ZMkSt8cee2CFy6zG9pyQMVv5KRLgnmnWyOEC3CMFK3S4APdCQlY8jQD3ikIVOGxQ+LGJiQm3cOHCAopgTsF4L4stW4UzKcAd42urIsAdp7VVEuCO1fspSHxkZKTIzwAj29cO7ji1mcOVAHecT6wSc7gS4I7zigB3nNbs4YoZZGLsXYA7dm36agLccboz3rjy6ghwx/nEKglwx+otwB2nN2M+8eow984IYfl80o9NJQS4z77m2SAs5mzVC2S65q5r3Ee/9dGuyWoubrpzjjgH98Y9Q6Vevdfa3CzFBbjXMysC3LG6C3DH6c2Yrbw6AtxxPrFKbNkqVEeAO84rjNnKqyPAHecTqyTAHau3rybAHau7AHec3swMlnZwx/nEKjEzWALccV4R4I7T2ioJcMfqLcAdqPegBBTt4N5/0zAHFObeBbj339u+ggB3nNbs4YoZZGLsXYA7dm36agLccbozQ1gC3HE+sUoC3LF6C3DH6c2YT7w6zL0zQlgC3HHrMqzEBmExZ6teINOVt13pTv/e6V1G2O7p27kz/uqMegyyvmqv3mttbpbiAtzrmRUB7ljdBbjj9GbMVl4dAe44n1gltmwVqiPAHecVxmzl1RHgjvOJVRLgjtXbVxPgjtVdgDtO70Hhx7SDe/89w8xgCXDvvz9myoWNRsONjo7iiheoxPacUIB7gUmPOQVzQNEO7jEznXcsc7jSDu55cx87mjlcCXCPne304wW4p2uXMpI5XDGDTIy9C3BPWWH5YwS452tY9QzMEJYA96qzXOY4Ae5ldKx6FrYbV+F1tdttZ9m21Wq5ycnJqpdc23GM+cSLxdw7I4QlwL2eZcoGYTFnq14g03dv+q474/90g+w7Nnd0p7++G3xHOqZX78heqtYS4F5VqbLHCXAvq2evswlw76VQuX9nzFb+6gW4l/NBlTOxZavwmgS4V5nhMscwZit/5QLcy3ig6lkEuFdVquxxAtzL6tnrbMz82PT0dOfLbc1m001NTfW61Nr/nZnB0g7uWPswM1gC3HFe0Q7uOK2tEjODdf/99zu7V2uvffbZxw0NDW0g3oInzU3z7MUcUAS448zEHK4EuON8YpWYw5UAd5xXBLjjtGYPV8wgE2PvAtyxa9NXE+CO050ZwhLgjvOJVRLgjtVbgDtOb8Z84tVh7p0Rwuon4N5vx69YscLZl08OPPBAd8UVV/S7XNHzs0FYzNmqF8h0+arL3Tntc7rmd7dtdnOnvfq0ovMee7JevceeD3G8AHeEyt01BLhjdRfgjtObMVt5dQS443xildiyVaiOAHecVxizlVdHgDvOJ1ZJgDtWb19NgDtWd2Z+TIA7zisC3HFaWyVmBkuAO84rAtxxWlslAe5YvR1zQBHgjjOLAHec1uwBhTlcCXDH+VyAO05r9nDFDDIx9i7AHbs2fTUB7jjdmSEsAe44n1glAe5YvQW44/RmzCdeHebeGSEsAe64dRlWYoOwmLNVL5DpG//6DXf+Ned3GWHP1p7u5JefXI9B1lft1Xutzc1SXIB7PbMiwB2ruwB3nN6M2cqrI8Ad5xOrxJatQnUEuOO8wpitvDoC3HE+sUoC3LF6+2oC3LG6M/NjAtxxXhHgjtPaKjEzWALccV4R4I7T2ioJcMfqLcAdqDczJM7cu3ZwB5qcPFwJcMd5RYA7Tmv2cMUMMjH2LsAduzZ9NQHuON2ZISwB7jifWCUB7li9Bbjj9GbMJ14d5t4ZISwB7rh1GVZig7CYs1UvkOmCn1zgvnbt17qM8Lwdnufef8D76zHI+qq9eq+1uVmKC3CvZ1YEuGN1F+CO05sxW3l1BLjjfGKV2LJVqI4Ad5xXGLOVV0eAO84nVkmAO1ZvX02AO1Z3Ae44vZkZLAHuOJ9YJQHuOL0HJVs1Gg03OjqKE65AJbbnhALcC0x6zCmYA4p2cI+Z6bxjmcOVAPe8uY8dzRyuBLjHznb68QLc07VLGckcrphBJsbeBbinrLD8MQLc8zWsegZmCEuAe9VZLnOcAPcyOlY9C9uNq/C62u22s2zbarXc5ORk1Uuu7TjGfOLFYu6dEcIS4F7PMmWDsJizVS+Q6dx/Odddev2lXUbYd5d93fH7HV+PQdZX7dV7rc3NUlyAez2zIsAdq7sAd5zejNnKqyPAHecTq8SWrUJ1BLjjvMKYrbw6gwJhjY2NuZGREdykJ1YS4J4oXOYwAe6ZAkYOZ+bHtIN75GRnHC7APUO8hKHMDJZ2cE+Y8MQh2sE9UbjEYcwM1v333+/sXq299tlnHzc0NLSBCgueNDfNsxdzQBHgjjOTAHec1laJOaAw9y7AHedzAe44ra0Sc7hiBpkYexfgjl2bvpoAd5zuzBCWAHecT6ySAHes3gLccXoz5hOvDnPvjBCWAHfcugwrsUFYzNmqF8h01pVnuW/f+O0uI+y/6/7u2BcdW49B1lft1Xutzc1SXIB7PbMiwB2ruwB3nN6M2cqrI8Ad5xOrxJatQnUEuOO8wpitvDoC3HE+sUoC3LF6+2oC3LG6M/NjAtxxXhHgjtPaKjEzWALccV4R4I7T2ioxM1gC3LFecQLccYILcMdpzR5QmMOVAHeczwW447RmD1fMIBNj7wLcsWvTVxPgjtOdGcIS4I7ziVUS4I7VW4A7Tm/GfOLVYe6dEcIS4I5bl2ElNgiLOVv1Apk+9f1PuR/e+sMuI7xi2SvckS84sh6DrK/aq/dam5uluAD3emZFgDtWdwHuOL0Zs5VXR4A7zidWiS1bheoIcMd5hTFbeXUEuON8YpUEuGP19tUEuGN1F+CO05uZwRLgjvOJVWJmsAS447wiwB2ntVUS4I7V+ylI3H72yX7+ieklwB03W8zhymCJ66+/viPWsmXL3KabbooTLrESc0Bh7l2Ae6JhE4YJcE8QLWMIc7hiBpkYexfgnrHQMoYKcM8QL3IoM4QlwD1ysjMPF+CeKWDkcAHukYJlHM6YT/zlMvfOCGEJcM9YaBlD2SAs5mzVC2T6++/8vbvqjqu6ZvPgPQ92hz/v8IxZzh/aq/f8CuXPIMC9vKZVzijAvYpK5Y4R4F5Oy15nYsxW/poEuPea3bL/zpatwqsX4F7WC3OdjTFb+esR4I7ziVUS4I7V21cT4I7VXYA7Tm9mBkuAO84nVomZwRLgjvOKAHec1laJmcHSDu5Yr2gHd6DezOFKgDvQKOThSoA7zisC3HFas4crZpCJsXcB7ti16asJcMfpzgxhCXDH+cQqCXDH6i3AHac3Yz7x6jD3zghhCXDHrcuwEhuExZyteoFMp/zTKW767ukuI6zca6U75DmH1GOQ9VV79V5rc7MUF+Bez6wIcMfqLsAdpzdjtvLqCHDH+cQqsWWrUB0B7jivMGYrr44Ad5xPrJIAd6zevpoAd6zuAtxxejMzWALccT6xSgLccXoPSrZqNBpudHQUJ1yBSmzPCQW4F5j0mFMwBxTt4B4z03nHMocrAe55cx87mjlcCXCPne304wW4p2uXMpI5XDGDTIy9C3BPWWH5YwS452tY9QzMEJYA96qzXOY4Ae5ldKx6FrYbV+F1tdttZ9m21Wq5ycnJqpdc23GM+cSLxdw7I4QlwL2eZcoGYTFnq14g0we++QH3s/t/1mWEN+/zZveqZ7+qHoOsr9qr91qbm6W4APd6ZkWAO1Z3Ae44vRmzlVdHgDvOJ1aJLVuF6ghwx3mFMVt5dQYFwhobG3MjIyO4SU+sJMA9UbjMYQLcMwWMHM7Mj01PT3c++5vNppuamoq8cvzhzAyWAHesX5gZLO3gjvOKdnDHaW2VmBks7eCO9Yp2cAfqzRyuBLgDjUL+7UEB7jivCHDHac0erphBJsbeBbhj16avJsAdpzszhCXAHecTqyTAHau3AHec3oz5xKvD3DsjhCXAHbcuw0psEBZztuoFMr33ove629fc3mWEY/Y9xh2w2wH1GGR91V6919rcLMUFuNczKwLcsboLcMfpzZitvDoC3HE+sUps2SpUR4A7ziuM2cqrI8Ad5xOrJMAdq7evJsAdq7sAd5zezAyWAHecT6ySAHec3oOSrbSDe/89I8C9/xpvUIE5oGgHd5xZmMOVAHecT9jDlQB3nFcEuOO0tkrM4YoZZGLsXYA7dm36agLccbozQ1gC3HE+sUoC3LF6C3DH6c2YT7w6zL0zQlgC3HHrMqzEBmExZ6teINM7vvIOd/fau7uM8K6XvMv95Z//ZT0GWV+1V++1NjdLcQHu9cyKAHes7gLccXozZiuvjgB3nE+sElu2CtUR4I7zCmO28uoMCoSlHdz773fm54QC3Pvvj7ACMz+mHdxxXhHgjtPaKglwx+k9KNlKgHv/PcOcrbSDe//9sUEFAe44wQW447RmDyjM4UqAO87nAtxxWlsl5nDFDDIx9i7AHbs2fTUB7jjdmSEsAe44n1glAe5YvQW44/RmzCdeHebeGSEsAe64dRlWYoOwmLNVL5Dp6H882j346INdRvibl/2Ne/6Oz6/HIOur9uq91uZmKS7AvZ5ZEeCO1V2AO05vxmzl1RHgjvOJVWLLVqE6AtxxXmHMVl6dQYGwBLj33+/MzwkFuPffH2EFAe44vZkZLAHuOJ9YJWYG69Zbb3Vr1qxx9lm/fPlyrHAJ1QYlWwlwT5j8yCHM2UqAe+Rk5x4uwD1XwerjmcOVdnCvPs8ljmQOVwLcSzig2jkEuFfTqdRRzOGKGWRi7F2Ae6lVF3ceAe5xeuUczQxhCXDPmfn4sQLc4zXLGSHAPUe9uLGM+cRfIXPvjBCWAPe4tVXqaDYIizlb9QKZjvjiEW7db9d1Te0HX/5B919b/7XUlCedp1fvSSft8yAB7n0WeJbTC3DH6i7AHac3Y7by6ghwx/nEKrFlq1AdAe44rzBmK6/OoEBYAtz773fm54QC3Pvvj7CCAHecE60g5wAAIABJREFU3swMlgB3nE+sEjODJcAd55UwFwpw77/uzNlKgHv//bFBBQHuOMGZw5UAd5xP2MOVAHecVwS447S2SszhihlkYuxdgDt2bfpqAtxxujNDWALccT6xSgLcsXoLcMfpzZhPvDrMvTNCWALccesyrMQGYTFnq14g06FnH+oe/93jXUb4yKs/4p61zbPqMcj6qr16r7W5WYoLcK9nVgS4Y3UX4I7TmzFbeXUEuON8YpXYslWojgB3nFcYs5VXR4A7zidW6e6773arV692CxYscCtWrMAWz6zG/JxQgHvm5EcOF+AeKVjG4cwMlgD3jIlPGCrAPUG0xCGDkq0EuCcaIGIYc7YS4B4x0SUOFeBeQsVq52AOVwLcq81xqaOYw5UA91Iu6H0eAe69NSp5BHO4YgaZGHsX4F5y5VU/lwD36lrlHskMYQlwz539uPEC3OP0yj1agHuugtXHM+YTf3XMvTNCWALcq6+rkkeyQVjM2aoXyPTqM1/t/vDHP3RN7ydf90m381Y7l5z26HP16j36hIABAtwBIs9QQoA7VncB7ji9GbOVV0eAO84nVoktW4XqCHDHeYUxW3l1BgXC0g7u/fc783NCAe7990dYQYA7Tm9mBkuAO84nVomZwdIO7jivaAd3nNZWiTlbCXDHesUJcMcJzhyuBLjjfMIergS447wiwB2nNXu4YgaZGHsX4I5dm76aAHec7swQlgB3nE+skgB3rN4C3HF6M+YTrw5z74wQlgB33LoMK7FBWMzZai6Q6Y9P/tG96oxXzWiCz7zhM661easeg6yvyghhCXCvxzIC3LG6C3DH6c2Yrbw6AtxxPrFKbNkqVEeAO84rjNnKqyPAHecTq6Qd3LF6+2oC3LG6C3DH6c3MYAlwx/nEKglwx+k9KNlKO7j33zMC3Puv8QYVmAOKAHecWZjDlQB3nE/Yw5UAd5xXBLjjtLZKzOGKGWRi7F2AO3Zt+moC3HG6M0NYAtxxPrFKAtyxegtwx+nNmE+8Osy9M0JYAtxx6zKsxAZhMWeruUCmx3/3uDv07ENnNMHZh53tlm6ytB6DrK/KCGEJcK/HMgLcsboLcMfpzZitvDoC3HE+sUps2SpUR4A7ziuM2cqrMygQlnZw77/fmZ8TCnDvvz/CCsz82PT0dOezv9lsuqmpKaxwCdWYGSwB7gkTnjFEgHuGeJFDByVbCXCPnPiEw5mzlXZwT5jwnCEC3HPUixvLHK4EuMfNde7RzOFKgHvu7FcfL8C9ulYljmQOV8wgE2PvAtxLrLj4cwhwj9csdQQzhCXAPXXW08YJcE/TLXWUAPdU5eLHMeYTf5XMvTNCWALc49dXiRFsEBZztpoLZFr3+Dp3xLlHzDil573pPLfZxGYlpjv5HIwQlgD35OnOGijAPUu+6MEC3KMlSx7AmK38xQpwT572pIFs2Sq8SAHuSVOeNIgxW/kLHRQIS4B7knWjBjE/JxTgHjXV2QcLcM+WsPIJmBksAe6Vp7nIgcwM1q233urWrFnj7LN++fLlRfTo50kGJVsJcO+nS/50buZsJcC9//7YoIIAd5zgzOFKgDvOJ1aJOVwJcMd5RYA7Tmv2cMUMMjH2LsAduzZ9NQHuON2ZISwB7jifWCUB7li9Bbjj9GbMJ14d5t4ZISwB7rh1GVZig7CYs9VcINODv37QHX3+0TOa4KtHf9WNj4zXY5D1VRkhLAHu9VhGgDtWdwHuOL0Zs5VXR4A7zidWiS1bheoIcMd5hTFbeXUGBcIS4N5/vzNDWALc+++PsIIAd5zezAyWAHecT9gZLAHuOK+EuVCAe/91Z85WAtz7748NKghwxwnOHK4EuON8wh6uBLjjvCLAHae1VWIOV8wgE2PvAtyxa9NXE+CO050ZwhLgjvOJVRLgjtVbgDtOb8Z84tVh7p0RwhLgjluXYSU2CIs5W80FMt299m73jq+8Y0YTfPPt33RDTxuqxyDrqzJCWALc67GMAHes7gLccXozZiuvjgB3nE+sElu2CtUR4I7zCmO28uoIcMf5xCrdfffdbvXq1W7BggVuxYoV2OKZ1ZifEwpwz5z8yOEC3CMFyzicmcES4J4x8QlDmTcZFeCeMOGJQwS4JwqXOIw5WwlwT5z01GEC3FOVix/HHK4EuMfPd84I5nAlwD1n5uPGCnCP0yv3aOZwxQwyMfYuwD13taWNF+CeplvKKGYIS4B7yoynjxHgnq5dykgB7imqpY1hzCf+Spl7Z4SwBLinrbHcUWwQFnO2mgtk+vlDP3fv+fp7ZpzOy4+7PHeas8czQlgC3LOnPekEAtyTZEseJMA9WbrogYzZyl+kAPfo6c4awJatwosV4J419VGDGbOVv0AB7lFTnX2wAPdsCZNOIMA9SbbkQQLck6WLHsjMYAlwj57urAHMDJYA96ypjxoswD1KruyDmRksAe7Z0x93AgHucXrlHM0crgS458x8/FjmcCXAPX6+U0cIcE9VLm0cc7hiBpkYexfgnrbGckcJcM9VsPp4ZghLgHv1eS5xpAD3EipWP4cA9+pa5R7JmE/8NTP3zghhCXDPXW1p49kgLOZsNRfIdOP9N7oTv3li1ySOjYy5rx39tbTJLTiKEcIS4F7QABGnEuAeIVaBQwW4FxCx4ikYs5W/NAHuFSe50GFs2Sq8bAHuhUxQ4TSM2cpflgD3ChNc8BAB7gXFjDiVAPcIsQocKsC9gIgVT8HMYAlwrzjJhQ5jZrAEuBcyQYXTCHCvIFLBQ5gZLAHuBY1Q5VQC3KuoVOYY5nAlwL2MB6qehTlcCXCvOsv5xwlwz9cw5gzM4YoZZGLsXYB7zMoqd6wA93Ja9joTM4QlwL3X7Jb9dwHuZfXsdTYB7r0UKvfvjPnEXz1z74wQlgD3cusu5kxsEBZztpoLZLrunuvchy7/UNfUbTq+qTv/zefHTGlfjmWEsAS498UKPU8qwL2nREUPEOBeVM45T8aYrfwFCXDH+cQqsWWrUB0B7jivMGYrr44Ad5xPrJIAd6zevpoAd6zuAtxxejMzWALccT6xSswMlgB3nFcEuOO0tkrMDJYAd6xXnAB3nODM4UqAO84n7OFKgDvOKwLccVqzhytmkImxdwHu2LXpqwlwx+nODGEJcMf5xCoJcMfqLcAdpzdjPvHqMPfOCGEJcMety7ASG4TFnK3mApmuuesa99FvfbTLBM0lTXfO4efUY46gKiOEJcC9HtsIcMfqLsAdpzdjtvLqCHDH+cQqsWWrUB0B7jivMGYrr44Ad5xPrJIAd6zevpoAd6zuAtxxejMzWALccT6xSgLccXoPSrZqNBpudHQUJ1yBSmzPCQW4F5j0mFMwBxQB7jEznXcsc7gS4J4397GjmcOVAPfY2U4/XoB7unYpI5nDFTPIxNi7APeUFZY/RoB7voZVz8AMYQlwrzrLZY4T4F5Gx6pnYbtxFV5Xu912lm1brZabnJysesm1HceYT7xYzL0zQlgC3OtZpmwQFnO2mgtkuvK2K93p3zu9ywTbbbadO2PlGfWYI6jKCGEJcK/HNgLcsboLcMfpzZitvDoC3HE+sUps2SpUR4A7ziuM2cqrMygQ1tjYmBsZGcFNemIlAe6JwmUOE+CeKWDkcGZ+bHp6uvPZ32w23dTUVOSV4w9nZrAEuGP9wsxgaQd3nFe0gztOa6vEzGBpB3esV7SDO1Bv5nAlwB1oFPJvDwpwx3lFgDtOa/ZwxQwyMfYuwB27Nn01Ae443ZkhLAHuOJ9YJQHuWL0FuOP0ZswnXh3m3hkhLAHuuHUZVmKDsJiz1Vwg0/+++X+7z/7ws10m2LG5ozv99d3gO9otjBCWAHe0S/5UT4A7VncB7ji9GbOVV0eAO84nVoktW4XqCHDHeYUxW3l1BLjjfGKVBLhj9fbVBLhjdRfgjtObmcES4I7ziVUS4I7Te1CylXZw779nBLj3X+MNKjAHFO3gjjMLc7gS4I7zCXu4EuCO84oAd5zWVok5XDGDTIy9C3DHrk1fTYA7TndmCEuAO84nVkmAO1ZvAe44vRnziVeHuXdGCEuAO25dhpXYICzmbDUXyPRPq/7J/c/2/+wywV/82V+4j732Y/WYI6jKCGEJcK/HNgLcsboLcMfpzZitvDoC3HE+sUps2SpUR4A7ziuM2cqrMygQlnZw77/fmZ8TCnDvvz/CCsz8mHZwx3lFgDtOa3YGSzu447yiHdxxWrMzWNrBHesV7eAO1FuAO1Bs8m/gMX97UIA7zucC3HFas4crZpCJsXcB7ti16asJcMfpzgxhCXDH+cQqCXDH6i3AHac3Yz7x6jD3zghhCXDHrcuwEhuExZyt5gKZLr7uYnfe1ed1mWCPZ+zhPvyKD9djjqAqI4QlwL0e2whwx+ouwB2nN2O28uoIcMf5xCqxZatQHQHuOK8wZiuvjgB3nE+sknZwx+rtqwlwx+ouwB2nNzODJcAd5xOrxMxgCXDHeUWAO05rq8T85UEB7livCHAH6s0crrSDO9Ao5OFKgDvOKwLccVqzhytmkImxdwHu2LXpqwlwx+nODGEJcMf5xCoJcMfqLcAdpzdjPvHqMPfOCGEJcMety7ASG4TFnK3mApm+8tOvOPtv49de2+/lPnDQB+oxR1CVEcIS4F6PbQS4Y3UX4I7TmzFbeXUEuON8YpXYslWojgB3nFcYs5VXR4A7zidWSYA7Vm9fTYA7VncB7ji9mRksAe44n1glAe44vQclWzUaDTc6OooTrkAltueEAtwLTHrMKZgDiu99eHjYjY+Px1x2LccOSkBZtGiRGxoaqkXDlKIC3FNUSx/DHK4EuKfPe+xIAe6xiuUdzxyumEEmxt4FuOettdTRAtxTlYsfxwxhCXCPn++cEQLcc9SLH8t24yq8wna77SzbtlotNzk5GX/x4BGM+cRLxNw7I4QlwB28ONeXY4OwmLPVXCDTl67+krvkuku6TPCCnV7g3rf/++oxR1CVEcIS4F6PbQS4Y3UX4I7TmzFbeXUEuON8YpXYslWojgB3nFcYs5VXZ1AgrLGxMTcyMoKb9MRKAtwThcscJsA9U8DI4cz82PT0dOezv9lsuqmpqcgrxx8+KPzYxMSEW7hwIV7AxIqM97KYGSzt4J5o1IRh2sE9QbSMIcwMlnZwz5j4lKEC3FNUSxvDHK4EuKfNeeoo5nAlwD111uPHCXCP1yxnBHO4YgaZGHsX4J6z0tLHCnBP1y52JOONK3+NAtxjZzvveAHuefrFjhbgHqtY+vGM+cRfLXPvjBCWAPf0dZYzkg3CYs5Wc4FMn//nz7srbriiaypf8hcvce/8y3fmTHGRsYwQlgD3IlMffRIB7tGSZQ0Q4J4lX9RgxmzlL1CAe9RUZx/Mlq3CCxbgnj39lU/AmK38xQlwrzzNRQ4U4F5ExuiTCHCPlixrgAD3LPmiBjMzWNrBPWqqsw9mZrAEuGdPf+UTCHCvLFWRA5kZLAHuRSxQ/SQC3KtrlXskc7gS4J47+3HjmcOVAPe4uc45WoB7jnrxY5nDFTPIxNi7APf49VVihAD3EipWOwczhCXAvdoclzpKgHspJaudR4B7NZ1KHMWYT/x1M/fOCGEJcC+x4uLPwQZhMWeruUCmT//w0+77N3+/awIPetZB7q0vfGv8xBYewQhhCXAvbIKKpxPgXlGoQocJcC8kZIXTMGYrf1kC3CtMcMFD2LJVeOkC3AsaocepGLOVvyQB7jifWCUB7li9fTUB7ljdBbjj9GZmsAS443xilZgZLAHuOK8IcMdpbZWYGayegPsTTzzxpL3Rz6eX/XFvf7gNDw+7RqMxn1rr2Yvv3X7uxH66ar6/bO4NlLDX+Pi4Gxoamu8tP9Ufc+8Wwm+77bbOteyyyy5u8eLF815384lpbh4xrzC9mHu3hz52g/lpT3uas59Smu8vCygGHdjL3r/tfZzlZZ871113Xafd7bbbzm211VYsrXf6tPcVe42OjlL8bKLBQBaw7MXwHhiawdakrU17LVq0yC1YsIDGK4y924MT0/vpT3+6e+Yzn0mjtTVqf9wbYMOSC0Nx2Xo3na1ne1kGZ/vpQdbeLWPddNNNHd132GEHt9lmm837NcqWrUJBfe/2uWOfP0wv+8y3z36m3tmyVegHy7SWbf/sz/7MbbPNNvPeKoz5xIvK3Ht4T8X+1rS/Oef7iy2fhHq+9KUvdVdffbXbf//93cUXXzzfpd6gP39PhSXTMudCe++2e8szZdp/+D//4K6686ou77xi91e4Ny5/Y+2emqv32pubpYF77rnHPfTQQ52/HZ797GfP1zZn7IsxW/kL8b3b/7PcD7J7nXbPc2RkpHPfjenF3PuqVas698W33HJL12q15r3sjNnKi8r8rI2xd7ZsFS6+n//8586+DG5/P0xNTc37dRk2yPackDFbeb2ZnxMy9v7AAw84+8/uue25555U65L5OWHYO8tzwkFgsBj5MXt+Yp9BLM84GbPVTJlWzwn7/3HAlq1CRf793//drV27tvP3/bOe9az+i5VZgTGfzJQLWTimcLrYnhMyZ6s1a9a4e++9tyP/Hnvs0cUvL3j00UeftMUwn172wMp6spvLbDcMfe8GATPA+fbQx0N69iHP8EDTe5W5d/sDwm4E2WvHHXekAFTMJ6a5eYThyxvhexpz7/bQx/6QsBsTDF8ssPduD+nZQx82wP2GG27oWMdAIHt4wvTyD8FZdLcHVBaw7MXw5Y3QC2Hvti7ZAHevO0vvt9xyS+fLEAbOMjzQ3PjBiT2MYMmFzL2bzv5Lm5bBmb60ydy7ZSzb6cBe22+/vdtkk03m/UcnW7YKBfW9M3522mePfX4y9c6WrUKvGAxkuXzp0qWd/+b7S9mqnhmyvzP9F05Z7gfZZz1rtjrggAPcNddc4/bbbz930UUX1TPpiVX9PRWWTMucrcLe7Z54+KXN//GD/+Guvfvarll87R6vda/b43WJs1tu2Fy9l6tS9kz33Xefe+SRRzo677bbbmVP3uezMWYrLwlj7z4X2n1Ou+/G9GLu3TY8sLyyxRZbuG233Xbey86YrbyozL0zPidky1bh4rvrrruc/TKE3c/faaed5v26DBtke07ImK283szPCRl7f/DBB539Z8+pli1bRrUu9ZwQO12DwGAx8mP2/MQ+g1iecTJmK7+Swt71nLD/7y9s2SpUxH79ZN26dR0eleFLm4z5ZBByoV0D23NC5mz18MMPO9vF3V677757F7+84Pe///2T9kY/nyB3/+1Bxh0x2L75GO5qxLJjVxhQPEjL1rt9y+fmm2/uXIp9YC5ZsqT/CSOzgt8xknEHd+be/a5GLDu4m838t9jYdnC3z8Gf/vSnnZViEC0DDBQua317MPNNLmJ4uFMny25j/vIYe7cvnhjMtPnmm3e+FMb08ruMMu4qwbZDarirEduvEjH3bhnLQFp77bzzzhQ7uDNmK/++Nwg7dWoHd8yn2LXXXtuBgO1LmwwwEGM+Yc5WvvdwRyaW3caYs9VLXvISd9VVV3V2cL/00ksxbwaFqrDtMsqcrcIdmTbebezUb53qVt33p9wVvlYuX+le/exXF5rt9NPM1Xv6Wfs70h5oGgxkkATbbpeDkAttdlnuqTDvgs7cu/0qkeVE+5XNycnJ/r4hFDg7Y7aaKReyPWtjfMbJlq3C5XH77bd3YCD7+2HXXXctsHJwp2B7TsiYrWZ6XsX2nNCuge0Zp4FA9sVNu+e2fPly3KIqUIl5l1HG3geBwWLkx372s591NgdkecbJmK3821HYu54TFniT7nEKtmwVXs6dd97Z2fDAcgrLl8PY8slMuVA7uPd/XTLmE6+K7eC+evXqzv8+5znP6Qbc59327ev/cLCHERZQ2HaKtjcV691AJobdlu2mm//Gid2QYNrtkrl3+wm/66+/vrMw7QNz00037f87WWYFC952Q9k8Yl5hejH3bjc77UPIAHeGhz5208128LCXvX8z7Wpk793tdrvT+w477EABA4Xr0N5X7GVBnOHXT+xhrP8FEYYdf0OtbU36naLtC0pMO7gz9m6Qnr2PN5tNim9Rh16xB8l2Q4UlF87Uu8EeDL+yYDqb3vayfsPdLud7ZmHu3damrVF72YNN21lvvr/YslWop+/dPncYviAb9m6f+fbZz9Q7W7YK9bZMa9nWvrTJAAMx5hOvN3Pv9ve93zTA/tZk+EU/5my1YsWKzt+bBx54oLviiivm+8flBv3ZfUO7B6dc2P9ps/du/8DK7iuHv4r3/kve72564KauJo56wVHu5cte3v/melSYq/fam5ulgTvuuKOzM5DpvPfee8/XNmfsizFb+Qvxvdv/s9wPsnudds/T7rcx/GpvaBrm3u2XTyxrbb311hQ7RTNmK++VsHc9J+z/xwFbtgoVsV9WWLt2beeehP1sPNOL7TkhY7byfmB+TsjYu31p02Agu+dmf3cyvZifE4a9szwn9BwTM4PF2Pv09HSHx2J5xsnMYIW96zlh/z8N2LJVqIj9soLBtMYzMXw5jDGfzJQLWTim0CtszwmZs5Xdo7V7tfbaZ599uvjlBQLcy76xC3Avq+dcZ2MOVwLccT6xSszhig3CYg5XAtyx65I5XDGDTIy9C3DHrk1fzQNkApn6r78A9/5rHFZgy1Yz9c4EiW8MMjH1znbjKvSKAHfc+wpjtpoJZBLg3n/PCHDvv8a+AnO2mgtkOv7rx7s7HvrTTf7wdeyLjnX777o/TuBZKjFCWALc67GNAHes7gLccXoLcMdpHVZifE4owL0er7A9J2TMVn5mmZ8TMvYuwL2e9xQB7ljdmeF8Ae44rwhwx2ltldiyVaiOAHecV8JsJcC9/7ozM1gC3Pvvjw0qCHDHCc5448qrI8Ad5xP2cMUGYTHe/PFuFOCOXZfM4YoZZGLsXYA7dm36agLccbozQ1jawR3nE6ukHdyxegtwx+nNmE+8Osy9M0JY2sEdty7DSmwQFnO2mgtkOvbCY929v7y3ywTH73e823eXfesxR1CVEcIS4F6PbQS4Y3UX4I7TmzFbeXW0gzvOJ1aJLVuF6mgHd5xXGLOVV4f5OSFj7wLccesyrCTAHau7AHec3swMlgB3nE/YGSwB7jivCHDHaW2VmBksAe5Yr3R+Rtb+6LSfNrWfkp3vr0EJKGw/myjAHbsymL89KMAd5xUB7jit2cMVM8jE2LsAd+za9NUEuON0Z4awBLjjfGKVBLhj9RbgjtObMZ94dZh7Z4SwBLjj1mVYiQ3CYs5Wc4FMR51/lFvz6zVdJnj/Ae93z9vhefWYI6jKCGEJcK/HNgLcsboLcMfpzZitvDoC3HE+sUps2SpUR4A7ziuM2cqrwwiJM/cuwB23LsNKAtyxugtwx+k9KPzYxMSEs1+oZnkx3stiZrAEuONWhgB3nNbsDJYAd6xXBLgD9WYOVwLcgUYh/3kcAe44rwhwx2nNHq6YQSbG3gW4Y9emrybAHac7440rr44Ad5xPrJIAd6zeAtxxejPmE68Oc++MEJYAd9y6DCuxQVjM2WoukOnwcw93v3r8V10mOPnlJ7s9W3vWY46gKiOEJcC9HtsIcMfqLsAdpzdjtvLqCHDH+cQqsWWrUB0B7jivMGYrr44Ad5xPrJIAd6zevpoAd6zuAtxxejMzWNrBHecTqyTAHaf3oGSrRqPhRkdHccIVqMT2nFA7uBeY9JhTMAcU7eAeM9N5xzKHKwHueXMfO5o5XAlwj53t9OMFuKdrlzKSOVwxg0yMvQtwT1lh+WMEuOdrWPUMzBCWAPeqs1zmOAHuZXSseha2G1fhdbXb7c4vy7VaLTc5OVn1kms7jjGfeLGYe2eEsAS417NM2SAs5mw1F8h06NmHusd/93iXCU579Wlut212q8ccQVVGCEuAez22EeCO1V2AO05vxmzl1RHgjvOJVWLLVqE6AtxxXmHMVl6dQYGwxsbG3MjICG7SEysJcE8ULnOYAPdMASOHM/Nj09PTnc/+ZrPppqamIq8cfzgzgyXAHesXZgZLO7jjvKId3HFaWyVmBks7uGO9oh3cgXozhysB7kCjkH97UIA7zisC3HFas4crZpCJsXcB7ti16asJcMfpzgxhCXDH+cQqCXDH6i3AHac3Yz7x6jD3zghhCXDHrcuwEhuExZyt5gKZXn3mq90f/viHLhN88nWfdDtvtXM95giqMkJYAtzrsY0Ad6zuAtxxejNmK6+OAHecT6wSW7YK1RHgjvMKY7by6ghwx/nEKglwx+rtqwlwx+ouwB2nNzODJcAd5xOrJMAdp/egZCvt4N5/zwhw77/GG1RgDijawR1nFuZwJcAd5xP2cCXAHecVAe44ra0Sc7hiBpkYexfgjl2bvpoAd5zuzBCWAHecT6ySAHes3gLccXoz5hOvDnPvjBCWAHfcugwrsUFYzNlqNpDpj0/+0b3qjFfNaIBPv+HTbnLz+n+tgxHCEuBez3uKAHes7gLccXozZiuvjgB3nE+sElu2CtUR4I7zCmO28uoMCoSlHdz773fm54QC3Pvvj7ACMz+mHdxxXhHgjtOancHSDu44r2gHd5zW7AyWdnDHekU7uAP1FuAOFJv8G3jM3x4U4I7zuQB3nNbs4YoZZGLsXYA7dm36agLccbozQ1gC3HE+sUoC3LF6C3DH6c2YT7w6zL0zQlgC3HHrMqzEBmExZ6vZQKYnfv+Ee/3nXz+jAT73xs+5rTfduh5zBFUZISwB7vXYRoA7VncB7ji9GbOVV0eAO84nVoktW4XqCHDHeYUxW3l1BLjjfGKVtIM7Vm9fTYA7VncB7ji9mRksAe44n1glZgZLgDvOKwLccVpbJeYvDwpwx3pFgDtQb+ZwpR3cgUYhD1cC3HFeEeCO05o9XDGDTIy9C3DHrk1fTYA7TndmCEuAO84nVkmAO1ZvAe44vRnziVeHuXdGCEuAO25dhpXYICzmbDUbyPTofzzqDvvCYTMa4Ny/PtcAkDECAAATW0lEQVRtsWiLeswRVGWEsAS412MbAe5Y3QW44/RmzFZeHQHuOJ9YJbZsFaojwB3nFcZs5dUR4I7ziVUS4I7V21cT4I7VXYA7Tm9mBkuAO84nVkmAO07vQclWjUbDjY6O4oQrUIntOaEA9wKTHnMK5oDiex8eHnbj4+Mxl13LsYMSUBYtWuSGhoZq0TClqAD3FNXSxzCHKwHu6fMeO1KAe6xiecczhytmkImxdwHueWstdbQA91Tl4scxQ1gC3OPnO2eEAPcc9eLHst24Cq+w3W47y7atVstNTk7GXzx4BGM+8RIx984IYQlwBy/O9eXYICzmbDUbyPTwYw+7t5z3lhkNcMGRF7jFjcX1mCOoyghhCXCvxzYC3LG6C3DH6c2Yrbw6AtxxPrFKbNkqVEeAO84rjNnKqzMoENbY2JgbGRnBTXpiJQHuicJlDhPgnilg5HBmfmx6errz2d9sNt3U1FTkleMPHxR+bGJiwi1cuBAvYGJFxntZzAyWdnBPNGrCMO3gniBaxhBmBks7uGdMfMpQAe4pqqWNYQ5XAtzT5jx1FHO4EuCeOuvx4wS4x2uWM4I5XDGDTIy9C3DPWWnpYwW4p2sXO5LxxpW/RgHusbOdd7wA9zz9YkcLcI9VLP14xnzir5a5d0YIS4B7+jrLGckGYTFnq9lApvvX3e+OueCYGafxordd5EYX1r/7ESOEJcA9550hfawA93TtUkYKcE9RLW0MY7byVyrAPW3OU0exZavwOgW4p856/DjGbOWvUoB7/HznjBDgnqNe+lgB7unapYwU4J6iWtoYZgZLO7inzXnqKGYGS4B76qzHjxPgHq9ZzghmBkuAe87MJ4wV4J4gWuIQ5nAlwD1x0hOHMYcrAe6Jk54wTIB7gmgZQ5jDFTPIxNi7APeMhZYxVIB7hniRQ5khLAHukZOdebgA90wBI4cLcI8ULONwxnziL5e5d0YIS4B7xkLLGMoGYTFnq9lAprseucu966vvmnEWLz/u8ozZLTeUEcIS4F5u/mPOJMA9Rq38YwW452tY9QyM2cpfmwD3qrNc5ji2bBVetQD3Mh6ochbGbOWvS4B7lRkud4wA93JaxpxJgHuMWvnHCnDP17DqGZgZLAHuVWe5zHHMDJYA9zIeqHIWAe5VVCp3DDODJcC9nA8qnUmAeyWZihzEHK4EuBexQOWTMIcrAe6Vpzn7QAHu2RJGnYA5XDGDTIy9C3CPWlrFDhbgXkzKnidihrAEuPec3qIHCHAvKmfPkwlw7ylRsQMY84m/eObeGSEsAe7Fll3UidggLOZsNRvIdOsvbnUnXHxC17wNDw27i4+5OGo++3UwI4QlwL1fbpj7vALcsboLcMfpzZitvDoC3HE+sUps2SpUR4A7ziuM2cqrI8Ad5xOrJMAdq7evJsAdq7sAd5zezAyWAHecT6wSM4MlwB3nFQHuOK2tEjODJcAd6xUnwB0nOHO4EuCO8wl7uBLgjvOKAHec1uzhihlkYuxdgDt2bfpqAtxxujNDWALccT6xSgLcsXoLcMfpzZhPvDrMvTNCWALccesyrMQGYTFnq9lAplX3rXInXXpSlwEmRifcV476Sj3G2KgqI4QlwL0e6whwx+ouwB2nN2O28uoIcMf5xCqxZatQHQHuOK8wZiuvjgB3nE+skgB3rN6+mgB3rO4C3HF6MzNYAtxxPrFKAtxxeg9Ktmo0Gm50dBQnXIFKbM8JBbgXmPSYUzAHFAHuMTOddyxzuBLgnjf3saOZw5UA99jZTj9egHu6dikjmcMVM8jE2LsA95QVlj9GgHu+hlXPwAxhCXCvOstljhPgXkbHqmdhu3EVXle73XaWbVutlpucnKx6ybUdx5hPvFjMvTNCWALc61mmbBAWc7aaDWS6dvW17tT/dWqXATab2Myd96bz6jHGRlUZISwB7vVYR4A7VncB7ji9GbOVV0eAO84nVoktW4XqCHDHeYUxW3l1BgXCGhv7v+2czatkxQHFC957/fHeI4ssGnEx3QQMaU0ITBA/wA+GQTDCLAaJEGFwIYgLRdCNrmY3uBgQEUERBEHEIAoDyiDDkKEZhpCOEhJDiCFgFlkE8j+EGiy4dtO8W1W3z+U0v33VPXVPnaIP3b+ucRgMBrpNL1QCcC80rnIagHulgZnTnfmx5XJ5+7N/MpmE+Xye+eb64c4MFoC7Ni/ODBY3uOuywg3uOq+jkjODxQ3u2qxwg7vQb+dyBeAuDIr5vwcB3HVZAXDXee1erpxBJse1A7hrz2ZSA3DX+e4MYQG463ISlQDctX4DuOv8duwnyR3ntTtCWADuunPZVHKDsJy71SaQ6eY/b4bXr76+FoA7fnRHePfCu/0EY0XVEcICcO8nOgDuWt8B3HV+O3ar5A6Auy4nUcmtWzXdAXDXZcWxWyV3ANx1OYlKAO5av5MagLvWdwB3nd/ODBaAuy4nUQnAXef3rnQrbnDffmYA3Lfv8Q8UnAsKN7jrwuJcrgDcdTlxL1cA7rqsALjrvI5KzuXKGWRyXDuAu/ZsJjUAd53vzhAWgLsuJ1EJwF3rN4C7zm/HfpLccV67I4QF4K47l00lNwjLuVttApmu//16eOPaG2sBOPXjU+Gt377VTzBWVB0hLAD3fqID4K71HcBd57djt0ruALjrchKV3LpV0x0Ad11WHLtVcmdXICxucN9+3p1/JwRw334+mgrO/Bg3uOuyAuCu89qdweIGd11WuMFd57U7g8UN7tqscIO70G8Ad6HZ5v/Ac/73IIC7LucA7jqv3cuVM8jkuHYAd+3ZTGoA7jrfnSEsAHddTqISgLvWbwB3nd+O/SS547x2RwgLwF13LptKbhCWc7faBDJd/evV8Pbv314LwF2Tu8Ll31zuJxgrqo4QFoB7P9EBcNf6DuCu89uxWyV3ANx1OYlKbt2q6Q6Auy4rjt0quQPgrstJVOIGd63fSQ3AXes7gLvOb2cGC8Bdl5Oo5MxgAbjrsgLgrvM6Kjn/eRDAXZsVAHeh387lihvchUExL1cA7rqsALjrvHYvV84gk+PaAdy1ZzOpAbjrfHeGsADcdTmJSgDuWr8B3HV+O/aT5I7z2h0hLAB33blsKrlBWM7dahPIdOXPV8J7i/fWAnDPnfeES+cv9ROMFVVHCAvAvZ/oALhrfQdw1/nt2K2SOwDuupxEJbdu1XQHwF2XFcduldwBcNflJCoBuGv9TmoA7lrfAdx1fjszWADuupxEJQB3nd+70q1Go1EYDoc64zpQcvudEMC9g03PeYRzQUlrPzg4CIeHhzmv3cvYXSkox8fHYW9vrxcPS0QB3EtcK5/jXK4A3Mv3PXcmgHuuY3XjncuVM8jkuHYA97qzVjobwL3Uufx5zhAWgHv+ftfMAHCvcS9/rtsXV803XCwWIXbb6XQaZrNZ/suLZzj2k2SR89odISwAd/Hh/F7ODcJy7labQKZP/vRJ+ODWB2sBOH3qdLh47mI/wVhRdYSwANz7iQ6Au9Z3AHed347dKrkD4K7LSVRy61ZNdwDcdVlx7FbJnV2BsMbjcRgMBrpNL1QCcC80rnIagHulgZnTnfmx5XJ5+7N/MpmE+Xye+eb64bvCjx0dHYX9/X29gYWKjt9lOTNY3OBeGNSCadzgXmBaxRRnBosb3Cs2vmQqgHuJa2VznMsVgHvZnpfOci5XAO6lu54/D8A937OaGc7lyhlkclw7gHvNSSufC+Be7l3uTMcvrtI7Arjn7nbdeAD3Ov9yZwO45zpWPt6xn6S3dV67I4QF4F5+zmpmukFYzt1qE8j04R8+DB//8eO1bbz/J/eH1379Ws32djbXEcICcO9s+7MeBOCeZVf1YAD3agtbP8CxW6WXA3Bvvc2dDHTrVs2XBnDvJAKtHuLYrdKLAbi32uLOBgG4d2Zl1oMA3LPsqh4M4F5tYesHODNY3ODeeps7GejMYAG4dxKBVg8BcG9lU2eDnBksAPfOYtDuQQDu7XzqYpRzuQJw7yIB7Z/hXK4A3Nvvc+1IAPdaB/PmO5crZ5DJce0A7nlnq6vRAO5dOXnyc5whLAD3k/e3yxEA7l26efKzANxP9qirEY79JL2789odISwA965OXd5z3CAs5261CWR6/+b74bOvP1vbuId/+nB45bFX8jZ0S6MdISwA9y2F4YTHArhrfQdw1/nt2K2SOwDuupxEJbdu1XQHwF2XFcduldwBcNflJCoBuGv9TmoA7lrfAdx1fjszWADuupxEJWcGC8BdlxUAd53XUcmZwQJw12YlALjrDHcuVwDuupy4lysAd11WANx1XruXK2eQyXHtAO7as5nUANx1vjtDWADuupxEJQB3rd8A7jq/HftJcsd57Y4QFoC77lw2ldwgLOdutQlkeufGO+Hzv3y+FoCzd58NL555sZ9grKg6QlgA7v1EB8Bd6zuAu85vx26V3AFw1+UkKrl1q6Y7AO66rDh2q+QOgLsuJ1EJwF3rd1IDcNf6DuCu89uZwQJw1+UkKgG46/zelW41Go3CcDjUGdeBktvvhADuHWx6ziOcCwqAe85O1411LlcA7nV7nzvbuVwBuOfudvl4APdy70pmOpcrZ5DJce0A7iUnrH4OgHu9h22f4AxhAbi33eVuxgG4d+Nj26e4fXHVfK/FYhFit51Op2E2m7V95d7GOfaTZJbz2h0hLAD3fo6pG4Tl3K02gUxvXn8zXPvbtbUAPPGLJ8JzjzzXTzBWVB0hLAD3fqID4K71HcBd57djt0ruALjrchKV3LpV0x0Ad11WHLtVcmdXIKzxeBwGg4Fu0wuVANwLjaucBuBeaWDmdGd+bLlc3v7sn0wmYT6fZ765frgzgwXgrs2LM4PFDe66rHCDu87rqOTMYHGDuzYr3OAu9Nu5XAG4C4Ni/u9BAHddVgDcdV67lytnkMlx7QDu2rOZ1ADcdb47Q1gA7rqcRCUAd63fAO46vx37SXLHee2OEBaAu+5cNpXcICznbrUJZLr85eVw4x831gJw/vT58MyDz/QTjBVVRwgLwL2f6AC4a30HcNf57ditkjsA7rqcRCW3btV0B8BdlxXHbpXcAXDX5SQqAbhr/U5qAO5a3wHcdX47M1gA7rqcRCUAd53fu9KtuMF9+5kBcN++xz9QcC4o3OCuC4tzuQJw1+XEvVwBuOuyAuCu8zoqOZcrZ5DJce0A7tqzmdQA3HW+O0NYAO66nEQlAHet3wDuOr8d+0lyx3ntjhAWgLvuXDaV3CAs5261CWS69MWlcOtft9YC8NS9T4Wn73u6n2CsqDpCWADu/UQHwF3rO4C7zm/HbpXcAXDX5SQquXWrpjsA7rqsOHar5M6uQFjc4L79vDv/Tgjgvv18NBWc+TFucNdlBcBd57U7g8UN7rqscIO7zmt3Bosb3LVZ4QZ3od8A7kKzzf+B5/zvQQB3Xc4B3HVeu5crZ5DJce0A7tqzmdQA3HW+O0NYAO66nEQlAHet3wDuOr8d+0lyx3ntjhAWgLvuXDaV3CAs5261CWS6eOVi+OrfX60F4MIDF8KTv3qyn2CsqDpCWADu/UQHwF3rO4C7zm/HbpXcAXDX5SQquXWrpjsA7rqsOHar5A6Auy4nUYkb3LV+JzUAd63vAO46v50ZLAB3XU6ikjODBeCuywqAu87rqOT850EAd21WANyFfjuXK25wFwbFvFwBuOuyAuCu89q9XDmDTI5rB3DXns2kBuCu890ZwgJw1+UkKgG4a/0GcNf57dhPkjvOa3eEsADcdeeyqeQGYTl3q00g06ufvhq++c83awF49qFnw7lfnusnGCuqjhAWgHs/0QFw1/oO4K7z27FbJXcA3HU5iUpu3arpDoC7LiuO3Sq5A+Cuy0lUAnDX+p3UANy1vgO46/x2ZrAA3HU5iUoA7jq/d6VbjUajMBwOdcZ1oOT2OyGAewebnvMI54KS1n5wcBAODw9zXruXsbtSUI6Pj8Pe3l4vHpaIAriXuFY+x7lcAbiX73vuTAD3XMfqxjuXK2eQyXHtAO51Z610NoB7qXP585whLAD3/P2umQHgXuNe/ly3L66ab7hYLELsttPpNMxms/yXF89w7CfJIue1O0JYAO7iw/m9nBuE5dytNoFML//u5fDtf79dC8Dzjz4fHv/54/0EY0XVEcICcO8nOgDuWt8B3HV+O3ar5A6Auy4nUcmtWzXdAXDXZcWxWyV3dgXCGo/HYTAY6Da9UAnAvdC4ymkA7pUGZk535seWy+Xtz/7JZBLm83nmm+uH7wo/dnR0FPb39/UGFio6fpflzGBxg3thUAumcYN7gWkVU5wZLG5wr9j4kqkA7iWulc1xLlcA7mV7XjrLuVwBuJfuev48APd8z2pmOJcrZ5DJce0A7jUnrXwugHu5d7kzHb+4Su8I4J6723XjAdzr/MudDeCe61j5eMd+kt7Wee2OEBaAe/k5q5npBmE5d6tNINMLH70Qvvvfd2vb+NLZl8KZn52p2d7O5jpCWADunW1/1oMA3LPsqh4M4F5tYesHOHar9HIA7q23uZOBbt2q+dIA7p1EoNVDHLtVejEA91Zb3NkgAPfOrMx6EIB7ll3VgwHcqy1s/QBnBosb3FtvcycDnRksAPdOItDqIQDurWzqbJAzg3US4P5/YFgPsuRtCL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45146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7106391" y="2636912"/>
            <a:ext cx="48348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16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803412" y="509568"/>
                <a:ext cx="1087320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800" b="1" dirty="0" smtClean="0">
                    <a:solidFill>
                      <a:schemeClr val="tx2"/>
                    </a:solidFill>
                  </a:rPr>
                  <a:t>Voorbeeld: bepaal de vergelijkingen van de asymptoten van </a:t>
                </a:r>
                <a14:m>
                  <m:oMath xmlns:m="http://schemas.openxmlformats.org/officeDocument/2006/math">
                    <m:r>
                      <a:rPr lang="nl-BE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nl-BE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2" y="509568"/>
                <a:ext cx="10873208" cy="714683"/>
              </a:xfrm>
              <a:prstGeom prst="rect">
                <a:avLst/>
              </a:prstGeom>
              <a:blipFill>
                <a:blip r:embed="rId2"/>
                <a:stretch>
                  <a:fillRect l="-1178" b="-111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1379041" y="1813569"/>
                <a:ext cx="2861474" cy="698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nl-B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  <m: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nl-B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num>
                            <m:den>
                              <m:r>
                                <a:rPr lang="nl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41" y="1813569"/>
                <a:ext cx="2861474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/>
              <p:cNvSpPr/>
              <p:nvPr/>
            </p:nvSpPr>
            <p:spPr>
              <a:xfrm>
                <a:off x="1273424" y="4137679"/>
                <a:ext cx="1516376" cy="36933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24" y="4137679"/>
                <a:ext cx="1516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1362318" y="2450299"/>
                <a:ext cx="2763449" cy="698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 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18" y="2450299"/>
                <a:ext cx="2763449" cy="698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7515"/>
              </p:ext>
            </p:extLst>
          </p:nvPr>
        </p:nvGraphicFramePr>
        <p:xfrm>
          <a:off x="5879976" y="1855680"/>
          <a:ext cx="43924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4019531189"/>
                    </a:ext>
                  </a:extLst>
                </a:gridCol>
                <a:gridCol w="549061">
                  <a:extLst>
                    <a:ext uri="{9D8B030D-6E8A-4147-A177-3AD203B41FA5}">
                      <a16:colId xmlns:a16="http://schemas.microsoft.com/office/drawing/2014/main" val="1074243704"/>
                    </a:ext>
                  </a:extLst>
                </a:gridCol>
                <a:gridCol w="549061">
                  <a:extLst>
                    <a:ext uri="{9D8B030D-6E8A-4147-A177-3AD203B41FA5}">
                      <a16:colId xmlns:a16="http://schemas.microsoft.com/office/drawing/2014/main" val="3482140072"/>
                    </a:ext>
                  </a:extLst>
                </a:gridCol>
                <a:gridCol w="549061">
                  <a:extLst>
                    <a:ext uri="{9D8B030D-6E8A-4147-A177-3AD203B41FA5}">
                      <a16:colId xmlns:a16="http://schemas.microsoft.com/office/drawing/2014/main" val="1754081942"/>
                    </a:ext>
                  </a:extLst>
                </a:gridCol>
                <a:gridCol w="549061">
                  <a:extLst>
                    <a:ext uri="{9D8B030D-6E8A-4147-A177-3AD203B41FA5}">
                      <a16:colId xmlns:a16="http://schemas.microsoft.com/office/drawing/2014/main" val="1279235592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103689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xxx</a:t>
                      </a:r>
                      <a:r>
                        <a:rPr lang="nl-BE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18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 x² -9</a:t>
                      </a:r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   +    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     -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smtClean="0"/>
                        <a:t>      +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01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271464" y="4725144"/>
                <a:ext cx="5112568" cy="61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HA: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∓∞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∓∞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BE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groupChr>
                                      <m:groupChrPr>
                                        <m:chr m:val="→"/>
                                        <m:pos m:val="top"/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/>
                                    </m:groupCh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∓∞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B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∓∞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725144"/>
                <a:ext cx="5112568" cy="612155"/>
              </a:xfrm>
              <a:prstGeom prst="rect">
                <a:avLst/>
              </a:prstGeom>
              <a:blipFill>
                <a:blip r:embed="rId6"/>
                <a:stretch>
                  <a:fillRect l="-1074" b="-1485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hoek 13"/>
              <p:cNvSpPr/>
              <p:nvPr/>
            </p:nvSpPr>
            <p:spPr>
              <a:xfrm>
                <a:off x="1362318" y="5395553"/>
                <a:ext cx="1370695" cy="36933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4" name="Rechthoe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18" y="5395553"/>
                <a:ext cx="1370695" cy="369332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1330520" y="3143523"/>
                <a:ext cx="5819989" cy="69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 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3)(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+3)</m:t>
                                  </m:r>
                                </m:den>
                              </m:f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nl-B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den>
                                  </m:f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20" y="3143523"/>
                <a:ext cx="5819989" cy="698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/>
          <p:cNvSpPr txBox="1"/>
          <p:nvPr/>
        </p:nvSpPr>
        <p:spPr>
          <a:xfrm>
            <a:off x="1397328" y="1316280"/>
            <a:ext cx="262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VA:   polen: x = -3 en x = 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6563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 animBg="1"/>
      <p:bldP spid="7" grpId="0"/>
      <p:bldP spid="14" grpId="0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923807" y="1188315"/>
                <a:ext cx="4968552" cy="66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BE" sz="2400" dirty="0">
                    <a:solidFill>
                      <a:schemeClr val="tx2"/>
                    </a:solidFill>
                  </a:rPr>
                  <a:t> </a:t>
                </a:r>
                <a:r>
                  <a:rPr lang="nl-BE" sz="2400" b="1" dirty="0" smtClean="0">
                    <a:solidFill>
                      <a:schemeClr val="tx1"/>
                    </a:solidFill>
                  </a:rPr>
                  <a:t>Voorbeeld</a:t>
                </a:r>
                <a:r>
                  <a:rPr lang="nl-BE" sz="2400" b="1" dirty="0">
                    <a:solidFill>
                      <a:schemeClr val="tx1"/>
                    </a:solidFill>
                  </a:rPr>
                  <a:t>:</a:t>
                </a:r>
                <a:r>
                  <a:rPr lang="nl-B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B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nl-BE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7" y="1188315"/>
                <a:ext cx="4968552" cy="668388"/>
              </a:xfrm>
              <a:prstGeom prst="rect">
                <a:avLst/>
              </a:prstGeom>
              <a:blipFill>
                <a:blip r:embed="rId2"/>
                <a:stretch>
                  <a:fillRect l="-613" b="-818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 4"/>
          <p:cNvSpPr/>
          <p:nvPr/>
        </p:nvSpPr>
        <p:spPr>
          <a:xfrm>
            <a:off x="934855" y="1943752"/>
            <a:ext cx="8615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Om na te gaan of deze functie een SA heeft, hebben we tot nu toe de euclidische deling uitgevoerd.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78" y="2861799"/>
            <a:ext cx="4939624" cy="1583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55440" y="4509120"/>
                <a:ext cx="7272808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400" dirty="0" smtClean="0"/>
                  <a:t>Besluit: f heeft een SA met vergelijking: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4509120"/>
                <a:ext cx="7272808" cy="613886"/>
              </a:xfrm>
              <a:prstGeom prst="rect">
                <a:avLst/>
              </a:prstGeom>
              <a:blipFill>
                <a:blip r:embed="rId4"/>
                <a:stretch>
                  <a:fillRect l="-1257" b="-11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1055440" y="5085184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Het is de bedoeling dat we een andere methode zien om de </a:t>
            </a:r>
            <a:r>
              <a:rPr lang="nl-BE" sz="2400" dirty="0" err="1" smtClean="0"/>
              <a:t>vgl</a:t>
            </a:r>
            <a:r>
              <a:rPr lang="nl-BE" sz="2400" dirty="0" smtClean="0"/>
              <a:t> van de SA te bepalen zodat we dit ook kunnen toepassen op andere soorten functies.</a:t>
            </a:r>
            <a:endParaRPr lang="nl-BE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1032769" y="418874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solidFill>
                  <a:schemeClr val="tx2"/>
                </a:solidFill>
              </a:rPr>
              <a:t>4.3  Schuine asymptoten</a:t>
            </a:r>
            <a:endParaRPr lang="nl-BE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4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64" y="456903"/>
            <a:ext cx="5015000" cy="304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623392" y="908720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400" dirty="0" smtClean="0"/>
                  <a:t>Als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nl-BE" sz="2400" dirty="0" smtClean="0"/>
                  <a:t>  of  </a:t>
                </a:r>
                <a14:m>
                  <m:oMath xmlns:m="http://schemas.openxmlformats.org/officeDocument/2006/math">
                    <m:r>
                      <a:rPr lang="nl-B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nl-BE" sz="2400" dirty="0" smtClean="0"/>
                  <a:t> , ligt de functie f heel dicht bij de SA</a:t>
                </a:r>
                <a:endParaRPr lang="nl-BE" sz="24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908720"/>
                <a:ext cx="4320480" cy="830997"/>
              </a:xfrm>
              <a:prstGeom prst="rect">
                <a:avLst/>
              </a:prstGeom>
              <a:blipFill>
                <a:blip r:embed="rId3"/>
                <a:stretch>
                  <a:fillRect l="-2116" t="-5882" r="-2680" b="-161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551384" y="2060848"/>
                <a:ext cx="3888432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𝑑𝑢𝑠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→∓∞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060848"/>
                <a:ext cx="388843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623392" y="3822139"/>
                <a:ext cx="9433048" cy="195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400" b="1" dirty="0" smtClean="0"/>
                  <a:t>Algemeen:</a:t>
                </a:r>
              </a:p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nl-BE" sz="2400" dirty="0" smtClean="0"/>
                  <a:t> is een SA van f</a:t>
                </a:r>
              </a:p>
              <a:p>
                <a:endParaRPr lang="nl-BE" sz="2400" dirty="0" smtClean="0"/>
              </a:p>
              <a:p>
                <a:r>
                  <a:rPr lang="nl-BE" sz="2400" dirty="0" smtClean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func>
                          <m:func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limLow>
                              <m:limLowPr>
                                <m:ctrl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nl-BE" sz="24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B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𝑚𝑥</m:t>
                                </m:r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=0     </m:t>
                            </m:r>
                          </m:e>
                        </m:func>
                      </m:e>
                    </m:func>
                  </m:oMath>
                </a14:m>
                <a:endParaRPr lang="nl-BE" sz="2400" dirty="0" smtClean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822139"/>
                <a:ext cx="9433048" cy="1958100"/>
              </a:xfrm>
              <a:prstGeom prst="rect">
                <a:avLst/>
              </a:prstGeom>
              <a:blipFill>
                <a:blip r:embed="rId5"/>
                <a:stretch>
                  <a:fillRect l="-969" t="-24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00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70986" y="47670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tx2"/>
                </a:solidFill>
              </a:rPr>
              <a:t>Hoe berekenen we m zonder euclidische deling?</a:t>
            </a:r>
            <a:endParaRPr lang="nl-BE" sz="3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/>
              <p:cNvSpPr/>
              <p:nvPr/>
            </p:nvSpPr>
            <p:spPr>
              <a:xfrm>
                <a:off x="1103784" y="1257155"/>
                <a:ext cx="5519936" cy="452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nl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∓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nl-BE" dirty="0" smtClean="0"/>
                  <a:t> 0</a:t>
                </a:r>
                <a:endParaRPr lang="nl-BE" dirty="0"/>
              </a:p>
            </p:txBody>
          </p:sp>
        </mc:Choice>
        <mc:Fallback xmlns="">
          <p:sp>
            <p:nvSpPr>
              <p:cNvPr id="3" name="Rechthoe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4" y="1257155"/>
                <a:ext cx="5519936" cy="452945"/>
              </a:xfrm>
              <a:prstGeom prst="rect">
                <a:avLst/>
              </a:prstGeom>
              <a:blipFill>
                <a:blip r:embed="rId2"/>
                <a:stretch>
                  <a:fillRect t="-5333" b="-5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1055440" y="2094968"/>
                <a:ext cx="8856984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.</m:t>
                        </m:r>
                        <m:func>
                          <m:funcPr>
                            <m:ctrlPr>
                              <a:rPr lang="nl-BE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nl-BE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limLow>
                              <m:limLowPr>
                                <m:ctrlPr>
                                  <a:rPr lang="nl-BE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nl-BE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nl-BE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→∓∞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nl-B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B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nl-BE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nl-BE" dirty="0" smtClean="0"/>
                  <a:t>0         en  0.0 = 0</a:t>
                </a:r>
                <a:endParaRPr lang="nl-BE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094968"/>
                <a:ext cx="8856984" cy="511807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al 4"/>
          <p:cNvSpPr/>
          <p:nvPr/>
        </p:nvSpPr>
        <p:spPr>
          <a:xfrm>
            <a:off x="3863752" y="1988840"/>
            <a:ext cx="864096" cy="79208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460013" y="259626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3">
                    <a:lumMod val="75000"/>
                  </a:schemeClr>
                </a:solidFill>
              </a:rPr>
              <a:t>=0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1055441" y="2976055"/>
                <a:ext cx="2808311" cy="531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B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𝑚𝑥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nl-B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nl-BE" dirty="0"/>
                  <a:t> 0</a:t>
                </a:r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1" y="2976055"/>
                <a:ext cx="2808311" cy="531812"/>
              </a:xfrm>
              <a:prstGeom prst="rect">
                <a:avLst/>
              </a:prstGeom>
              <a:blipFill>
                <a:blip r:embed="rId4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hoek 8"/>
              <p:cNvSpPr/>
              <p:nvPr/>
            </p:nvSpPr>
            <p:spPr>
              <a:xfrm>
                <a:off x="1170986" y="3877147"/>
                <a:ext cx="4274312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   −</m:t>
                        </m:r>
                        <m:func>
                          <m:func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→∓∞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𝑚𝑥</m:t>
                                </m:r>
                              </m:num>
                              <m:den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   −</m:t>
                            </m:r>
                            <m:func>
                              <m:func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limLow>
                                  <m:limLow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BE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→∓∞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nl-BE" dirty="0"/>
                  <a:t> </a:t>
                </a:r>
                <a:r>
                  <a:rPr lang="nl-BE" dirty="0" smtClean="0"/>
                  <a:t>0</a:t>
                </a:r>
                <a:endParaRPr lang="nl-BE" dirty="0"/>
              </a:p>
            </p:txBody>
          </p:sp>
        </mc:Choice>
        <mc:Fallback xmlns="">
          <p:sp>
            <p:nvSpPr>
              <p:cNvPr id="9" name="Rechthoe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86" y="3877147"/>
                <a:ext cx="4274312" cy="531812"/>
              </a:xfrm>
              <a:prstGeom prst="rect">
                <a:avLst/>
              </a:prstGeom>
              <a:blipFill>
                <a:blip r:embed="rId5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10"/>
          <p:cNvCxnSpPr/>
          <p:nvPr/>
        </p:nvCxnSpPr>
        <p:spPr>
          <a:xfrm flipH="1">
            <a:off x="3503712" y="3933056"/>
            <a:ext cx="144016" cy="209997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V="1">
            <a:off x="3431704" y="4221088"/>
            <a:ext cx="144016" cy="14401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4063969" y="3801171"/>
            <a:ext cx="792088" cy="79208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4731972" y="4311393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3">
                    <a:lumMod val="75000"/>
                  </a:schemeClr>
                </a:solidFill>
              </a:rPr>
              <a:t>=0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hoek 18"/>
              <p:cNvSpPr/>
              <p:nvPr/>
            </p:nvSpPr>
            <p:spPr>
              <a:xfrm>
                <a:off x="1152645" y="4897024"/>
                <a:ext cx="2185470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nl-BE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nl-BE" dirty="0"/>
                  <a:t> 0</a:t>
                </a:r>
              </a:p>
            </p:txBody>
          </p:sp>
        </mc:Choice>
        <mc:Fallback xmlns="">
          <p:sp>
            <p:nvSpPr>
              <p:cNvPr id="19" name="Rechthoe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45" y="4897024"/>
                <a:ext cx="2185470" cy="531812"/>
              </a:xfrm>
              <a:prstGeom prst="rect">
                <a:avLst/>
              </a:prstGeom>
              <a:blipFill>
                <a:blip r:embed="rId6"/>
                <a:stretch>
                  <a:fillRect r="-1393" b="-340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/>
              <p:cNvSpPr/>
              <p:nvPr/>
            </p:nvSpPr>
            <p:spPr>
              <a:xfrm>
                <a:off x="5530985" y="4897024"/>
                <a:ext cx="2613985" cy="80913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=  </m:t>
                          </m:r>
                          <m:limLow>
                            <m:limLow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→∓∞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nl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85" y="4897024"/>
                <a:ext cx="2613985" cy="809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86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7" grpId="0"/>
      <p:bldP spid="9" grpId="0"/>
      <p:bldP spid="17" grpId="0" animBg="1"/>
      <p:bldP spid="18" grpId="0"/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97326" y="50610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tx2"/>
                </a:solidFill>
              </a:rPr>
              <a:t>Hoe berekenen we q zonder euclidische deling?</a:t>
            </a:r>
            <a:endParaRPr lang="nl-BE" sz="3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/>
              <p:cNvSpPr/>
              <p:nvPr/>
            </p:nvSpPr>
            <p:spPr>
              <a:xfrm>
                <a:off x="1103784" y="1257155"/>
                <a:ext cx="5519936" cy="452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nl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∓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nl-BE" dirty="0" smtClean="0"/>
                  <a:t> 0</a:t>
                </a:r>
                <a:endParaRPr lang="nl-BE" dirty="0"/>
              </a:p>
            </p:txBody>
          </p:sp>
        </mc:Choice>
        <mc:Fallback xmlns="">
          <p:sp>
            <p:nvSpPr>
              <p:cNvPr id="3" name="Rechthoe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4" y="1257155"/>
                <a:ext cx="5519936" cy="452945"/>
              </a:xfrm>
              <a:prstGeom prst="rect">
                <a:avLst/>
              </a:prstGeom>
              <a:blipFill>
                <a:blip r:embed="rId2"/>
                <a:stretch>
                  <a:fillRect t="-5333" b="-5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1055440" y="2094968"/>
                <a:ext cx="3577518" cy="45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i="1">
                            <a:latin typeface="Cambria Math" panose="02040503050406030204" pitchFamily="18" charset="0"/>
                          </a:rPr>
                          <m:t>   </m:t>
                        </m:r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nl-B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→∓∞</m:t>
                        </m:r>
                      </m:lim>
                    </m:limLow>
                  </m:oMath>
                </a14:m>
                <a:r>
                  <a:rPr lang="nl-BE" dirty="0" smtClean="0"/>
                  <a:t>q  = 0</a:t>
                </a:r>
                <a:endParaRPr lang="nl-BE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094968"/>
                <a:ext cx="3577518" cy="456151"/>
              </a:xfrm>
              <a:prstGeom prst="rect">
                <a:avLst/>
              </a:prstGeom>
              <a:blipFill>
                <a:blip r:embed="rId3"/>
                <a:stretch>
                  <a:fillRect t="-6757" r="-681" b="-675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/>
              <p:cNvSpPr/>
              <p:nvPr/>
            </p:nvSpPr>
            <p:spPr>
              <a:xfrm>
                <a:off x="1404839" y="3068588"/>
                <a:ext cx="3527184" cy="57740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=  </m:t>
                          </m:r>
                          <m:limLow>
                            <m:limLowPr>
                              <m:ctrlP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→∓∞</m:t>
                              </m:r>
                            </m:lim>
                          </m:limLow>
                        </m:fName>
                        <m:e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𝑚𝑥</m:t>
                          </m:r>
                          <m:r>
                            <a:rPr lang="nl-B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 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39" y="3068588"/>
                <a:ext cx="3527184" cy="57740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al 14"/>
          <p:cNvSpPr/>
          <p:nvPr/>
        </p:nvSpPr>
        <p:spPr>
          <a:xfrm>
            <a:off x="3419108" y="1964664"/>
            <a:ext cx="792088" cy="79208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4059448" y="2532982"/>
            <a:ext cx="48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3">
                    <a:lumMod val="75000"/>
                  </a:schemeClr>
                </a:solidFill>
              </a:rPr>
              <a:t>= q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415304" y="4237986"/>
                <a:ext cx="6532531" cy="15329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2400" u="sng" dirty="0" smtClean="0">
                    <a:solidFill>
                      <a:schemeClr val="tx2"/>
                    </a:solidFill>
                  </a:rPr>
                  <a:t>Besluit:</a:t>
                </a:r>
                <a:r>
                  <a:rPr lang="nl-BE" sz="2400" dirty="0" smtClean="0">
                    <a:solidFill>
                      <a:schemeClr val="tx2"/>
                    </a:solidFill>
                  </a:rPr>
                  <a:t>  f  heeft een SA: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BE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nl-BE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nl-BE" sz="2400" dirty="0" smtClean="0">
                    <a:solidFill>
                      <a:schemeClr val="tx2"/>
                    </a:solidFill>
                  </a:rPr>
                  <a:t> als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=  </m:t>
                        </m:r>
                        <m:limLow>
                          <m:limLowPr>
                            <m:ctrlP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nl-BE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𝐼𝑅</m:t>
                        </m:r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</m:t>
                        </m:r>
                      </m:e>
                    </m:func>
                  </m:oMath>
                </a14:m>
                <a:r>
                  <a:rPr lang="nl-BE" sz="240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=  </m:t>
                        </m:r>
                        <m:limLow>
                          <m:limLowPr>
                            <m:ctrlP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→∓∞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𝑚𝑥</m:t>
                            </m:r>
                          </m:e>
                        </m:d>
                        <m:r>
                          <a:rPr lang="nl-BE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nl-BE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nl-BE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𝐼𝑅</m:t>
                        </m:r>
                      </m:e>
                    </m:func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04" y="4237986"/>
                <a:ext cx="6532531" cy="1532984"/>
              </a:xfrm>
              <a:prstGeom prst="rect">
                <a:avLst/>
              </a:prstGeom>
              <a:blipFill>
                <a:blip r:embed="rId5"/>
                <a:stretch>
                  <a:fillRect l="-1113" t="-1938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52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 animBg="1"/>
      <p:bldP spid="15" grpId="0" animBg="1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/>
              <p:cNvSpPr txBox="1"/>
              <p:nvPr/>
            </p:nvSpPr>
            <p:spPr>
              <a:xfrm>
                <a:off x="515380" y="469535"/>
                <a:ext cx="11449272" cy="7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800" b="1" dirty="0" smtClean="0">
                    <a:solidFill>
                      <a:schemeClr val="tx2"/>
                    </a:solidFill>
                  </a:rPr>
                  <a:t>Voorbeeld: bepaal de vergelijkingen van de asymptoten van </a:t>
                </a:r>
                <a14:m>
                  <m:oMath xmlns:m="http://schemas.openxmlformats.org/officeDocument/2006/math">
                    <m:r>
                      <a:rPr lang="nl-BE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nl-BE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nl-BE" sz="28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469535"/>
                <a:ext cx="11449272" cy="764055"/>
              </a:xfrm>
              <a:prstGeom prst="rect">
                <a:avLst/>
              </a:prstGeom>
              <a:blipFill>
                <a:blip r:embed="rId2"/>
                <a:stretch>
                  <a:fillRect l="-1118" b="-104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hoek 3"/>
              <p:cNvSpPr/>
              <p:nvPr/>
            </p:nvSpPr>
            <p:spPr>
              <a:xfrm>
                <a:off x="1127448" y="1412776"/>
                <a:ext cx="3948580" cy="918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BE" dirty="0" smtClean="0"/>
                  <a:t>VA: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</m:groupChr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nl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nl-B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=−∞</m:t>
                        </m:r>
                      </m:e>
                    </m:func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412776"/>
                <a:ext cx="3948580" cy="918328"/>
              </a:xfrm>
              <a:prstGeom prst="rect">
                <a:avLst/>
              </a:prstGeom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hoek 19"/>
              <p:cNvSpPr/>
              <p:nvPr/>
            </p:nvSpPr>
            <p:spPr>
              <a:xfrm>
                <a:off x="1404839" y="3068588"/>
                <a:ext cx="1343252" cy="36933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39" y="3068588"/>
                <a:ext cx="1343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hoek 6"/>
              <p:cNvSpPr/>
              <p:nvPr/>
            </p:nvSpPr>
            <p:spPr>
              <a:xfrm>
                <a:off x="1404839" y="2132856"/>
                <a:ext cx="2874633" cy="73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  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=+∞</m:t>
                          </m:r>
                        </m:e>
                      </m:func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39" y="2132856"/>
                <a:ext cx="2874633" cy="733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32746"/>
              </p:ext>
            </p:extLst>
          </p:nvPr>
        </p:nvGraphicFramePr>
        <p:xfrm>
          <a:off x="5807968" y="1575920"/>
          <a:ext cx="431157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7894">
                  <a:extLst>
                    <a:ext uri="{9D8B030D-6E8A-4147-A177-3AD203B41FA5}">
                      <a16:colId xmlns:a16="http://schemas.microsoft.com/office/drawing/2014/main" val="4019531189"/>
                    </a:ext>
                  </a:extLst>
                </a:gridCol>
                <a:gridCol w="1077894">
                  <a:extLst>
                    <a:ext uri="{9D8B030D-6E8A-4147-A177-3AD203B41FA5}">
                      <a16:colId xmlns:a16="http://schemas.microsoft.com/office/drawing/2014/main" val="1074243704"/>
                    </a:ext>
                  </a:extLst>
                </a:gridCol>
                <a:gridCol w="1077894">
                  <a:extLst>
                    <a:ext uri="{9D8B030D-6E8A-4147-A177-3AD203B41FA5}">
                      <a16:colId xmlns:a16="http://schemas.microsoft.com/office/drawing/2014/main" val="1754081942"/>
                    </a:ext>
                  </a:extLst>
                </a:gridCol>
                <a:gridCol w="1077894">
                  <a:extLst>
                    <a:ext uri="{9D8B030D-6E8A-4147-A177-3AD203B41FA5}">
                      <a16:colId xmlns:a16="http://schemas.microsoft.com/office/drawing/2014/main" val="2103689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xxx</a:t>
                      </a:r>
                      <a:r>
                        <a:rPr lang="nl-BE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18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 x </a:t>
                      </a:r>
                      <a:r>
                        <a:rPr lang="nl-BE" dirty="0" smtClean="0"/>
                        <a:t>-</a:t>
                      </a:r>
                      <a:r>
                        <a:rPr lang="nl-BE" baseline="0" dirty="0" smtClean="0"/>
                        <a:t> 2</a:t>
                      </a:r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       -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  </a:t>
                      </a:r>
                      <a:r>
                        <a:rPr lang="nl-BE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      +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016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/>
              <p:cNvSpPr txBox="1"/>
              <p:nvPr/>
            </p:nvSpPr>
            <p:spPr>
              <a:xfrm>
                <a:off x="1127448" y="3933056"/>
                <a:ext cx="5112568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HA: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−∞</m:t>
                                </m:r>
                              </m:lim>
                            </m:limLow>
                          </m:fName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933056"/>
                <a:ext cx="5112568" cy="658770"/>
              </a:xfrm>
              <a:prstGeom prst="rect">
                <a:avLst/>
              </a:prstGeom>
              <a:blipFill>
                <a:blip r:embed="rId6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vak 11"/>
              <p:cNvSpPr txBox="1"/>
              <p:nvPr/>
            </p:nvSpPr>
            <p:spPr>
              <a:xfrm>
                <a:off x="1428139" y="4656746"/>
                <a:ext cx="5112568" cy="73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  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=+∞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39" y="4656746"/>
                <a:ext cx="5112568" cy="734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hoek 13"/>
              <p:cNvSpPr/>
              <p:nvPr/>
            </p:nvSpPr>
            <p:spPr>
              <a:xfrm>
                <a:off x="1373997" y="5592400"/>
                <a:ext cx="1111010" cy="369332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𝑔𝑒𝑒𝑛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𝐻𝐴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4" name="Rechthoe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97" y="5592400"/>
                <a:ext cx="1111010" cy="369332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362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Powerpoint_GO!">
  <a:themeElements>
    <a:clrScheme name="GO!">
      <a:dk1>
        <a:sysClr val="windowText" lastClr="000000"/>
      </a:dk1>
      <a:lt1>
        <a:sysClr val="window" lastClr="FFFFFF"/>
      </a:lt1>
      <a:dk2>
        <a:srgbClr val="C3004A"/>
      </a:dk2>
      <a:lt2>
        <a:srgbClr val="C8C8C8"/>
      </a:lt2>
      <a:accent1>
        <a:srgbClr val="00B3D5"/>
      </a:accent1>
      <a:accent2>
        <a:srgbClr val="F08800"/>
      </a:accent2>
      <a:accent3>
        <a:srgbClr val="A9B905"/>
      </a:accent3>
      <a:accent4>
        <a:srgbClr val="C3004A"/>
      </a:accent4>
      <a:accent5>
        <a:srgbClr val="C8C8C8"/>
      </a:accent5>
      <a:accent6>
        <a:srgbClr val="737373"/>
      </a:accent6>
      <a:hlink>
        <a:srgbClr val="0000FF"/>
      </a:hlink>
      <a:folHlink>
        <a:srgbClr val="800080"/>
      </a:folHlink>
    </a:clrScheme>
    <a:fontScheme name="GO!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.pptx" id="{B5E749A2-D560-4101-9845-7F4F5BA3ABF0}" vid="{8CBD4C81-8861-476A-A8DF-9C0D61DBE1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b93e72e5794087a8c6a707504e94d4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Over GO!</TermName>
          <TermId xmlns="http://schemas.microsoft.com/office/infopath/2007/PartnerControls">ce4ef47a-ee33-4e7b-92e8-fc2613c6f28e</TermId>
        </TermInfo>
      </Terms>
    </h9b93e72e5794087a8c6a707504e94d4>
    <GO_SorteringsDatum xmlns="a5d50ec6-4f68-42b2-af89-bec3c735f1b3" xsi:nil="true"/>
    <GO_Subtitel xmlns="a5d50ec6-4f68-42b2-af89-bec3c735f1b3" xsi:nil="true"/>
    <o8f5c290772241a4a8574faf3eed473a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Basisonderwijs</TermName>
          <TermId xmlns="http://schemas.microsoft.com/office/infopath/2007/PartnerControls">3b8ad038-521d-48c3-b44e-df4706774640</TermId>
        </TermInfo>
        <TermInfo xmlns="http://schemas.microsoft.com/office/infopath/2007/PartnerControls">
          <TermName xmlns="http://schemas.microsoft.com/office/infopath/2007/PartnerControls">Buitengewoon onderwijs</TermName>
          <TermId xmlns="http://schemas.microsoft.com/office/infopath/2007/PartnerControls">e29d20d1-2569-4d77-8565-a6306c34a761</TermId>
        </TermInfo>
        <TermInfo xmlns="http://schemas.microsoft.com/office/infopath/2007/PartnerControls">
          <TermName xmlns="http://schemas.microsoft.com/office/infopath/2007/PartnerControls">CLB</TermName>
          <TermId xmlns="http://schemas.microsoft.com/office/infopath/2007/PartnerControls">dab5612f-c15f-4cef-a185-32788ddad283</TermId>
        </TermInfo>
        <TermInfo xmlns="http://schemas.microsoft.com/office/infopath/2007/PartnerControls">
          <TermName xmlns="http://schemas.microsoft.com/office/infopath/2007/PartnerControls">Deeltijds kunstonderwijs</TermName>
          <TermId xmlns="http://schemas.microsoft.com/office/infopath/2007/PartnerControls">992f05e6-8704-48c8-a5b7-a80e86c2fbbf</TermId>
        </TermInfo>
        <TermInfo xmlns="http://schemas.microsoft.com/office/infopath/2007/PartnerControls">
          <TermName xmlns="http://schemas.microsoft.com/office/infopath/2007/PartnerControls">Internaten</TermName>
          <TermId xmlns="http://schemas.microsoft.com/office/infopath/2007/PartnerControls">8b3e007c-c1a7-4e4b-8b27-497fed62a463</TermId>
        </TermInfo>
        <TermInfo xmlns="http://schemas.microsoft.com/office/infopath/2007/PartnerControls">
          <TermName xmlns="http://schemas.microsoft.com/office/infopath/2007/PartnerControls">Kinderopvang</TermName>
          <TermId xmlns="http://schemas.microsoft.com/office/infopath/2007/PartnerControls">5e6a8cbb-30a3-4967-97f4-3da479423780</TermId>
        </TermInfo>
        <TermInfo xmlns="http://schemas.microsoft.com/office/infopath/2007/PartnerControls">
          <TermName xmlns="http://schemas.microsoft.com/office/infopath/2007/PartnerControls">Secundair onderwijs</TermName>
          <TermId xmlns="http://schemas.microsoft.com/office/infopath/2007/PartnerControls">df004da1-017a-43ed-8e6c-a117353145fe</TermId>
        </TermInfo>
        <TermInfo xmlns="http://schemas.microsoft.com/office/infopath/2007/PartnerControls">
          <TermName xmlns="http://schemas.microsoft.com/office/infopath/2007/PartnerControls">Volwassenenonderwijs</TermName>
          <TermId xmlns="http://schemas.microsoft.com/office/infopath/2007/PartnerControls">cf1e31b4-1776-40e3-b71a-0ca01ad59108</TermId>
        </TermInfo>
      </Terms>
    </o8f5c290772241a4a8574faf3eed473a>
    <GO_Gepubliceerd xmlns="a5d50ec6-4f68-42b2-af89-bec3c735f1b3">true</GO_Gepubliceerd>
    <fadaf9bd48504e53b37da21d4e02ac2d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Powerpointsjabloon</TermName>
          <TermId xmlns="http://schemas.microsoft.com/office/infopath/2007/PartnerControls">3bd0c695-221f-45fc-875f-d7e9c737ea08</TermId>
        </TermInfo>
      </Terms>
    </fadaf9bd48504e53b37da21d4e02ac2d>
    <TaxCatchAll xmlns="a5d50ec6-4f68-42b2-af89-bec3c735f1b3">
      <Value>864</Value>
      <Value>846</Value>
      <Value>862</Value>
      <Value>333</Value>
      <Value>847</Value>
      <Value>874</Value>
      <Value>873</Value>
      <Value>872</Value>
      <Value>871</Value>
      <Value>870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O Document" ma:contentTypeID="0x0101004F68F29EB5C0584E8441CCD89310A7A700A62A11C2DA11994F855ADBD31EEB0B80" ma:contentTypeVersion="35" ma:contentTypeDescription="" ma:contentTypeScope="" ma:versionID="6390ba2f4df7d93663b35bef6036eec6">
  <xsd:schema xmlns:xsd="http://www.w3.org/2001/XMLSchema" xmlns:xs="http://www.w3.org/2001/XMLSchema" xmlns:p="http://schemas.microsoft.com/office/2006/metadata/properties" xmlns:ns2="a5d50ec6-4f68-42b2-af89-bec3c735f1b3" targetNamespace="http://schemas.microsoft.com/office/2006/metadata/properties" ma:root="true" ma:fieldsID="85ef6543aa613eded42f17ea0c83f219" ns2:_="">
    <xsd:import namespace="a5d50ec6-4f68-42b2-af89-bec3c735f1b3"/>
    <xsd:element name="properties">
      <xsd:complexType>
        <xsd:sequence>
          <xsd:element name="documentManagement">
            <xsd:complexType>
              <xsd:all>
                <xsd:element ref="ns2:GO_Subtitel" minOccurs="0"/>
                <xsd:element ref="ns2:fadaf9bd48504e53b37da21d4e02ac2d" minOccurs="0"/>
                <xsd:element ref="ns2:TaxCatchAll" minOccurs="0"/>
                <xsd:element ref="ns2:TaxCatchAllLabel" minOccurs="0"/>
                <xsd:element ref="ns2:h9b93e72e5794087a8c6a707504e94d4" minOccurs="0"/>
                <xsd:element ref="ns2:o8f5c290772241a4a8574faf3eed473a" minOccurs="0"/>
                <xsd:element ref="ns2:GO_Gepubliceerd" minOccurs="0"/>
                <xsd:element ref="ns2:GO_Sorterings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0ec6-4f68-42b2-af89-bec3c735f1b3" elementFormDefault="qualified">
    <xsd:import namespace="http://schemas.microsoft.com/office/2006/documentManagement/types"/>
    <xsd:import namespace="http://schemas.microsoft.com/office/infopath/2007/PartnerControls"/>
    <xsd:element name="GO_Subtitel" ma:index="2" nillable="true" ma:displayName="Subtitel" ma:internalName="GO_Subtitel">
      <xsd:simpleType>
        <xsd:restriction base="dms:Text">
          <xsd:maxLength value="255"/>
        </xsd:restriction>
      </xsd:simpleType>
    </xsd:element>
    <xsd:element name="fadaf9bd48504e53b37da21d4e02ac2d" ma:index="6" nillable="true" ma:taxonomy="true" ma:internalName="fadaf9bd48504e53b37da21d4e02ac2d" ma:taxonomyFieldName="GO_TonenOp" ma:displayName="Tonen op" ma:default="" ma:fieldId="{fadaf9bd-4850-4e53-b37d-a21d4e02ac2d}" ma:taxonomyMulti="true" ma:sspId="5edcdd67-fc9d-49c3-bb9e-68c8dc6df091" ma:termSetId="e54d5be3-7b0f-4b42-a807-cb0fbac917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hidden="true" ma:list="{e44a15c0-6584-4a1c-8085-964e349e0195}" ma:internalName="TaxCatchAll" ma:showField="CatchAllData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44a15c0-6584-4a1c-8085-964e349e0195}" ma:internalName="TaxCatchAllLabel" ma:readOnly="true" ma:showField="CatchAllDataLabel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9b93e72e5794087a8c6a707504e94d4" ma:index="13" nillable="true" ma:taxonomy="true" ma:internalName="h9b93e72e5794087a8c6a707504e94d4" ma:taxonomyFieldName="GO_Thema2" ma:displayName="Thema" ma:default="" ma:fieldId="{19b93e72-e579-4087-a8c6-a707504e94d4}" ma:taxonomyMulti="true" ma:sspId="5edcdd67-fc9d-49c3-bb9e-68c8dc6df091" ma:termSetId="f4861e71-693b-4a94-84d0-465f3af073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f5c290772241a4a8574faf3eed473a" ma:index="15" nillable="true" ma:taxonomy="true" ma:internalName="o8f5c290772241a4a8574faf3eed473a" ma:taxonomyFieldName="GO_Onderwijsniveau2" ma:displayName="Onderwijsniveau" ma:default="" ma:fieldId="{88f5c290-7722-41a4-a857-4faf3eed473a}" ma:taxonomyMulti="true" ma:sspId="5edcdd67-fc9d-49c3-bb9e-68c8dc6df091" ma:termSetId="f0da6606-5531-4ef5-98f9-009710f538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O_Gepubliceerd" ma:index="17" nillable="true" ma:displayName="GO_Gepubliceerd" ma:default="1" ma:internalName="GO_Gepubliceerd" ma:readOnly="false">
      <xsd:simpleType>
        <xsd:restriction base="dms:Boolean"/>
      </xsd:simpleType>
    </xsd:element>
    <xsd:element name="GO_SorteringsDatum" ma:index="18" nillable="true" ma:displayName="Sorteringsdatum" ma:format="DateTime" ma:internalName="GO_Sorteri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5edcdd67-fc9d-49c3-bb9e-68c8dc6df091" ContentTypeId="0x0101004F68F29EB5C0584E8441CCD89310A7A7" PreviousValue="false"/>
</file>

<file path=customXml/itemProps1.xml><?xml version="1.0" encoding="utf-8"?>
<ds:datastoreItem xmlns:ds="http://schemas.openxmlformats.org/officeDocument/2006/customXml" ds:itemID="{030965D0-A2FD-46CF-8D31-E7F750DAE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BE287E-A42D-4BF0-BAAA-CA39D4B32C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5d50ec6-4f68-42b2-af89-bec3c735f1b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2D35B9-8C2B-429F-B9B8-1D55D0F97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1806AF0-0323-456F-BAB2-260A9189B3B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Powerpoint-sjabloon</Template>
  <TotalTime>255</TotalTime>
  <Words>1714</Words>
  <Application>Microsoft Office PowerPoint</Application>
  <PresentationFormat>Breedbeeld</PresentationFormat>
  <Paragraphs>84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Symbol</vt:lpstr>
      <vt:lpstr>Wingdings</vt:lpstr>
      <vt:lpstr>Powerpoint_GO!</vt:lpstr>
      <vt:lpstr>4. Asymptoten met limieten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christine landtmeters</dc:creator>
  <cp:lastModifiedBy>christine landtmeters</cp:lastModifiedBy>
  <cp:revision>92</cp:revision>
  <dcterms:created xsi:type="dcterms:W3CDTF">2020-04-20T07:29:10Z</dcterms:created>
  <dcterms:modified xsi:type="dcterms:W3CDTF">2020-05-05T07:16:46Z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0x0101004F68F29EB5C0584E8441CCD89310A7A700A62A11C2DA11994F855ADBD31EEB0B80</vt:lpwstr>
  </property>
  <property fmtid="{D5CDD505-2E9C-101B-9397-08002B2CF9AE}" pid="3" name="GO_Thema2">
    <vt:lpwstr>846;#Over GO!|ce4ef47a-ee33-4e7b-92e8-fc2613c6f28e</vt:lpwstr>
  </property>
  <property fmtid="{D5CDD505-2E9C-101B-9397-08002B2CF9AE}" pid="4" name="GO_TonenOp">
    <vt:lpwstr>333;#Powerpointsjabloon|3bd0c695-221f-45fc-875f-d7e9c737ea08</vt:lpwstr>
  </property>
  <property fmtid="{D5CDD505-2E9C-101B-9397-08002B2CF9AE}" pid="5" name="GO_Onderwijsniveau2">
    <vt:lpwstr>870;#Basisonderwijs|3b8ad038-521d-48c3-b44e-df4706774640;#871;#Buitengewoon onderwijs|e29d20d1-2569-4d77-8565-a6306c34a761;#864;#CLB|dab5612f-c15f-4cef-a185-32788ddad283;#872;#Deeltijds kunstonderwijs|992f05e6-8704-48c8-a5b7-a80e86c2fbbf;#873;#Internaten|</vt:lpwstr>
  </property>
</Properties>
</file>