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60" r:id="rId4"/>
    <p:sldId id="270" r:id="rId5"/>
    <p:sldId id="263" r:id="rId6"/>
    <p:sldId id="264" r:id="rId7"/>
    <p:sldId id="265" r:id="rId8"/>
    <p:sldId id="268" r:id="rId9"/>
    <p:sldId id="267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in" initials="l" lastIdx="2" clrIdx="0">
    <p:extLst>
      <p:ext uri="{19B8F6BF-5375-455C-9EA6-DF929625EA0E}">
        <p15:presenceInfo xmlns:p15="http://schemas.microsoft.com/office/powerpoint/2012/main" userId="li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2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49BF9-AC98-4A7A-8DED-1E8A6A87700C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9784-7BDC-42DA-87DC-010C76A95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3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ffectLst/>
              </a:rPr>
              <a:t>"C:/Program Files/Autodesk/3ds Max 2018/3dsmax.exe"  -q  -</a:t>
            </a:r>
            <a:r>
              <a:rPr lang="en-US" altLang="zh-CN" sz="1200" dirty="0" err="1" smtClean="0">
                <a:effectLst/>
              </a:rPr>
              <a:t>mip</a:t>
            </a:r>
            <a:r>
              <a:rPr lang="en-US" altLang="zh-CN" sz="1200" dirty="0" smtClean="0">
                <a:effectLst/>
              </a:rPr>
              <a:t>  -silent  -</a:t>
            </a:r>
            <a:r>
              <a:rPr lang="en-US" altLang="zh-CN" sz="1200" dirty="0" err="1" smtClean="0">
                <a:effectLst/>
              </a:rPr>
              <a:t>mxs</a:t>
            </a:r>
            <a:r>
              <a:rPr lang="en-US" altLang="zh-CN" sz="1200" dirty="0" smtClean="0">
                <a:effectLst/>
              </a:rPr>
              <a:t>  "global </a:t>
            </a:r>
            <a:r>
              <a:rPr lang="en-US" altLang="zh-CN" sz="1200" dirty="0" err="1" smtClean="0">
                <a:effectLst/>
              </a:rPr>
              <a:t>mxf</a:t>
            </a:r>
            <a:r>
              <a:rPr lang="en-US" altLang="zh-CN" sz="1200" dirty="0" smtClean="0">
                <a:effectLst/>
              </a:rPr>
              <a:t> = @\"C:\Users\limin\Desktop\3\1.max\";</a:t>
            </a:r>
            <a:r>
              <a:rPr lang="en-US" altLang="zh-CN" sz="1200" dirty="0" err="1" smtClean="0">
                <a:effectLst/>
              </a:rPr>
              <a:t>filein</a:t>
            </a:r>
            <a:r>
              <a:rPr lang="en-US" altLang="zh-CN" sz="1200" dirty="0" smtClean="0">
                <a:effectLst/>
              </a:rPr>
              <a:t> @\"C:/test.ms\""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9784-7BDC-42DA-87DC-010C76A95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5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79A4-31C9-44C2-8CBE-F98D818F85B6}" type="datetimeFigureOut">
              <a:rPr lang="zh-CN" altLang="en-US" smtClean="0"/>
              <a:t>2018-8-6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948F-890F-4091-ABAA-FEC206121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lp.autodesk.com/view/3DSMAX/2018/ENU/?guid=__files_GUID_6B55BDA6_7A44_4910_9650_C65CA1457343_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3ds Max</a:t>
            </a:r>
            <a:r>
              <a:rPr lang="zh-CN" altLang="en-US" dirty="0" smtClean="0"/>
              <a:t>开发科普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阿敏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谁会？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34" y="1791439"/>
            <a:ext cx="2447627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2" y="1791439"/>
            <a:ext cx="2533791" cy="4504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64" y="1791439"/>
            <a:ext cx="2444323" cy="434546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19015" y="2504831"/>
            <a:ext cx="45329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Maxscript</a:t>
            </a:r>
            <a:r>
              <a:rPr lang="zh-CN" altLang="en-US" dirty="0" smtClean="0"/>
              <a:t>有</a:t>
            </a:r>
            <a:r>
              <a:rPr lang="zh-CN" altLang="en-US" dirty="0"/>
              <a:t>啥</a:t>
            </a:r>
            <a:r>
              <a:rPr lang="zh-CN" altLang="en-US" dirty="0" smtClean="0"/>
              <a:t>用？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42" y="1429614"/>
            <a:ext cx="2039815" cy="3449252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58" y="1429614"/>
            <a:ext cx="1942873" cy="34539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37" y="1433873"/>
            <a:ext cx="1937809" cy="34449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8" y="1429614"/>
            <a:ext cx="1940204" cy="34492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53" y="1429614"/>
            <a:ext cx="2039815" cy="34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有啥用？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61" y="1434122"/>
            <a:ext cx="2571739" cy="45719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58" y="1434122"/>
            <a:ext cx="2606920" cy="4634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3" y="1434122"/>
            <a:ext cx="2628900" cy="46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MaxService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567" y="1902619"/>
            <a:ext cx="8248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3dsmax</a:t>
            </a:r>
            <a:r>
              <a:rPr lang="zh-CN" altLang="en-US" dirty="0" smtClean="0"/>
              <a:t>工具包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CMD:</a:t>
            </a:r>
          </a:p>
          <a:p>
            <a:pPr lvl="1"/>
            <a:r>
              <a:rPr lang="en-US" altLang="zh-CN" dirty="0" smtClean="0"/>
              <a:t>3dsmaxcmd</a:t>
            </a:r>
          </a:p>
          <a:p>
            <a:pPr marL="0" indent="0">
              <a:buNone/>
            </a:pPr>
            <a:r>
              <a:rPr lang="en-US" altLang="zh-CN" dirty="0" smtClean="0"/>
              <a:t>Plugin</a:t>
            </a:r>
          </a:p>
          <a:p>
            <a:pPr lvl="1"/>
            <a:r>
              <a:rPr lang="en-US" altLang="zh-CN" dirty="0" err="1" smtClean="0"/>
              <a:t>maxscript</a:t>
            </a:r>
            <a:endParaRPr lang="en-US" altLang="zh-CN" dirty="0"/>
          </a:p>
          <a:p>
            <a:pPr lvl="1"/>
            <a:r>
              <a:rPr lang="en-US" altLang="zh-CN" dirty="0" smtClean="0"/>
              <a:t>3ds </a:t>
            </a:r>
            <a:r>
              <a:rPr lang="en-US" altLang="zh-CN" dirty="0"/>
              <a:t>m</a:t>
            </a:r>
            <a:r>
              <a:rPr lang="en-US" altLang="zh-CN" dirty="0" smtClean="0"/>
              <a:t>ax 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3dsmax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2828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3ds Max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71" y="2191770"/>
            <a:ext cx="7542857" cy="3619048"/>
          </a:xfrm>
        </p:spPr>
      </p:pic>
    </p:spTree>
    <p:extLst>
      <p:ext uri="{BB962C8B-B14F-4D97-AF65-F5344CB8AC3E}">
        <p14:creationId xmlns:p14="http://schemas.microsoft.com/office/powerpoint/2010/main" val="29924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3dsmaxcmd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渲染</a:t>
            </a:r>
            <a:r>
              <a:rPr lang="en-US" altLang="zh-CN" dirty="0" smtClean="0">
                <a:effectLst/>
              </a:rPr>
              <a:t>max</a:t>
            </a:r>
            <a:r>
              <a:rPr lang="zh-CN" altLang="en-US" dirty="0" smtClean="0">
                <a:effectLst/>
              </a:rPr>
              <a:t>文件，并设置一些配置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3dsmaxcmd </a:t>
            </a:r>
            <a:r>
              <a:rPr lang="en-US" altLang="zh-CN" dirty="0" err="1" smtClean="0">
                <a:effectLst/>
              </a:rPr>
              <a:t>scene.max</a:t>
            </a:r>
            <a:r>
              <a:rPr lang="en-US" altLang="zh-CN" dirty="0" smtClean="0">
                <a:effectLst/>
              </a:rPr>
              <a:t> -</a:t>
            </a:r>
            <a:r>
              <a:rPr lang="en-US" altLang="zh-CN" dirty="0" err="1" smtClean="0">
                <a:effectLst/>
              </a:rPr>
              <a:t>camera:"Camera</a:t>
            </a:r>
            <a:r>
              <a:rPr lang="en-US" altLang="zh-CN" dirty="0" smtClean="0">
                <a:effectLst/>
              </a:rPr>
              <a:t> 01" –</a:t>
            </a:r>
            <a:r>
              <a:rPr lang="en-US" altLang="zh-CN" dirty="0" err="1" smtClean="0">
                <a:effectLst/>
              </a:rPr>
              <a:t>showRFW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3dsmaxcmd </a:t>
            </a:r>
            <a:r>
              <a:rPr lang="en-US" altLang="zh-CN" dirty="0" err="1" smtClean="0">
                <a:effectLst/>
              </a:rPr>
              <a:t>scene.max</a:t>
            </a:r>
            <a:r>
              <a:rPr lang="en-US" altLang="zh-CN" dirty="0" smtClean="0">
                <a:effectLst/>
              </a:rPr>
              <a:t> -frames:1,10-30 -</a:t>
            </a:r>
            <a:r>
              <a:rPr lang="en-US" altLang="zh-CN" dirty="0" err="1" smtClean="0">
                <a:effectLst/>
              </a:rPr>
              <a:t>outputName:image.jpg</a:t>
            </a:r>
            <a:r>
              <a:rPr lang="en-US" altLang="zh-CN" dirty="0" smtClean="0">
                <a:effectLst/>
              </a:rPr>
              <a:t> -width:800 -height:600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渲染前或渲染后执行一些语句</a:t>
            </a:r>
            <a:r>
              <a:rPr lang="en-US" altLang="zh-CN" dirty="0" smtClean="0">
                <a:effectLst/>
              </a:rPr>
              <a:t>: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3dsmaxcmd </a:t>
            </a:r>
            <a:r>
              <a:rPr lang="en-US" altLang="zh-CN" dirty="0" err="1" smtClean="0">
                <a:effectLst/>
              </a:rPr>
              <a:t>scene.max</a:t>
            </a:r>
            <a:r>
              <a:rPr lang="en-US" altLang="zh-CN" dirty="0" smtClean="0">
                <a:effectLst/>
              </a:rPr>
              <a:t> -</a:t>
            </a:r>
            <a:r>
              <a:rPr lang="en-US" altLang="zh-CN" dirty="0" err="1" smtClean="0">
                <a:effectLst/>
              </a:rPr>
              <a:t>preRenderScript:d</a:t>
            </a:r>
            <a:r>
              <a:rPr lang="en-US" altLang="zh-CN" dirty="0" smtClean="0">
                <a:effectLst/>
              </a:rPr>
              <a:t>:\sceneSetup.ms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1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3dsmaxcmd with </a:t>
            </a:r>
            <a:r>
              <a:rPr lang="en-US" altLang="zh-CN" dirty="0" err="1" smtClean="0"/>
              <a:t>vray</a:t>
            </a:r>
            <a:r>
              <a:rPr lang="en-US" altLang="zh-CN" dirty="0" smtClean="0"/>
              <a:t> V.S. </a:t>
            </a:r>
            <a:r>
              <a:rPr lang="en-US" altLang="zh-CN" dirty="0" err="1" smtClean="0"/>
              <a:t>vray</a:t>
            </a:r>
            <a:r>
              <a:rPr lang="en-US" altLang="zh-CN" dirty="0"/>
              <a:t> </a:t>
            </a:r>
            <a:r>
              <a:rPr lang="en-US" altLang="zh-CN" dirty="0" smtClean="0"/>
              <a:t>standalone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Max/ </a:t>
            </a:r>
            <a:r>
              <a:rPr lang="en-US" altLang="zh-CN" dirty="0" err="1" smtClean="0"/>
              <a:t>Vrscene</a:t>
            </a:r>
            <a:endParaRPr lang="en-US" altLang="zh-CN" dirty="0" smtClean="0"/>
          </a:p>
          <a:p>
            <a:r>
              <a:rPr lang="en-US" altLang="zh-CN" dirty="0" smtClean="0"/>
              <a:t>Startup</a:t>
            </a:r>
          </a:p>
          <a:p>
            <a:r>
              <a:rPr lang="en-US" altLang="zh-CN" dirty="0" smtClean="0"/>
              <a:t>Performance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8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Maxscript</a:t>
            </a:r>
            <a:r>
              <a:rPr lang="en-US" altLang="zh-CN" dirty="0" smtClean="0"/>
              <a:t> V.S. 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插件开发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effectLst/>
              </a:rPr>
              <a:t>maxscript</a:t>
            </a:r>
            <a:r>
              <a:rPr lang="zh-CN" altLang="en-US" dirty="0" smtClean="0">
                <a:effectLst/>
              </a:rPr>
              <a:t>性能比</a:t>
            </a:r>
            <a:r>
              <a:rPr lang="en-US" altLang="zh-CN" dirty="0" err="1" smtClean="0">
                <a:effectLst/>
              </a:rPr>
              <a:t>sdk</a:t>
            </a:r>
            <a:r>
              <a:rPr lang="zh-CN" altLang="en-US" dirty="0" smtClean="0">
                <a:effectLst/>
              </a:rPr>
              <a:t>差，实现简单，便于实现原型，某些</a:t>
            </a:r>
            <a:r>
              <a:rPr lang="en-US" altLang="zh-CN" dirty="0" smtClean="0">
                <a:effectLst/>
              </a:rPr>
              <a:t>high level</a:t>
            </a:r>
            <a:r>
              <a:rPr lang="zh-CN" altLang="en-US" dirty="0" smtClean="0">
                <a:effectLst/>
              </a:rPr>
              <a:t>功能只在</a:t>
            </a:r>
            <a:r>
              <a:rPr lang="en-US" altLang="zh-CN" dirty="0" err="1" smtClean="0">
                <a:effectLst/>
              </a:rPr>
              <a:t>maxscript</a:t>
            </a:r>
            <a:r>
              <a:rPr lang="zh-CN" altLang="en-US" dirty="0" smtClean="0">
                <a:effectLst/>
              </a:rPr>
              <a:t>里有，因而某些功能只能由</a:t>
            </a:r>
            <a:r>
              <a:rPr lang="en-US" altLang="zh-CN" dirty="0" err="1" smtClean="0">
                <a:effectLst/>
              </a:rPr>
              <a:t>maxscript</a:t>
            </a:r>
            <a:r>
              <a:rPr lang="zh-CN" altLang="en-US" dirty="0" smtClean="0">
                <a:effectLst/>
              </a:rPr>
              <a:t>实现。实现交互性</a:t>
            </a:r>
            <a:r>
              <a:rPr lang="en-US" altLang="zh-CN" dirty="0" smtClean="0">
                <a:effectLst/>
              </a:rPr>
              <a:t>/UI</a:t>
            </a:r>
            <a:r>
              <a:rPr lang="zh-CN" altLang="en-US" dirty="0" smtClean="0">
                <a:effectLst/>
              </a:rPr>
              <a:t>更简单</a:t>
            </a:r>
          </a:p>
          <a:p>
            <a:pPr lvl="1"/>
            <a:r>
              <a:rPr lang="en-US" altLang="zh-CN" i="1" dirty="0" err="1"/>
              <a:t>MAXScript</a:t>
            </a:r>
            <a:r>
              <a:rPr lang="zh-CN" altLang="en-US" dirty="0"/>
              <a:t>提供了一些比</a:t>
            </a:r>
            <a:r>
              <a:rPr lang="en-US" altLang="zh-CN" i="1" dirty="0"/>
              <a:t>SDK</a:t>
            </a:r>
            <a:r>
              <a:rPr lang="zh-CN" altLang="en-US" dirty="0"/>
              <a:t>中更高级别的方法，并且支持一些未向</a:t>
            </a:r>
            <a:r>
              <a:rPr lang="en-US" altLang="zh-CN" i="1" dirty="0"/>
              <a:t>SDK</a:t>
            </a:r>
            <a:r>
              <a:rPr lang="zh-CN" altLang="en-US" dirty="0"/>
              <a:t>公开的</a:t>
            </a:r>
            <a:r>
              <a:rPr lang="en-US" altLang="zh-CN" dirty="0"/>
              <a:t>3ds Max</a:t>
            </a:r>
            <a:r>
              <a:rPr lang="zh-CN" altLang="en-US" dirty="0"/>
              <a:t>特性和功能。</a:t>
            </a:r>
            <a:endParaRPr lang="zh-CN" altLang="en-US" dirty="0" smtClean="0"/>
          </a:p>
          <a:p>
            <a:pPr lvl="1"/>
            <a:r>
              <a:rPr lang="en-US" altLang="zh-CN" dirty="0" err="1" smtClean="0">
                <a:effectLst/>
              </a:rPr>
              <a:t>sdk</a:t>
            </a:r>
            <a:r>
              <a:rPr lang="zh-CN" altLang="en-US" dirty="0" smtClean="0">
                <a:effectLst/>
              </a:rPr>
              <a:t>：性能，处理多个</a:t>
            </a:r>
            <a:r>
              <a:rPr lang="en-US" altLang="zh-CN" dirty="0" smtClean="0">
                <a:effectLst/>
              </a:rPr>
              <a:t>object</a:t>
            </a:r>
            <a:r>
              <a:rPr lang="zh-CN" altLang="en-US" dirty="0" smtClean="0">
                <a:effectLst/>
              </a:rPr>
              <a:t>，模型，消息。但是编译、重启</a:t>
            </a:r>
            <a:r>
              <a:rPr lang="en-US" altLang="zh-CN" dirty="0" smtClean="0">
                <a:effectLst/>
              </a:rPr>
              <a:t>max</a:t>
            </a:r>
            <a:r>
              <a:rPr lang="zh-CN" altLang="en-US" dirty="0" smtClean="0">
                <a:effectLst/>
              </a:rPr>
              <a:t>慢，不方便。</a:t>
            </a:r>
            <a:endParaRPr lang="zh-CN" altLang="en-US" dirty="0" smtClean="0"/>
          </a:p>
          <a:p>
            <a:pPr lvl="1"/>
            <a:r>
              <a:rPr lang="en-US" altLang="zh-CN" dirty="0" smtClean="0">
                <a:effectLst/>
              </a:rPr>
              <a:t>middle way</a:t>
            </a:r>
            <a:r>
              <a:rPr lang="zh-CN" altLang="en-US" dirty="0" smtClean="0">
                <a:effectLst/>
              </a:rPr>
              <a:t>：结合</a:t>
            </a:r>
            <a:r>
              <a:rPr lang="en-US" altLang="zh-CN" dirty="0" err="1" smtClean="0">
                <a:effectLst/>
              </a:rPr>
              <a:t>sdk</a:t>
            </a:r>
            <a:r>
              <a:rPr lang="zh-CN" altLang="en-US" dirty="0" smtClean="0">
                <a:effectLst/>
              </a:rPr>
              <a:t>与</a:t>
            </a:r>
            <a:r>
              <a:rPr lang="en-US" altLang="zh-CN" dirty="0" err="1" smtClean="0">
                <a:effectLst/>
              </a:rPr>
              <a:t>maxscript</a:t>
            </a:r>
            <a:endParaRPr lang="en-US" altLang="zh-CN" dirty="0"/>
          </a:p>
          <a:p>
            <a:r>
              <a:rPr lang="en-US" altLang="zh-CN" dirty="0" smtClean="0"/>
              <a:t>Python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pi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，免于编译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6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err="1" smtClean="0"/>
              <a:t>MaxScript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学习现有的例子 </a:t>
            </a:r>
            <a:r>
              <a:rPr lang="en-US" altLang="zh-CN" dirty="0" smtClean="0">
                <a:hlinkClick r:id="rId2"/>
              </a:rPr>
              <a:t>https://help.autodesk.com/view/3DSMAX/2018/ENU/?guid=__files_GUID_6B55BDA6_7A44_4910_9650_C65CA1457343_htm</a:t>
            </a:r>
            <a:endParaRPr lang="en-US" altLang="zh-CN" dirty="0" smtClean="0"/>
          </a:p>
          <a:p>
            <a:r>
              <a:rPr lang="zh-CN" altLang="en-US" dirty="0" smtClean="0"/>
              <a:t>宏录制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93" y="3606800"/>
            <a:ext cx="7072403" cy="19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Case1</a:t>
            </a:r>
            <a:r>
              <a:rPr lang="zh-CN" altLang="en-US" dirty="0" smtClean="0"/>
              <a:t>：画一个中心点为原点，边长为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的立方体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Case2</a:t>
            </a:r>
            <a:r>
              <a:rPr lang="zh-CN" altLang="en-US" dirty="0" smtClean="0"/>
              <a:t>：</a:t>
            </a:r>
            <a:r>
              <a:rPr lang="zh-CN" altLang="en-US" dirty="0"/>
              <a:t>头盔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1026" name="Picture 2" descr="http://docs.autodesk.com/3DSMAX/16/ENU/3ds-Max-Tutorials/images/GUID-5D6CB50D-DDD4-4702-8389-79AA468A1113-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23" y="3348510"/>
            <a:ext cx="4332410" cy="23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214</Words>
  <Application>Microsoft Office PowerPoint</Application>
  <PresentationFormat>宽屏</PresentationFormat>
  <Paragraphs>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3ds Max开发科普</vt:lpstr>
      <vt:lpstr>分享由来</vt:lpstr>
      <vt:lpstr>3dsmax工具包</vt:lpstr>
      <vt:lpstr>3ds Max架构</vt:lpstr>
      <vt:lpstr>3dsmaxcmd</vt:lpstr>
      <vt:lpstr>3dsmaxcmd with vray V.S. vray standalone</vt:lpstr>
      <vt:lpstr>Maxscript V.S. SDK</vt:lpstr>
      <vt:lpstr>如何学习MaxScript</vt:lpstr>
      <vt:lpstr>Case Study?</vt:lpstr>
      <vt:lpstr>谁会？</vt:lpstr>
      <vt:lpstr>Maxscript有啥用？</vt:lpstr>
      <vt:lpstr>SDK有啥用？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3ds Max开发科普</dc:title>
  <dc:creator>limin</dc:creator>
  <cp:lastModifiedBy>limin</cp:lastModifiedBy>
  <cp:revision>8</cp:revision>
  <dcterms:created xsi:type="dcterms:W3CDTF">2018-08-06T04:18:14Z</dcterms:created>
  <dcterms:modified xsi:type="dcterms:W3CDTF">2018-08-06T09:16:28Z</dcterms:modified>
</cp:coreProperties>
</file>