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7" r:id="rId2"/>
    <p:sldId id="305" r:id="rId3"/>
    <p:sldId id="304" r:id="rId4"/>
    <p:sldId id="300" r:id="rId5"/>
    <p:sldId id="301" r:id="rId6"/>
    <p:sldId id="302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4530C6-E315-4AD2-8D84-81B3D70E3E9B}">
          <p14:sldIdLst>
            <p14:sldId id="277"/>
            <p14:sldId id="305"/>
            <p14:sldId id="304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5610D-2164-49A5-AD3D-2AB3455AE964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13642-6396-41B3-B3DC-63E539858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1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0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6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5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6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1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0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9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1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4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96E2-FFD5-4468-85E6-5546C8011636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9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NCBIFetch</a:t>
            </a:r>
            <a:r>
              <a:rPr lang="en-US" dirty="0" smtClean="0"/>
              <a:t> and Final Configurations</a:t>
            </a:r>
            <a:endParaRPr lang="en-US" dirty="0"/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NCBIFetch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838200" y="1825624"/>
            <a:ext cx="8008088" cy="439229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NCBIFetch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BioJava</a:t>
            </a:r>
            <a:r>
              <a:rPr lang="en-US" dirty="0" smtClean="0"/>
              <a:t> external source.</a:t>
            </a:r>
          </a:p>
          <a:p>
            <a:r>
              <a:rPr lang="en-US" dirty="0" smtClean="0"/>
              <a:t>How does it work ?</a:t>
            </a:r>
          </a:p>
          <a:p>
            <a:pPr lvl="1"/>
            <a:r>
              <a:rPr lang="en-US" dirty="0" smtClean="0"/>
              <a:t>Wrapper objects and methods from </a:t>
            </a:r>
            <a:r>
              <a:rPr lang="en-US" dirty="0" err="1" smtClean="0"/>
              <a:t>BioJava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Why was </a:t>
            </a:r>
            <a:r>
              <a:rPr lang="en-US" dirty="0" err="1" smtClean="0"/>
              <a:t>NCBIFetch</a:t>
            </a:r>
            <a:r>
              <a:rPr lang="en-US" dirty="0" smtClean="0"/>
              <a:t> used?</a:t>
            </a:r>
          </a:p>
          <a:p>
            <a:pPr lvl="1"/>
            <a:r>
              <a:rPr lang="en-US" dirty="0" smtClean="0"/>
              <a:t>Best approach to retrieve sequences from  NCBI and to write them in a readable file to our program.</a:t>
            </a:r>
          </a:p>
          <a:p>
            <a:pPr lvl="1"/>
            <a:r>
              <a:rPr lang="en-US" dirty="0" err="1" smtClean="0"/>
              <a:t>BioJava</a:t>
            </a:r>
            <a:r>
              <a:rPr lang="en-US" dirty="0" smtClean="0"/>
              <a:t>  methods are specific to  bioinformatics processes.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2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Accession numbers for user input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581247" y="1866582"/>
            <a:ext cx="8265041" cy="3385902"/>
          </a:xfrm>
        </p:spPr>
        <p:txBody>
          <a:bodyPr/>
          <a:lstStyle/>
          <a:p>
            <a:r>
              <a:rPr lang="en-US" dirty="0"/>
              <a:t>Accession </a:t>
            </a:r>
            <a:r>
              <a:rPr lang="en-US" dirty="0" smtClean="0"/>
              <a:t>numbers used in testing and deployment of </a:t>
            </a:r>
            <a:r>
              <a:rPr lang="en-US" dirty="0" err="1" smtClean="0"/>
              <a:t>GFinder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AE004437 </a:t>
            </a:r>
            <a:r>
              <a:rPr lang="en-US" dirty="0" smtClean="0"/>
              <a:t>- </a:t>
            </a:r>
            <a:r>
              <a:rPr lang="en-US" dirty="0" err="1"/>
              <a:t>Halobacterium</a:t>
            </a:r>
            <a:r>
              <a:rPr lang="en-US" dirty="0"/>
              <a:t> sp. NRC-1, complete </a:t>
            </a:r>
            <a:r>
              <a:rPr lang="en-US" dirty="0" smtClean="0"/>
              <a:t>genome</a:t>
            </a:r>
            <a:endParaRPr lang="en-US" dirty="0"/>
          </a:p>
          <a:p>
            <a:pPr lvl="1"/>
            <a:r>
              <a:rPr lang="en-US" dirty="0"/>
              <a:t>AE004438 - </a:t>
            </a:r>
            <a:r>
              <a:rPr lang="en-US" dirty="0" err="1"/>
              <a:t>Halobacterium</a:t>
            </a:r>
            <a:r>
              <a:rPr lang="en-US" dirty="0"/>
              <a:t> sp. NRC-1 plasmid pNRC200 </a:t>
            </a:r>
            <a:endParaRPr lang="en-US" dirty="0" smtClean="0"/>
          </a:p>
          <a:p>
            <a:pPr lvl="1"/>
            <a:r>
              <a:rPr lang="en-US" dirty="0" smtClean="0"/>
              <a:t>AF016485 </a:t>
            </a:r>
            <a:r>
              <a:rPr lang="en-US" dirty="0"/>
              <a:t>- </a:t>
            </a:r>
            <a:r>
              <a:rPr lang="en-US" dirty="0" err="1"/>
              <a:t>Halobacterium</a:t>
            </a:r>
            <a:r>
              <a:rPr lang="en-US" dirty="0"/>
              <a:t> sp. NRC-1 plasmid </a:t>
            </a:r>
            <a:r>
              <a:rPr lang="en-US" dirty="0" smtClean="0"/>
              <a:t>pNRC100 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1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NCBIFetch</a:t>
            </a:r>
            <a:r>
              <a:rPr lang="en-US" dirty="0" smtClean="0"/>
              <a:t> Syntax for </a:t>
            </a:r>
            <a:r>
              <a:rPr lang="en-US" dirty="0" err="1" smtClean="0"/>
              <a:t>GFinder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7" y="1990196"/>
            <a:ext cx="7916756" cy="4027832"/>
          </a:xfr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Evolution of regex for </a:t>
            </a:r>
            <a:r>
              <a:rPr lang="en-US" dirty="0" err="1" smtClean="0"/>
              <a:t>GFinder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Initial regex pattern for </a:t>
            </a:r>
            <a:r>
              <a:rPr lang="en-US" dirty="0" err="1" smtClean="0"/>
              <a:t>GFinder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838200" y="2062715"/>
            <a:ext cx="7944293" cy="411424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Default g-quadruples algorithm: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G&gt;/=3Nx G&gt;/=3Nx G&gt;/=3Nx G&gt;/=3Nx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Initial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GFinder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regex pattern: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([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]{3,}\\w{1,7}){3,}[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]{3,} 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Identified 3 candidate sequences within the 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pNRC100Plasmid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of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Halobacterium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sp.</a:t>
            </a:r>
          </a:p>
          <a:p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325563"/>
          </a:xfrm>
        </p:spPr>
        <p:txBody>
          <a:bodyPr/>
          <a:lstStyle/>
          <a:p>
            <a:r>
              <a:rPr lang="en-US" dirty="0" smtClean="0"/>
              <a:t>Methods to enhance </a:t>
            </a:r>
            <a:r>
              <a:rPr lang="en-US" dirty="0" err="1" smtClean="0"/>
              <a:t>GFinder</a:t>
            </a:r>
            <a:r>
              <a:rPr lang="en-US" dirty="0" smtClean="0"/>
              <a:t> regex pattern for wanted candidate sequence amount.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838200" y="2083981"/>
            <a:ext cx="7923028" cy="4092982"/>
          </a:xfrm>
        </p:spPr>
        <p:txBody>
          <a:bodyPr>
            <a:normAutofit/>
          </a:bodyPr>
          <a:lstStyle/>
          <a:p>
            <a:r>
              <a:rPr lang="en-US" dirty="0" smtClean="0"/>
              <a:t>Expansion of limit of found nucleotides between </a:t>
            </a:r>
            <a:r>
              <a:rPr lang="en-US" dirty="0"/>
              <a:t>guanines. (loop for g-quadruplex motif)</a:t>
            </a:r>
          </a:p>
          <a:p>
            <a:pPr lvl="1"/>
            <a:r>
              <a:rPr lang="en-US" sz="2800" dirty="0"/>
              <a:t>([</a:t>
            </a:r>
            <a:r>
              <a:rPr lang="en-US" sz="2800" dirty="0" err="1"/>
              <a:t>gG</a:t>
            </a:r>
            <a:r>
              <a:rPr lang="en-US" sz="2800" dirty="0"/>
              <a:t>]{3,}\\</a:t>
            </a:r>
            <a:r>
              <a:rPr lang="en-US" sz="2800" dirty="0"/>
              <a:t>w{1,30}){</a:t>
            </a:r>
            <a:r>
              <a:rPr lang="en-US" sz="2800" dirty="0"/>
              <a:t>3,}[</a:t>
            </a:r>
            <a:r>
              <a:rPr lang="en-US" sz="2800" dirty="0" err="1"/>
              <a:t>gG</a:t>
            </a:r>
            <a:r>
              <a:rPr lang="en-US" sz="2800" dirty="0"/>
              <a:t>]{3</a:t>
            </a:r>
            <a:r>
              <a:rPr lang="en-US" sz="2800" dirty="0"/>
              <a:t>,}</a:t>
            </a:r>
          </a:p>
          <a:p>
            <a:pPr lvl="1"/>
            <a:r>
              <a:rPr lang="en-US" sz="2800" dirty="0"/>
              <a:t>Identified 55 candidate sequences within the </a:t>
            </a:r>
            <a:r>
              <a:rPr lang="en-US" altLang="en-US" sz="2800" dirty="0"/>
              <a:t>pNRC100Plasmid </a:t>
            </a:r>
            <a:r>
              <a:rPr lang="en-US" sz="2800" dirty="0"/>
              <a:t>of </a:t>
            </a:r>
            <a:r>
              <a:rPr lang="en-US" sz="2800" dirty="0" err="1"/>
              <a:t>Halobacterium</a:t>
            </a:r>
            <a:r>
              <a:rPr lang="en-US" sz="2800" dirty="0"/>
              <a:t> sp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dirty="0"/>
              <a:t>Further fine tuning of pattern looping. </a:t>
            </a:r>
          </a:p>
          <a:p>
            <a:pPr lvl="1"/>
            <a:r>
              <a:rPr lang="en-US" sz="2800" dirty="0"/>
              <a:t>([</a:t>
            </a:r>
            <a:r>
              <a:rPr lang="en-US" sz="2800" dirty="0" err="1"/>
              <a:t>gG</a:t>
            </a:r>
            <a:r>
              <a:rPr lang="en-US" sz="2800" dirty="0"/>
              <a:t>]{3,}\\</a:t>
            </a:r>
            <a:r>
              <a:rPr lang="en-US" sz="2800" dirty="0"/>
              <a:t>w{1,30}){</a:t>
            </a:r>
            <a:r>
              <a:rPr lang="en-US" sz="2800" dirty="0"/>
              <a:t>2,}[</a:t>
            </a:r>
            <a:r>
              <a:rPr lang="en-US" sz="2800" dirty="0" err="1"/>
              <a:t>gG</a:t>
            </a:r>
            <a:r>
              <a:rPr lang="en-US" sz="2800" dirty="0"/>
              <a:t>]{3</a:t>
            </a:r>
            <a:r>
              <a:rPr lang="en-US" sz="2800" dirty="0"/>
              <a:t>,}</a:t>
            </a:r>
          </a:p>
          <a:p>
            <a:pPr lvl="1"/>
            <a:r>
              <a:rPr lang="en-US" sz="2800" dirty="0"/>
              <a:t>Identified  138 candidate sequences within the </a:t>
            </a:r>
            <a:r>
              <a:rPr lang="en-US" altLang="en-US" sz="2800" dirty="0"/>
              <a:t>pNRC100Plasmid</a:t>
            </a:r>
            <a:r>
              <a:rPr lang="en-US" sz="2800" dirty="0"/>
              <a:t> of </a:t>
            </a:r>
            <a:r>
              <a:rPr lang="en-US" sz="2800" dirty="0" err="1"/>
              <a:t>Halobacterium</a:t>
            </a:r>
            <a:r>
              <a:rPr lang="en-US" sz="2800" dirty="0"/>
              <a:t> sp</a:t>
            </a:r>
            <a:r>
              <a:rPr lang="en-US" sz="2800" dirty="0" smtClean="0"/>
              <a:t>.</a:t>
            </a:r>
            <a:endParaRPr lang="en-US" sz="2800" dirty="0"/>
          </a:p>
          <a:p>
            <a:pPr lvl="1"/>
            <a:endParaRPr lang="en-US" dirty="0" smtClean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pNRC100Plasmid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1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278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Unicode MS</vt:lpstr>
      <vt:lpstr>Arial</vt:lpstr>
      <vt:lpstr>Calibri</vt:lpstr>
      <vt:lpstr>Calibri Light</vt:lpstr>
      <vt:lpstr>Times New Roman</vt:lpstr>
      <vt:lpstr>Office Theme</vt:lpstr>
      <vt:lpstr>NCBIFetch and Final Configurations</vt:lpstr>
      <vt:lpstr>NCBIFetch</vt:lpstr>
      <vt:lpstr>Accession numbers for user input</vt:lpstr>
      <vt:lpstr>NCBIFetch Syntax for GFinder</vt:lpstr>
      <vt:lpstr>Evolution of regex for GFinder</vt:lpstr>
      <vt:lpstr>Initial regex pattern for GFinder</vt:lpstr>
      <vt:lpstr>Methods to enhance GFinder regex pattern for wanted candidate sequence amount.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Woodruff</dc:creator>
  <cp:lastModifiedBy>Tiffany Younger</cp:lastModifiedBy>
  <cp:revision>70</cp:revision>
  <dcterms:created xsi:type="dcterms:W3CDTF">2015-09-27T00:24:33Z</dcterms:created>
  <dcterms:modified xsi:type="dcterms:W3CDTF">2015-11-22T15:07:54Z</dcterms:modified>
</cp:coreProperties>
</file>