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firstSlideNum="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906000"/>
  <p:notesSz cx="6858000" cy="9144000"/>
  <p:embeddedFontLs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regular.fntdata"/><Relationship Id="rId25" Type="http://schemas.openxmlformats.org/officeDocument/2006/relationships/slide" Target="slides/slide21.xml"/><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2286000" marR="0" rtl="0" algn="l">
              <a:spcBef>
                <a:spcPts val="0"/>
              </a:spcBef>
              <a:buNone/>
              <a:defRPr b="0" i="0" sz="1400" u="none" cap="none" strike="noStrike">
                <a:solidFill>
                  <a:schemeClr val="dk1"/>
                </a:solidFill>
                <a:latin typeface="Arial"/>
                <a:ea typeface="Arial"/>
                <a:cs typeface="Arial"/>
                <a:sym typeface="Arial"/>
              </a:defRPr>
            </a:lvl6pPr>
            <a:lvl7pPr indent="0" lvl="6" marL="2743200" marR="0" rtl="0" algn="l">
              <a:spcBef>
                <a:spcPts val="0"/>
              </a:spcBef>
              <a:buNone/>
              <a:defRPr b="0" i="0" sz="1400" u="none" cap="none" strike="noStrike">
                <a:solidFill>
                  <a:schemeClr val="dk1"/>
                </a:solidFill>
                <a:latin typeface="Arial"/>
                <a:ea typeface="Arial"/>
                <a:cs typeface="Arial"/>
                <a:sym typeface="Arial"/>
              </a:defRPr>
            </a:lvl7pPr>
            <a:lvl8pPr indent="0" lvl="7" marL="3200400" marR="0" rtl="0" algn="l">
              <a:spcBef>
                <a:spcPts val="0"/>
              </a:spcBef>
              <a:buNone/>
              <a:defRPr b="0" i="0" sz="1400" u="none" cap="none" strike="noStrike">
                <a:solidFill>
                  <a:schemeClr val="dk1"/>
                </a:solidFill>
                <a:latin typeface="Arial"/>
                <a:ea typeface="Arial"/>
                <a:cs typeface="Arial"/>
                <a:sym typeface="Arial"/>
              </a:defRPr>
            </a:lvl8pPr>
            <a:lvl9pPr indent="0" lvl="8" marL="36576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2286000" marR="0" rtl="0" algn="l">
              <a:spcBef>
                <a:spcPts val="0"/>
              </a:spcBef>
              <a:buNone/>
              <a:defRPr b="0" i="0" sz="1400" u="none" cap="none" strike="noStrike">
                <a:solidFill>
                  <a:schemeClr val="dk1"/>
                </a:solidFill>
                <a:latin typeface="Arial"/>
                <a:ea typeface="Arial"/>
                <a:cs typeface="Arial"/>
                <a:sym typeface="Arial"/>
              </a:defRPr>
            </a:lvl6pPr>
            <a:lvl7pPr indent="0" lvl="6" marL="2743200" marR="0" rtl="0" algn="l">
              <a:spcBef>
                <a:spcPts val="0"/>
              </a:spcBef>
              <a:buNone/>
              <a:defRPr b="0" i="0" sz="1400" u="none" cap="none" strike="noStrike">
                <a:solidFill>
                  <a:schemeClr val="dk1"/>
                </a:solidFill>
                <a:latin typeface="Arial"/>
                <a:ea typeface="Arial"/>
                <a:cs typeface="Arial"/>
                <a:sym typeface="Arial"/>
              </a:defRPr>
            </a:lvl7pPr>
            <a:lvl8pPr indent="0" lvl="7" marL="3200400" marR="0" rtl="0" algn="l">
              <a:spcBef>
                <a:spcPts val="0"/>
              </a:spcBef>
              <a:buNone/>
              <a:defRPr b="0" i="0" sz="1400" u="none" cap="none" strike="noStrike">
                <a:solidFill>
                  <a:schemeClr val="dk1"/>
                </a:solidFill>
                <a:latin typeface="Arial"/>
                <a:ea typeface="Arial"/>
                <a:cs typeface="Arial"/>
                <a:sym typeface="Arial"/>
              </a:defRPr>
            </a:lvl8pPr>
            <a:lvl9pPr indent="0" lvl="8" marL="36576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360"/>
              </a:spcBef>
              <a:spcAft>
                <a:spcPts val="0"/>
              </a:spcAft>
              <a:buNone/>
              <a:defRPr b="0" i="0" sz="1200" u="none" cap="none" strike="noStrike">
                <a:solidFill>
                  <a:schemeClr val="dk1"/>
                </a:solidFill>
                <a:latin typeface="Arial"/>
                <a:ea typeface="Arial"/>
                <a:cs typeface="Arial"/>
                <a:sym typeface="Arial"/>
              </a:defRPr>
            </a:lvl2pPr>
            <a:lvl3pPr indent="0" lvl="2" marL="914400" marR="0" rtl="0" algn="l">
              <a:spcBef>
                <a:spcPts val="360"/>
              </a:spcBef>
              <a:spcAft>
                <a:spcPts val="0"/>
              </a:spcAft>
              <a:buNone/>
              <a:defRPr b="0" i="0" sz="1200" u="none" cap="none" strike="noStrike">
                <a:solidFill>
                  <a:schemeClr val="dk1"/>
                </a:solidFill>
                <a:latin typeface="Arial"/>
                <a:ea typeface="Arial"/>
                <a:cs typeface="Arial"/>
                <a:sym typeface="Arial"/>
              </a:defRPr>
            </a:lvl3pPr>
            <a:lvl4pPr indent="0" lvl="3" marL="1371600" marR="0" rtl="0" algn="l">
              <a:spcBef>
                <a:spcPts val="360"/>
              </a:spcBef>
              <a:spcAft>
                <a:spcPts val="0"/>
              </a:spcAft>
              <a:buNone/>
              <a:defRPr b="0" i="0" sz="1200" u="none" cap="none" strike="noStrike">
                <a:solidFill>
                  <a:schemeClr val="dk1"/>
                </a:solidFill>
                <a:latin typeface="Arial"/>
                <a:ea typeface="Arial"/>
                <a:cs typeface="Arial"/>
                <a:sym typeface="Arial"/>
              </a:defRPr>
            </a:lvl4pPr>
            <a:lvl5pPr indent="0" lvl="4" marL="1828800" marR="0" rtl="0" algn="l">
              <a:spcBef>
                <a:spcPts val="360"/>
              </a:spcBef>
              <a:spcAft>
                <a:spcPts val="0"/>
              </a:spcAft>
              <a:buNone/>
              <a:defRPr b="0" i="0" sz="1200" u="none" cap="none" strike="noStrike">
                <a:solidFill>
                  <a:schemeClr val="dk1"/>
                </a:solidFill>
                <a:latin typeface="Arial"/>
                <a:ea typeface="Arial"/>
                <a:cs typeface="Arial"/>
                <a:sym typeface="Arial"/>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2286000" marR="0" rtl="0" algn="l">
              <a:spcBef>
                <a:spcPts val="0"/>
              </a:spcBef>
              <a:buNone/>
              <a:defRPr b="0" i="0" sz="1400" u="none" cap="none" strike="noStrike">
                <a:solidFill>
                  <a:schemeClr val="dk1"/>
                </a:solidFill>
                <a:latin typeface="Arial"/>
                <a:ea typeface="Arial"/>
                <a:cs typeface="Arial"/>
                <a:sym typeface="Arial"/>
              </a:defRPr>
            </a:lvl6pPr>
            <a:lvl7pPr indent="0" lvl="6" marL="2743200" marR="0" rtl="0" algn="l">
              <a:spcBef>
                <a:spcPts val="0"/>
              </a:spcBef>
              <a:buNone/>
              <a:defRPr b="0" i="0" sz="1400" u="none" cap="none" strike="noStrike">
                <a:solidFill>
                  <a:schemeClr val="dk1"/>
                </a:solidFill>
                <a:latin typeface="Arial"/>
                <a:ea typeface="Arial"/>
                <a:cs typeface="Arial"/>
                <a:sym typeface="Arial"/>
              </a:defRPr>
            </a:lvl7pPr>
            <a:lvl8pPr indent="0" lvl="7" marL="3200400" marR="0" rtl="0" algn="l">
              <a:spcBef>
                <a:spcPts val="0"/>
              </a:spcBef>
              <a:buNone/>
              <a:defRPr b="0" i="0" sz="1400" u="none" cap="none" strike="noStrike">
                <a:solidFill>
                  <a:schemeClr val="dk1"/>
                </a:solidFill>
                <a:latin typeface="Arial"/>
                <a:ea typeface="Arial"/>
                <a:cs typeface="Arial"/>
                <a:sym typeface="Arial"/>
              </a:defRPr>
            </a:lvl8pPr>
            <a:lvl9pPr indent="0" lvl="8" marL="36576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a:noFill/>
          </a:ln>
        </p:spPr>
      </p:sp>
      <p:sp>
        <p:nvSpPr>
          <p:cNvPr id="43" name="Shape 4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18" name="Shape 118"/>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24" name="Shape 124"/>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30" name="Shape 130"/>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36" name="Shape 136"/>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2" name="Shape 14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8" name="Shape 14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54" name="Shape 154"/>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59" name="Shape 159"/>
          <p:cNvSpPr txBox="1"/>
          <p:nvPr>
            <p:ph idx="1" type="body"/>
          </p:nvPr>
        </p:nvSpPr>
        <p:spPr>
          <a:xfrm>
            <a:off x="685800" y="4343400"/>
            <a:ext cx="5481600" cy="4110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65" name="Shape 16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GB"/>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71" name="Shape 17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GB"/>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49" name="Shape 49"/>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76" name="Shape 176"/>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81" name="Shape 181"/>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78" name="Shape 78"/>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83" name="Shape 83"/>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89" name="Shape 89"/>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94" name="Shape 94"/>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99" name="Shape 99"/>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04" name="Shape 104"/>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med" w="med" type="none"/>
            <a:tailEnd len="med" w="med" type="none"/>
          </a:ln>
        </p:spPr>
      </p:sp>
      <p:sp>
        <p:nvSpPr>
          <p:cNvPr id="109" name="Shape 109"/>
          <p:cNvSpPr txBox="1"/>
          <p:nvPr>
            <p:ph idx="1" type="body"/>
          </p:nvPr>
        </p:nvSpPr>
        <p:spPr>
          <a:xfrm>
            <a:off x="685800" y="4343400"/>
            <a:ext cx="5481638" cy="41100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 Id="rId3" Type="http://schemas.openxmlformats.org/officeDocument/2006/relationships/image" Target="../media/image00.png"/><Relationship Id="rId4" Type="http://schemas.openxmlformats.org/officeDocument/2006/relationships/image" Target="../media/image0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1_Title Slide">
    <p:spTree>
      <p:nvGrpSpPr>
        <p:cNvPr id="15"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b="0" l="0" r="6809" t="2911"/>
          <a:stretch/>
        </p:blipFill>
        <p:spPr>
          <a:xfrm>
            <a:off x="0" y="-1381125"/>
            <a:ext cx="9906000" cy="6858000"/>
          </a:xfrm>
          <a:prstGeom prst="rect">
            <a:avLst/>
          </a:prstGeom>
          <a:noFill/>
          <a:ln>
            <a:noFill/>
          </a:ln>
        </p:spPr>
      </p:pic>
      <p:sp>
        <p:nvSpPr>
          <p:cNvPr id="17" name="Shape 17"/>
          <p:cNvSpPr/>
          <p:nvPr/>
        </p:nvSpPr>
        <p:spPr>
          <a:xfrm>
            <a:off x="0" y="5476875"/>
            <a:ext cx="9906000" cy="1381125"/>
          </a:xfrm>
          <a:prstGeom prst="rect">
            <a:avLst/>
          </a:prstGeom>
          <a:solidFill>
            <a:srgbClr val="007C85"/>
          </a:solidFill>
          <a:ln>
            <a:noFill/>
          </a:ln>
        </p:spPr>
        <p:txBody>
          <a:bodyPr anchorCtr="0" anchor="ctr" bIns="45700" lIns="91425" rIns="91425" tIns="45700">
            <a:noAutofit/>
          </a:bodyPr>
          <a:lstStyle/>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8" name="Shape 18"/>
          <p:cNvPicPr preferRelativeResize="0"/>
          <p:nvPr/>
        </p:nvPicPr>
        <p:blipFill rotWithShape="1">
          <a:blip r:embed="rId3">
            <a:alphaModFix/>
          </a:blip>
          <a:srcRect b="0" l="0" r="0" t="0"/>
          <a:stretch/>
        </p:blipFill>
        <p:spPr>
          <a:xfrm>
            <a:off x="71438" y="5857875"/>
            <a:ext cx="4860924" cy="619125"/>
          </a:xfrm>
          <a:prstGeom prst="rect">
            <a:avLst/>
          </a:prstGeom>
          <a:noFill/>
          <a:ln>
            <a:noFill/>
          </a:ln>
        </p:spPr>
      </p:pic>
      <p:pic>
        <p:nvPicPr>
          <p:cNvPr id="19" name="Shape 19"/>
          <p:cNvPicPr preferRelativeResize="0"/>
          <p:nvPr/>
        </p:nvPicPr>
        <p:blipFill rotWithShape="1">
          <a:blip r:embed="rId4">
            <a:alphaModFix/>
          </a:blip>
          <a:srcRect b="0" l="0" r="0" t="0"/>
          <a:stretch/>
        </p:blipFill>
        <p:spPr>
          <a:xfrm>
            <a:off x="8256588" y="5969000"/>
            <a:ext cx="1497012" cy="396874"/>
          </a:xfrm>
          <a:prstGeom prst="rect">
            <a:avLst/>
          </a:prstGeom>
          <a:noFill/>
          <a:ln>
            <a:noFill/>
          </a:ln>
        </p:spPr>
      </p:pic>
      <p:sp>
        <p:nvSpPr>
          <p:cNvPr id="20" name="Shape 20"/>
          <p:cNvSpPr txBox="1"/>
          <p:nvPr/>
        </p:nvSpPr>
        <p:spPr>
          <a:xfrm>
            <a:off x="4970462" y="5807075"/>
            <a:ext cx="3421062" cy="70802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GB" sz="2000" u="none" cap="none" strike="noStrike">
                <a:solidFill>
                  <a:schemeClr val="lt1"/>
                </a:solidFill>
                <a:latin typeface="Arial"/>
                <a:ea typeface="Arial"/>
                <a:cs typeface="Arial"/>
                <a:sym typeface="Arial"/>
              </a:rPr>
              <a:t>Wellcome Trust Centre</a:t>
            </a:r>
          </a:p>
          <a:p>
            <a:pPr indent="0" lvl="0" marL="0" marR="0" rtl="0" algn="l">
              <a:spcBef>
                <a:spcPts val="0"/>
              </a:spcBef>
              <a:spcAft>
                <a:spcPts val="0"/>
              </a:spcAft>
              <a:buSzPct val="25000"/>
              <a:buNone/>
            </a:pPr>
            <a:r>
              <a:rPr b="0" i="0" lang="en-GB" sz="2000" u="none" cap="none" strike="noStrike">
                <a:solidFill>
                  <a:schemeClr val="lt1"/>
                </a:solidFill>
                <a:latin typeface="Arial"/>
                <a:ea typeface="Arial"/>
                <a:cs typeface="Arial"/>
                <a:sym typeface="Arial"/>
              </a:rPr>
              <a:t>For Molecular Parasitology</a:t>
            </a:r>
          </a:p>
        </p:txBody>
      </p:sp>
      <p:sp>
        <p:nvSpPr>
          <p:cNvPr id="21" name="Shape 21"/>
          <p:cNvSpPr txBox="1"/>
          <p:nvPr>
            <p:ph type="ctrTitle"/>
          </p:nvPr>
        </p:nvSpPr>
        <p:spPr>
          <a:xfrm>
            <a:off x="373062" y="-177800"/>
            <a:ext cx="5859461" cy="1057275"/>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1" i="0" sz="3600" u="none" cap="none" strike="noStrike">
                <a:solidFill>
                  <a:srgbClr val="007C85"/>
                </a:solidFill>
                <a:latin typeface="Arial"/>
                <a:ea typeface="Arial"/>
                <a:cs typeface="Arial"/>
                <a:sym typeface="Arial"/>
              </a:defRPr>
            </a:lvl1pPr>
            <a:lvl2pPr indent="0" lvl="1"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2pPr>
            <a:lvl3pPr indent="0" lvl="2"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3pPr>
            <a:lvl4pPr indent="0" lvl="3"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4pPr>
            <a:lvl5pPr indent="0" lvl="4"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22" name="Shape 22"/>
          <p:cNvSpPr txBox="1"/>
          <p:nvPr>
            <p:ph idx="1" type="subTitle"/>
          </p:nvPr>
        </p:nvSpPr>
        <p:spPr>
          <a:xfrm>
            <a:off x="411162" y="1319212"/>
            <a:ext cx="5859461" cy="973136"/>
          </a:xfrm>
          <a:prstGeom prst="rect">
            <a:avLst/>
          </a:prstGeom>
          <a:noFill/>
          <a:ln>
            <a:noFill/>
          </a:ln>
        </p:spPr>
        <p:txBody>
          <a:bodyPr anchorCtr="0" anchor="t" bIns="91425" lIns="91425" rIns="91425" tIns="91425"/>
          <a:lstStyle>
            <a:lvl1pPr indent="-342900" lvl="0" marL="342900" marR="0" rtl="0" algn="l">
              <a:spcBef>
                <a:spcPts val="1080"/>
              </a:spcBef>
              <a:spcAft>
                <a:spcPts val="0"/>
              </a:spcAft>
              <a:buClr>
                <a:srgbClr val="007C85"/>
              </a:buClr>
              <a:buFont typeface="Arial"/>
              <a:buNone/>
              <a:defRPr b="0" i="0" sz="3600" u="none" cap="none" strike="noStrike">
                <a:solidFill>
                  <a:srgbClr val="007C85"/>
                </a:solidFill>
                <a:latin typeface="Arial"/>
                <a:ea typeface="Arial"/>
                <a:cs typeface="Arial"/>
                <a:sym typeface="Arial"/>
              </a:defRPr>
            </a:lvl1pPr>
            <a:lvl2pPr indent="620712" lvl="1" marL="1588" marR="0" rtl="0" algn="l">
              <a:spcBef>
                <a:spcPts val="780"/>
              </a:spcBef>
              <a:spcAft>
                <a:spcPts val="0"/>
              </a:spcAft>
              <a:buClr>
                <a:schemeClr val="dk1"/>
              </a:buClr>
              <a:buSzPct val="100000"/>
              <a:buFont typeface="Arial"/>
              <a:buChar char="–"/>
              <a:defRPr b="0" i="0" sz="2600" u="none" cap="none" strike="noStrike">
                <a:solidFill>
                  <a:schemeClr val="dk1"/>
                </a:solidFill>
                <a:latin typeface="Arial"/>
                <a:ea typeface="Arial"/>
                <a:cs typeface="Arial"/>
                <a:sym typeface="Arial"/>
              </a:defRPr>
            </a:lvl2pPr>
            <a:lvl3pPr indent="-55879" lvl="2" marL="177800" marR="0" rtl="0" algn="l">
              <a:spcBef>
                <a:spcPts val="720"/>
              </a:spcBef>
              <a:spcAft>
                <a:spcPts val="0"/>
              </a:spcAft>
              <a:buClr>
                <a:schemeClr val="dk2"/>
              </a:buClr>
              <a:buSzPct val="80000"/>
              <a:buFont typeface="Noto Sans Symbols"/>
              <a:buChar char="●"/>
              <a:defRPr b="0" i="0" sz="2400" u="none" cap="none" strike="noStrike">
                <a:solidFill>
                  <a:schemeClr val="dk1"/>
                </a:solidFill>
                <a:latin typeface="Arial"/>
                <a:ea typeface="Arial"/>
                <a:cs typeface="Arial"/>
                <a:sym typeface="Arial"/>
              </a:defRPr>
            </a:lvl3pPr>
            <a:lvl4pPr indent="-66675" lvl="3" marL="346075" marR="0" rtl="0" algn="l">
              <a:spcBef>
                <a:spcPts val="600"/>
              </a:spcBef>
              <a:spcAft>
                <a:spcPts val="0"/>
              </a:spcAft>
              <a:buClr>
                <a:schemeClr val="dk2"/>
              </a:buClr>
              <a:buSzPct val="80000"/>
              <a:buFont typeface="Arial"/>
              <a:buChar char="–"/>
              <a:defRPr b="0" i="0" sz="2000" u="none" cap="none" strike="noStrike">
                <a:solidFill>
                  <a:schemeClr val="dk1"/>
                </a:solidFill>
                <a:latin typeface="Arial"/>
                <a:ea typeface="Arial"/>
                <a:cs typeface="Arial"/>
                <a:sym typeface="Arial"/>
              </a:defRPr>
            </a:lvl4pPr>
            <a:lvl5pPr indent="-53975" lvl="4" marL="523875" marR="0" rtl="0" algn="l">
              <a:spcBef>
                <a:spcPts val="600"/>
              </a:spcBef>
              <a:spcAft>
                <a:spcPts val="0"/>
              </a:spcAft>
              <a:buClr>
                <a:schemeClr val="dk2"/>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24" name="Shape 24"/>
        <p:cNvGrpSpPr/>
        <p:nvPr/>
      </p:nvGrpSpPr>
      <p:grpSpPr>
        <a:xfrm>
          <a:off x="0" y="0"/>
          <a:ext cx="0" cy="0"/>
          <a:chOff x="0" y="0"/>
          <a:chExt cx="0" cy="0"/>
        </a:xfrm>
      </p:grpSpPr>
      <p:sp>
        <p:nvSpPr>
          <p:cNvPr id="25" name="Shape 25"/>
          <p:cNvSpPr txBox="1"/>
          <p:nvPr/>
        </p:nvSpPr>
        <p:spPr>
          <a:xfrm>
            <a:off x="393700" y="1377950"/>
            <a:ext cx="9080499" cy="4000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GB" sz="2000" u="none" cap="none" strike="noStrike">
                <a:solidFill>
                  <a:schemeClr val="dk1"/>
                </a:solidFill>
                <a:latin typeface="Arial"/>
                <a:ea typeface="Arial"/>
                <a:cs typeface="Arial"/>
                <a:sym typeface="Arial"/>
              </a:rPr>
              <a:t>Body text</a:t>
            </a:r>
          </a:p>
        </p:txBody>
      </p:sp>
      <p:sp>
        <p:nvSpPr>
          <p:cNvPr id="26" name="Shape 26"/>
          <p:cNvSpPr txBox="1"/>
          <p:nvPr>
            <p:ph type="ctrTitle"/>
          </p:nvPr>
        </p:nvSpPr>
        <p:spPr>
          <a:xfrm>
            <a:off x="742950" y="2130425"/>
            <a:ext cx="8420099" cy="1470024"/>
          </a:xfrm>
          <a:prstGeom prst="rect">
            <a:avLst/>
          </a:prstGeom>
          <a:noFill/>
          <a:ln>
            <a:noFill/>
          </a:ln>
        </p:spPr>
        <p:txBody>
          <a:bodyPr anchorCtr="0" anchor="t" bIns="91425" lIns="91425" rIns="91425" tIns="91425"/>
          <a:lstStyle>
            <a:lvl1pPr indent="0" lvl="0"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1pPr>
            <a:lvl2pPr indent="0" lvl="1"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2pPr>
            <a:lvl3pPr indent="0" lvl="2"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3pPr>
            <a:lvl4pPr indent="0" lvl="3"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4pPr>
            <a:lvl5pPr indent="0" lvl="4"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27" name="Shape 27"/>
          <p:cNvSpPr txBox="1"/>
          <p:nvPr>
            <p:ph idx="1" type="subTitle"/>
          </p:nvPr>
        </p:nvSpPr>
        <p:spPr>
          <a:xfrm>
            <a:off x="393700" y="422275"/>
            <a:ext cx="6934199" cy="673099"/>
          </a:xfrm>
          <a:prstGeom prst="rect">
            <a:avLst/>
          </a:prstGeom>
          <a:noFill/>
          <a:ln>
            <a:noFill/>
          </a:ln>
        </p:spPr>
        <p:txBody>
          <a:bodyPr anchorCtr="0" anchor="t" bIns="91425" lIns="91425" rIns="91425" tIns="91425"/>
          <a:lstStyle>
            <a:lvl1pPr indent="0" lvl="0" marL="0" marR="0" rtl="0" algn="l">
              <a:spcBef>
                <a:spcPts val="840"/>
              </a:spcBef>
              <a:spcAft>
                <a:spcPts val="0"/>
              </a:spcAft>
              <a:buClr>
                <a:srgbClr val="00213B"/>
              </a:buClr>
              <a:buFont typeface="Arial"/>
              <a:buNone/>
              <a:defRPr b="1" i="0" sz="2800" u="none" cap="none" strike="noStrike">
                <a:solidFill>
                  <a:srgbClr val="00213B"/>
                </a:solidFill>
                <a:latin typeface="Arial"/>
                <a:ea typeface="Arial"/>
                <a:cs typeface="Arial"/>
                <a:sym typeface="Arial"/>
              </a:defRPr>
            </a:lvl1pPr>
            <a:lvl2pPr indent="0" lvl="1" marL="457200" marR="0" rtl="0" algn="ctr">
              <a:spcBef>
                <a:spcPts val="780"/>
              </a:spcBef>
              <a:spcAft>
                <a:spcPts val="0"/>
              </a:spcAft>
              <a:buClr>
                <a:schemeClr val="dk1"/>
              </a:buClr>
              <a:buFont typeface="Arial"/>
              <a:buNone/>
              <a:defRPr b="0" i="0" sz="2600" u="none" cap="none" strike="noStrike">
                <a:solidFill>
                  <a:schemeClr val="dk1"/>
                </a:solidFill>
                <a:latin typeface="Arial"/>
                <a:ea typeface="Arial"/>
                <a:cs typeface="Arial"/>
                <a:sym typeface="Arial"/>
              </a:defRPr>
            </a:lvl2pPr>
            <a:lvl3pPr indent="0" lvl="2" marL="914400" marR="0" rtl="0" algn="ctr">
              <a:spcBef>
                <a:spcPts val="72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ctr">
              <a:spcBef>
                <a:spcPts val="600"/>
              </a:spcBef>
              <a:spcAft>
                <a:spcPts val="0"/>
              </a:spcAft>
              <a:buClr>
                <a:schemeClr val="dk2"/>
              </a:buClr>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600"/>
              </a:spcBef>
              <a:spcAft>
                <a:spcPts val="0"/>
              </a:spcAft>
              <a:buClr>
                <a:schemeClr val="dk2"/>
              </a:buClr>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9110663" y="6570663"/>
            <a:ext cx="795337" cy="2873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i="0" lang="en-GB"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9" name="Shape 29"/>
        <p:cNvGrpSpPr/>
        <p:nvPr/>
      </p:nvGrpSpPr>
      <p:grpSpPr>
        <a:xfrm>
          <a:off x="0" y="0"/>
          <a:ext cx="0" cy="0"/>
          <a:chOff x="0" y="0"/>
          <a:chExt cx="0" cy="0"/>
        </a:xfrm>
      </p:grpSpPr>
      <p:sp>
        <p:nvSpPr>
          <p:cNvPr id="30" name="Shape 30"/>
          <p:cNvSpPr txBox="1"/>
          <p:nvPr>
            <p:ph type="title"/>
          </p:nvPr>
        </p:nvSpPr>
        <p:spPr>
          <a:xfrm>
            <a:off x="0" y="0"/>
            <a:ext cx="3000000" cy="3000000"/>
          </a:xfrm>
          <a:prstGeom prst="rect">
            <a:avLst/>
          </a:prstGeom>
          <a:noFill/>
          <a:ln>
            <a:noFill/>
          </a:ln>
        </p:spPr>
        <p:txBody>
          <a:bodyPr anchorCtr="0" anchor="t" bIns="91425" lIns="91425" rIns="91425" tIns="91425"/>
          <a:lstStyle>
            <a:lvl1pPr indent="0" lvl="0"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1pPr>
            <a:lvl2pPr indent="0" lvl="1"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2pPr>
            <a:lvl3pPr indent="0" lvl="2"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3pPr>
            <a:lvl4pPr indent="0" lvl="3"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4pPr>
            <a:lvl5pPr indent="0" lvl="4"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31" name="Shape 31"/>
          <p:cNvSpPr txBox="1"/>
          <p:nvPr>
            <p:ph idx="1" type="body"/>
          </p:nvPr>
        </p:nvSpPr>
        <p:spPr>
          <a:xfrm>
            <a:off x="278606" y="279400"/>
            <a:ext cx="9348787" cy="4821238"/>
          </a:xfrm>
          <a:prstGeom prst="rect">
            <a:avLst/>
          </a:prstGeom>
          <a:noFill/>
          <a:ln>
            <a:noFill/>
          </a:ln>
        </p:spPr>
        <p:txBody>
          <a:bodyPr anchorCtr="0" anchor="t" bIns="91425" lIns="91425" rIns="91425" tIns="91425"/>
          <a:lstStyle>
            <a:lvl1pPr indent="-165100" lvl="0" marL="342900" marR="0" rtl="0" algn="l">
              <a:spcBef>
                <a:spcPts val="840"/>
              </a:spcBef>
              <a:spcAft>
                <a:spcPts val="0"/>
              </a:spcAft>
              <a:buClr>
                <a:srgbClr val="00213B"/>
              </a:buClr>
              <a:buSzPct val="100000"/>
              <a:buFont typeface="Arial"/>
              <a:buChar char="•"/>
              <a:defRPr b="1" i="0" sz="2800" u="none" cap="none" strike="noStrike">
                <a:solidFill>
                  <a:srgbClr val="00213B"/>
                </a:solidFill>
                <a:latin typeface="Arial"/>
                <a:ea typeface="Arial"/>
                <a:cs typeface="Arial"/>
                <a:sym typeface="Arial"/>
              </a:defRPr>
            </a:lvl1pPr>
            <a:lvl2pPr indent="620712" lvl="1" marL="1588" marR="0" rtl="0" algn="l">
              <a:spcBef>
                <a:spcPts val="780"/>
              </a:spcBef>
              <a:spcAft>
                <a:spcPts val="0"/>
              </a:spcAft>
              <a:buClr>
                <a:schemeClr val="dk1"/>
              </a:buClr>
              <a:buSzPct val="100000"/>
              <a:buFont typeface="Arial"/>
              <a:buChar char="–"/>
              <a:defRPr b="0" i="0" sz="2600" u="none" cap="none" strike="noStrike">
                <a:solidFill>
                  <a:schemeClr val="dk1"/>
                </a:solidFill>
                <a:latin typeface="Arial"/>
                <a:ea typeface="Arial"/>
                <a:cs typeface="Arial"/>
                <a:sym typeface="Arial"/>
              </a:defRPr>
            </a:lvl2pPr>
            <a:lvl3pPr indent="-55879" lvl="2" marL="177800" marR="0" rtl="0" algn="l">
              <a:spcBef>
                <a:spcPts val="720"/>
              </a:spcBef>
              <a:spcAft>
                <a:spcPts val="0"/>
              </a:spcAft>
              <a:buClr>
                <a:schemeClr val="dk2"/>
              </a:buClr>
              <a:buSzPct val="80000"/>
              <a:buFont typeface="Noto Sans Symbols"/>
              <a:buChar char="●"/>
              <a:defRPr b="0" i="0" sz="2400" u="none" cap="none" strike="noStrike">
                <a:solidFill>
                  <a:schemeClr val="dk1"/>
                </a:solidFill>
                <a:latin typeface="Arial"/>
                <a:ea typeface="Arial"/>
                <a:cs typeface="Arial"/>
                <a:sym typeface="Arial"/>
              </a:defRPr>
            </a:lvl3pPr>
            <a:lvl4pPr indent="-66675" lvl="3" marL="346075" marR="0" rtl="0" algn="l">
              <a:spcBef>
                <a:spcPts val="600"/>
              </a:spcBef>
              <a:spcAft>
                <a:spcPts val="0"/>
              </a:spcAft>
              <a:buClr>
                <a:schemeClr val="dk2"/>
              </a:buClr>
              <a:buSzPct val="80000"/>
              <a:buFont typeface="Arial"/>
              <a:buChar char="–"/>
              <a:defRPr b="0" i="0" sz="2000" u="none" cap="none" strike="noStrike">
                <a:solidFill>
                  <a:schemeClr val="dk1"/>
                </a:solidFill>
                <a:latin typeface="Arial"/>
                <a:ea typeface="Arial"/>
                <a:cs typeface="Arial"/>
                <a:sym typeface="Arial"/>
              </a:defRPr>
            </a:lvl4pPr>
            <a:lvl5pPr indent="-53975" lvl="4" marL="523875" marR="0" rtl="0" algn="l">
              <a:spcBef>
                <a:spcPts val="600"/>
              </a:spcBef>
              <a:spcAft>
                <a:spcPts val="0"/>
              </a:spcAft>
              <a:buClr>
                <a:schemeClr val="dk2"/>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9110663" y="6570663"/>
            <a:ext cx="795337" cy="2873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i="0" lang="en-GB"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33" name="Shape 33"/>
        <p:cNvGrpSpPr/>
        <p:nvPr/>
      </p:nvGrpSpPr>
      <p:grpSpPr>
        <a:xfrm>
          <a:off x="0" y="0"/>
          <a:ext cx="0" cy="0"/>
          <a:chOff x="0" y="0"/>
          <a:chExt cx="0" cy="0"/>
        </a:xfrm>
      </p:grpSpPr>
      <p:sp>
        <p:nvSpPr>
          <p:cNvPr id="34" name="Shape 34"/>
          <p:cNvSpPr txBox="1"/>
          <p:nvPr>
            <p:ph type="title"/>
          </p:nvPr>
        </p:nvSpPr>
        <p:spPr>
          <a:xfrm>
            <a:off x="782637" y="4406900"/>
            <a:ext cx="8420099" cy="1362075"/>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1" i="0" sz="4000" u="none" cap="none" strike="noStrike">
                <a:solidFill>
                  <a:schemeClr val="lt1"/>
                </a:solidFill>
                <a:latin typeface="Arial"/>
                <a:ea typeface="Arial"/>
                <a:cs typeface="Arial"/>
                <a:sym typeface="Arial"/>
              </a:defRPr>
            </a:lvl1pPr>
            <a:lvl2pPr indent="0" lvl="1"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2pPr>
            <a:lvl3pPr indent="0" lvl="2"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3pPr>
            <a:lvl4pPr indent="0" lvl="3"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4pPr>
            <a:lvl5pPr indent="0" lvl="4"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35" name="Shape 35"/>
          <p:cNvSpPr txBox="1"/>
          <p:nvPr>
            <p:ph idx="12" type="sldNum"/>
          </p:nvPr>
        </p:nvSpPr>
        <p:spPr>
          <a:xfrm>
            <a:off x="9110663" y="6570663"/>
            <a:ext cx="795337" cy="2873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i="0" lang="en-GB"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0" y="0"/>
            <a:ext cx="3000000" cy="3000000"/>
          </a:xfrm>
          <a:prstGeom prst="rect">
            <a:avLst/>
          </a:prstGeom>
          <a:noFill/>
          <a:ln>
            <a:noFill/>
          </a:ln>
        </p:spPr>
        <p:txBody>
          <a:bodyPr anchorCtr="0" anchor="t" bIns="91425" lIns="91425" rIns="91425" tIns="91425"/>
          <a:lstStyle>
            <a:lvl1pPr indent="0" lvl="0"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1pPr>
            <a:lvl2pPr indent="0" lvl="1"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2pPr>
            <a:lvl3pPr indent="0" lvl="2"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3pPr>
            <a:lvl4pPr indent="0" lvl="3"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4pPr>
            <a:lvl5pPr indent="0" lvl="4" marL="0" marR="0" rtl="0" algn="r">
              <a:lnSpc>
                <a:spcPct val="90000"/>
              </a:lnSpc>
              <a:spcBef>
                <a:spcPts val="0"/>
              </a:spcBef>
              <a:spcAft>
                <a:spcPts val="0"/>
              </a:spcAft>
              <a:buNone/>
              <a:defRPr b="0" i="0" sz="3000" u="none" cap="none" strike="noStrike">
                <a:solidFill>
                  <a:schemeClr val="lt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495300" y="476250"/>
            <a:ext cx="4381500" cy="4525963"/>
          </a:xfrm>
          <a:prstGeom prst="rect">
            <a:avLst/>
          </a:prstGeom>
          <a:noFill/>
          <a:ln>
            <a:noFill/>
          </a:ln>
        </p:spPr>
        <p:txBody>
          <a:bodyPr anchorCtr="0" anchor="t" bIns="91425" lIns="91425" rIns="91425" tIns="91425"/>
          <a:lstStyle>
            <a:lvl1pPr indent="-165100" lvl="0" marL="342900" marR="0" rtl="0" algn="l">
              <a:spcBef>
                <a:spcPts val="840"/>
              </a:spcBef>
              <a:spcAft>
                <a:spcPts val="0"/>
              </a:spcAft>
              <a:buClr>
                <a:srgbClr val="00213B"/>
              </a:buClr>
              <a:buSzPct val="100000"/>
              <a:buFont typeface="Arial"/>
              <a:buChar char="•"/>
              <a:defRPr b="1" i="0" sz="2800" u="none" cap="none" strike="noStrike">
                <a:solidFill>
                  <a:srgbClr val="00213B"/>
                </a:solidFill>
                <a:latin typeface="Arial"/>
                <a:ea typeface="Arial"/>
                <a:cs typeface="Arial"/>
                <a:sym typeface="Arial"/>
              </a:defRPr>
            </a:lvl1pPr>
            <a:lvl2pPr indent="608012" lvl="1" marL="1588" marR="0" rtl="0" algn="l">
              <a:spcBef>
                <a:spcPts val="72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76200" lvl="2" marL="177800" marR="0" rtl="0" algn="l">
              <a:spcBef>
                <a:spcPts val="600"/>
              </a:spcBef>
              <a:spcAft>
                <a:spcPts val="0"/>
              </a:spcAft>
              <a:buClr>
                <a:schemeClr val="dk2"/>
              </a:buClr>
              <a:buSzPct val="80000"/>
              <a:buFont typeface="Noto Sans Symbols"/>
              <a:buChar char="●"/>
              <a:defRPr b="0" i="0" sz="2000" u="none" cap="none" strike="noStrike">
                <a:solidFill>
                  <a:schemeClr val="dk1"/>
                </a:solidFill>
                <a:latin typeface="Arial"/>
                <a:ea typeface="Arial"/>
                <a:cs typeface="Arial"/>
                <a:sym typeface="Arial"/>
              </a:defRPr>
            </a:lvl3pPr>
            <a:lvl4pPr indent="-76834" lvl="3" marL="346075" marR="0" rtl="0" algn="l">
              <a:spcBef>
                <a:spcPts val="540"/>
              </a:spcBef>
              <a:spcAft>
                <a:spcPts val="0"/>
              </a:spcAft>
              <a:buClr>
                <a:schemeClr val="dk2"/>
              </a:buClr>
              <a:buSzPct val="79999"/>
              <a:buFont typeface="Arial"/>
              <a:buChar char="–"/>
              <a:defRPr b="0" i="0" sz="1800" u="none" cap="none" strike="noStrike">
                <a:solidFill>
                  <a:schemeClr val="dk1"/>
                </a:solidFill>
                <a:latin typeface="Arial"/>
                <a:ea typeface="Arial"/>
                <a:cs typeface="Arial"/>
                <a:sym typeface="Arial"/>
              </a:defRPr>
            </a:lvl4pPr>
            <a:lvl5pPr indent="-66675" lvl="4" marL="523875" marR="0" rtl="0" algn="l">
              <a:spcBef>
                <a:spcPts val="540"/>
              </a:spcBef>
              <a:spcAft>
                <a:spcPts val="0"/>
              </a:spcAft>
              <a:buClr>
                <a:schemeClr val="dk2"/>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9" name="Shape 39"/>
          <p:cNvSpPr txBox="1"/>
          <p:nvPr>
            <p:ph idx="2" type="body"/>
          </p:nvPr>
        </p:nvSpPr>
        <p:spPr>
          <a:xfrm>
            <a:off x="5029200" y="476250"/>
            <a:ext cx="4381500" cy="4525963"/>
          </a:xfrm>
          <a:prstGeom prst="rect">
            <a:avLst/>
          </a:prstGeom>
          <a:noFill/>
          <a:ln>
            <a:noFill/>
          </a:ln>
        </p:spPr>
        <p:txBody>
          <a:bodyPr anchorCtr="0" anchor="t" bIns="91425" lIns="91425" rIns="91425" tIns="91425"/>
          <a:lstStyle>
            <a:lvl1pPr indent="-165100" lvl="0" marL="342900" marR="0" rtl="0" algn="l">
              <a:spcBef>
                <a:spcPts val="840"/>
              </a:spcBef>
              <a:spcAft>
                <a:spcPts val="0"/>
              </a:spcAft>
              <a:buClr>
                <a:srgbClr val="00213B"/>
              </a:buClr>
              <a:buSzPct val="100000"/>
              <a:buFont typeface="Arial"/>
              <a:buChar char="•"/>
              <a:defRPr b="1" i="0" sz="2800" u="none" cap="none" strike="noStrike">
                <a:solidFill>
                  <a:srgbClr val="00213B"/>
                </a:solidFill>
                <a:latin typeface="Arial"/>
                <a:ea typeface="Arial"/>
                <a:cs typeface="Arial"/>
                <a:sym typeface="Arial"/>
              </a:defRPr>
            </a:lvl1pPr>
            <a:lvl2pPr indent="608012" lvl="1" marL="1588" marR="0" rtl="0" algn="l">
              <a:spcBef>
                <a:spcPts val="72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76200" lvl="2" marL="177800" marR="0" rtl="0" algn="l">
              <a:spcBef>
                <a:spcPts val="600"/>
              </a:spcBef>
              <a:spcAft>
                <a:spcPts val="0"/>
              </a:spcAft>
              <a:buClr>
                <a:schemeClr val="dk2"/>
              </a:buClr>
              <a:buSzPct val="80000"/>
              <a:buFont typeface="Noto Sans Symbols"/>
              <a:buChar char="●"/>
              <a:defRPr b="0" i="0" sz="2000" u="none" cap="none" strike="noStrike">
                <a:solidFill>
                  <a:schemeClr val="dk1"/>
                </a:solidFill>
                <a:latin typeface="Arial"/>
                <a:ea typeface="Arial"/>
                <a:cs typeface="Arial"/>
                <a:sym typeface="Arial"/>
              </a:defRPr>
            </a:lvl3pPr>
            <a:lvl4pPr indent="-76834" lvl="3" marL="346075" marR="0" rtl="0" algn="l">
              <a:spcBef>
                <a:spcPts val="540"/>
              </a:spcBef>
              <a:spcAft>
                <a:spcPts val="0"/>
              </a:spcAft>
              <a:buClr>
                <a:schemeClr val="dk2"/>
              </a:buClr>
              <a:buSzPct val="79999"/>
              <a:buFont typeface="Arial"/>
              <a:buChar char="–"/>
              <a:defRPr b="0" i="0" sz="1800" u="none" cap="none" strike="noStrike">
                <a:solidFill>
                  <a:schemeClr val="dk1"/>
                </a:solidFill>
                <a:latin typeface="Arial"/>
                <a:ea typeface="Arial"/>
                <a:cs typeface="Arial"/>
                <a:sym typeface="Arial"/>
              </a:defRPr>
            </a:lvl4pPr>
            <a:lvl5pPr indent="-66675" lvl="4" marL="523875" marR="0" rtl="0" algn="l">
              <a:spcBef>
                <a:spcPts val="540"/>
              </a:spcBef>
              <a:spcAft>
                <a:spcPts val="0"/>
              </a:spcAft>
              <a:buClr>
                <a:schemeClr val="dk2"/>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9110663" y="6570663"/>
            <a:ext cx="795337" cy="28733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i="0" lang="en-GB" sz="14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5476875"/>
            <a:ext cx="9906000" cy="1381125"/>
          </a:xfrm>
          <a:prstGeom prst="rect">
            <a:avLst/>
          </a:prstGeom>
          <a:solidFill>
            <a:srgbClr val="007C85"/>
          </a:solidFill>
          <a:ln>
            <a:noFill/>
          </a:ln>
        </p:spPr>
        <p:txBody>
          <a:bodyPr anchorCtr="0" anchor="ctr" bIns="45700" lIns="91425" rIns="91425" tIns="45700">
            <a:noAutofit/>
          </a:bodyPr>
          <a:lstStyle/>
          <a:p>
            <a:pPr indent="0" lvl="0"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 name="Shape 11"/>
          <p:cNvSpPr txBox="1"/>
          <p:nvPr>
            <p:ph idx="1" type="body"/>
          </p:nvPr>
        </p:nvSpPr>
        <p:spPr>
          <a:xfrm>
            <a:off x="414337" y="346075"/>
            <a:ext cx="9348787" cy="4821238"/>
          </a:xfrm>
          <a:prstGeom prst="rect">
            <a:avLst/>
          </a:prstGeom>
          <a:noFill/>
          <a:ln>
            <a:noFill/>
          </a:ln>
        </p:spPr>
        <p:txBody>
          <a:bodyPr anchorCtr="0" anchor="t" bIns="91425" lIns="91425" rIns="91425" tIns="91425"/>
          <a:lstStyle>
            <a:lvl1pPr indent="-165100" lvl="0" marL="342900" marR="0" rtl="0" algn="l">
              <a:spcBef>
                <a:spcPts val="840"/>
              </a:spcBef>
              <a:spcAft>
                <a:spcPts val="0"/>
              </a:spcAft>
              <a:buClr>
                <a:srgbClr val="00213B"/>
              </a:buClr>
              <a:buSzPct val="100000"/>
              <a:buFont typeface="Arial"/>
              <a:buChar char="•"/>
              <a:defRPr b="1" i="0" sz="2800" u="none" cap="none" strike="noStrike">
                <a:solidFill>
                  <a:srgbClr val="00213B"/>
                </a:solidFill>
                <a:latin typeface="Arial"/>
                <a:ea typeface="Arial"/>
                <a:cs typeface="Arial"/>
                <a:sym typeface="Arial"/>
              </a:defRPr>
            </a:lvl1pPr>
            <a:lvl2pPr indent="620712" lvl="1" marL="1588" marR="0" rtl="0" algn="l">
              <a:spcBef>
                <a:spcPts val="780"/>
              </a:spcBef>
              <a:spcAft>
                <a:spcPts val="0"/>
              </a:spcAft>
              <a:buClr>
                <a:schemeClr val="dk1"/>
              </a:buClr>
              <a:buSzPct val="100000"/>
              <a:buFont typeface="Arial"/>
              <a:buChar char="–"/>
              <a:defRPr b="0" i="0" sz="2600" u="none" cap="none" strike="noStrike">
                <a:solidFill>
                  <a:schemeClr val="dk1"/>
                </a:solidFill>
                <a:latin typeface="Arial"/>
                <a:ea typeface="Arial"/>
                <a:cs typeface="Arial"/>
                <a:sym typeface="Arial"/>
              </a:defRPr>
            </a:lvl2pPr>
            <a:lvl3pPr indent="-55879" lvl="2" marL="177800" marR="0" rtl="0" algn="l">
              <a:spcBef>
                <a:spcPts val="720"/>
              </a:spcBef>
              <a:spcAft>
                <a:spcPts val="0"/>
              </a:spcAft>
              <a:buClr>
                <a:schemeClr val="dk2"/>
              </a:buClr>
              <a:buSzPct val="80000"/>
              <a:buFont typeface="Noto Sans Symbols"/>
              <a:buChar char="●"/>
              <a:defRPr b="0" i="0" sz="2400" u="none" cap="none" strike="noStrike">
                <a:solidFill>
                  <a:schemeClr val="dk1"/>
                </a:solidFill>
                <a:latin typeface="Arial"/>
                <a:ea typeface="Arial"/>
                <a:cs typeface="Arial"/>
                <a:sym typeface="Arial"/>
              </a:defRPr>
            </a:lvl3pPr>
            <a:lvl4pPr indent="-66675" lvl="3" marL="346075" marR="0" rtl="0" algn="l">
              <a:spcBef>
                <a:spcPts val="600"/>
              </a:spcBef>
              <a:spcAft>
                <a:spcPts val="0"/>
              </a:spcAft>
              <a:buClr>
                <a:schemeClr val="dk2"/>
              </a:buClr>
              <a:buSzPct val="80000"/>
              <a:buFont typeface="Arial"/>
              <a:buChar char="–"/>
              <a:defRPr b="0" i="0" sz="2000" u="none" cap="none" strike="noStrike">
                <a:solidFill>
                  <a:schemeClr val="dk1"/>
                </a:solidFill>
                <a:latin typeface="Arial"/>
                <a:ea typeface="Arial"/>
                <a:cs typeface="Arial"/>
                <a:sym typeface="Arial"/>
              </a:defRPr>
            </a:lvl4pPr>
            <a:lvl5pPr indent="-53975" lvl="4" marL="523875" marR="0" rtl="0" algn="l">
              <a:spcBef>
                <a:spcPts val="600"/>
              </a:spcBef>
              <a:spcAft>
                <a:spcPts val="0"/>
              </a:spcAft>
              <a:buClr>
                <a:schemeClr val="dk2"/>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pic>
        <p:nvPicPr>
          <p:cNvPr id="12" name="Shape 12"/>
          <p:cNvPicPr preferRelativeResize="0"/>
          <p:nvPr/>
        </p:nvPicPr>
        <p:blipFill rotWithShape="1">
          <a:blip r:embed="rId1">
            <a:alphaModFix/>
          </a:blip>
          <a:srcRect b="0" l="0" r="0" t="0"/>
          <a:stretch/>
        </p:blipFill>
        <p:spPr>
          <a:xfrm>
            <a:off x="71438" y="5857875"/>
            <a:ext cx="4860924" cy="619125"/>
          </a:xfrm>
          <a:prstGeom prst="rect">
            <a:avLst/>
          </a:prstGeom>
          <a:noFill/>
          <a:ln>
            <a:noFill/>
          </a:ln>
        </p:spPr>
      </p:pic>
      <p:pic>
        <p:nvPicPr>
          <p:cNvPr id="13" name="Shape 13"/>
          <p:cNvPicPr preferRelativeResize="0"/>
          <p:nvPr/>
        </p:nvPicPr>
        <p:blipFill rotWithShape="1">
          <a:blip r:embed="rId2">
            <a:alphaModFix/>
          </a:blip>
          <a:srcRect b="0" l="0" r="0" t="0"/>
          <a:stretch/>
        </p:blipFill>
        <p:spPr>
          <a:xfrm>
            <a:off x="8256588" y="5969000"/>
            <a:ext cx="1497012" cy="396874"/>
          </a:xfrm>
          <a:prstGeom prst="rect">
            <a:avLst/>
          </a:prstGeom>
          <a:noFill/>
          <a:ln>
            <a:noFill/>
          </a:ln>
        </p:spPr>
      </p:pic>
      <p:sp>
        <p:nvSpPr>
          <p:cNvPr id="14" name="Shape 14"/>
          <p:cNvSpPr txBox="1"/>
          <p:nvPr/>
        </p:nvSpPr>
        <p:spPr>
          <a:xfrm>
            <a:off x="4970462" y="5807075"/>
            <a:ext cx="3421062" cy="70802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GB" sz="2000" u="none" cap="none" strike="noStrike">
                <a:solidFill>
                  <a:schemeClr val="lt1"/>
                </a:solidFill>
                <a:latin typeface="Arial"/>
                <a:ea typeface="Arial"/>
                <a:cs typeface="Arial"/>
                <a:sym typeface="Arial"/>
              </a:rPr>
              <a:t>Wellcome Trust Centre</a:t>
            </a:r>
          </a:p>
          <a:p>
            <a:pPr indent="0" lvl="0" marL="0" marR="0" rtl="0" algn="l">
              <a:spcBef>
                <a:spcPts val="0"/>
              </a:spcBef>
              <a:spcAft>
                <a:spcPts val="0"/>
              </a:spcAft>
              <a:buSzPct val="25000"/>
              <a:buNone/>
            </a:pPr>
            <a:r>
              <a:rPr b="0" i="0" lang="en-GB" sz="2000" u="none" cap="none" strike="noStrike">
                <a:solidFill>
                  <a:schemeClr val="lt1"/>
                </a:solidFill>
                <a:latin typeface="Arial"/>
                <a:ea typeface="Arial"/>
                <a:cs typeface="Arial"/>
                <a:sym typeface="Arial"/>
              </a:rPr>
              <a:t>For Molecular Parasitology</a:t>
            </a: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github.com/vcftools/vcftools.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ctrTitle"/>
          </p:nvPr>
        </p:nvSpPr>
        <p:spPr>
          <a:xfrm>
            <a:off x="373062" y="-177800"/>
            <a:ext cx="9371011" cy="1120774"/>
          </a:xfrm>
          <a:prstGeom prst="rect">
            <a:avLst/>
          </a:prstGeom>
          <a:noFill/>
          <a:ln>
            <a:noFill/>
          </a:ln>
        </p:spPr>
        <p:txBody>
          <a:bodyPr anchorCtr="0" anchor="b" bIns="0" lIns="0" rIns="0" tIns="0">
            <a:noAutofit/>
          </a:bodyPr>
          <a:lstStyle/>
          <a:p>
            <a:pPr indent="0" lvl="0" marL="0" marR="0" rtl="0" algn="l">
              <a:lnSpc>
                <a:spcPct val="90000"/>
              </a:lnSpc>
              <a:spcBef>
                <a:spcPts val="0"/>
              </a:spcBef>
              <a:spcAft>
                <a:spcPts val="0"/>
              </a:spcAft>
              <a:buSzPct val="25000"/>
              <a:buNone/>
            </a:pPr>
            <a:r>
              <a:rPr b="1" i="1" lang="en-GB" sz="3000" u="none" cap="none" strike="noStrike">
                <a:solidFill>
                  <a:schemeClr val="dk1"/>
                </a:solidFill>
                <a:latin typeface="Arial"/>
                <a:ea typeface="Arial"/>
                <a:cs typeface="Arial"/>
                <a:sym typeface="Arial"/>
              </a:rPr>
              <a:t>Leishmania</a:t>
            </a:r>
            <a:r>
              <a:rPr b="1" i="0" lang="en-GB" sz="3000" u="none" cap="none" strike="noStrike">
                <a:solidFill>
                  <a:schemeClr val="dk1"/>
                </a:solidFill>
                <a:latin typeface="Arial"/>
                <a:ea typeface="Arial"/>
                <a:cs typeface="Arial"/>
                <a:sym typeface="Arial"/>
              </a:rPr>
              <a:t> Drug Resistance Genomics</a:t>
            </a:r>
          </a:p>
        </p:txBody>
      </p:sp>
      <p:sp>
        <p:nvSpPr>
          <p:cNvPr id="46" name="Shape 46"/>
          <p:cNvSpPr txBox="1"/>
          <p:nvPr>
            <p:ph idx="1" type="subTitle"/>
          </p:nvPr>
        </p:nvSpPr>
        <p:spPr>
          <a:xfrm>
            <a:off x="411162" y="1319212"/>
            <a:ext cx="5859461" cy="973136"/>
          </a:xfrm>
          <a:prstGeom prst="rect">
            <a:avLst/>
          </a:prstGeom>
          <a:noFill/>
          <a:ln>
            <a:noFill/>
          </a:ln>
        </p:spPr>
        <p:txBody>
          <a:bodyPr anchorCtr="0" anchor="t" bIns="0" lIns="0" rIns="0" tIns="0">
            <a:noAutofit/>
          </a:bodyPr>
          <a:lstStyle/>
          <a:p>
            <a:pPr indent="0" lvl="0" marL="0" marR="0" rtl="0" algn="l">
              <a:spcBef>
                <a:spcPts val="0"/>
              </a:spcBef>
              <a:spcAft>
                <a:spcPts val="0"/>
              </a:spcAft>
              <a:buClr>
                <a:srgbClr val="007C85"/>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l">
              <a:spcBef>
                <a:spcPts val="900"/>
              </a:spcBef>
              <a:spcAft>
                <a:spcPts val="0"/>
              </a:spcAft>
              <a:buClr>
                <a:schemeClr val="dk1"/>
              </a:buClr>
              <a:buSzPct val="25000"/>
              <a:buFont typeface="Arial"/>
              <a:buNone/>
            </a:pPr>
            <a:r>
              <a:rPr lang="en-GB" sz="3000">
                <a:solidFill>
                  <a:schemeClr val="dk1"/>
                </a:solidFill>
              </a:rPr>
              <a:t>Kathryn Crouch</a:t>
            </a:r>
          </a:p>
          <a:p>
            <a:pPr indent="0" lvl="0" marL="0" marR="0" rtl="0" algn="l">
              <a:spcBef>
                <a:spcPts val="900"/>
              </a:spcBef>
              <a:spcAft>
                <a:spcPts val="0"/>
              </a:spcAft>
              <a:buClr>
                <a:schemeClr val="dk1"/>
              </a:buClr>
              <a:buSzPct val="25000"/>
              <a:buFont typeface="Arial"/>
              <a:buNone/>
            </a:pPr>
            <a:r>
              <a:rPr b="0" i="0" lang="en-GB" sz="3000" u="none" cap="none" strike="noStrike">
                <a:solidFill>
                  <a:schemeClr val="dk1"/>
                </a:solidFill>
                <a:latin typeface="Arial"/>
                <a:ea typeface="Arial"/>
                <a:cs typeface="Arial"/>
                <a:sym typeface="Arial"/>
              </a:rPr>
              <a:t>Mani Mudaliar</a:t>
            </a:r>
          </a:p>
          <a:p>
            <a:pPr indent="0" lvl="0" marL="0" marR="0" rtl="0" algn="l">
              <a:spcBef>
                <a:spcPts val="900"/>
              </a:spcBef>
              <a:spcAft>
                <a:spcPts val="0"/>
              </a:spcAft>
              <a:buClr>
                <a:schemeClr val="dk1"/>
              </a:buClr>
              <a:buSzPct val="25000"/>
              <a:buFont typeface="Arial"/>
              <a:buNone/>
            </a:pPr>
            <a:r>
              <a:rPr lang="en-GB" sz="3000">
                <a:solidFill>
                  <a:schemeClr val="dk1"/>
                </a:solidFill>
              </a:rPr>
              <a:t>Jon Wilkes</a:t>
            </a:r>
          </a:p>
          <a:p>
            <a:pPr indent="0" lvl="0" marL="0" marR="0" rtl="0" algn="l">
              <a:spcBef>
                <a:spcPts val="900"/>
              </a:spcBef>
              <a:spcAft>
                <a:spcPts val="0"/>
              </a:spcAft>
              <a:buClr>
                <a:srgbClr val="007C85"/>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l">
              <a:spcBef>
                <a:spcPts val="900"/>
              </a:spcBef>
              <a:spcAft>
                <a:spcPts val="0"/>
              </a:spcAft>
              <a:buClr>
                <a:srgbClr val="007C85"/>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l">
              <a:spcBef>
                <a:spcPts val="1080"/>
              </a:spcBef>
              <a:spcAft>
                <a:spcPts val="0"/>
              </a:spcAft>
              <a:buClr>
                <a:srgbClr val="007C85"/>
              </a:buClr>
              <a:buSzPct val="25000"/>
              <a:buFont typeface="Arial"/>
              <a:buNone/>
            </a:pPr>
            <a:r>
              <a:t/>
            </a:r>
            <a:endParaRPr b="0" i="0" sz="3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b="0" l="0" r="0" t="0"/>
          <a:stretch/>
        </p:blipFill>
        <p:spPr>
          <a:xfrm>
            <a:off x="0" y="1703783"/>
            <a:ext cx="9906000" cy="5154216"/>
          </a:xfrm>
          <a:prstGeom prst="rect">
            <a:avLst/>
          </a:prstGeom>
          <a:noFill/>
          <a:ln>
            <a:noFill/>
          </a:ln>
        </p:spPr>
      </p:pic>
      <p:sp>
        <p:nvSpPr>
          <p:cNvPr id="121" name="Shape 121"/>
          <p:cNvSpPr txBox="1"/>
          <p:nvPr/>
        </p:nvSpPr>
        <p:spPr>
          <a:xfrm>
            <a:off x="1346200" y="304800"/>
            <a:ext cx="7175499" cy="646331"/>
          </a:xfrm>
          <a:prstGeom prst="rect">
            <a:avLst/>
          </a:prstGeom>
          <a:noFill/>
          <a:ln>
            <a:noFill/>
          </a:ln>
        </p:spPr>
        <p:txBody>
          <a:bodyPr anchorCtr="0" anchor="t" bIns="45700" lIns="91425" rIns="91425" tIns="45700">
            <a:noAutofit/>
          </a:bodyPr>
          <a:lstStyle/>
          <a:p>
            <a:pPr indent="0" lvl="0" marL="0" marR="0" rtl="0">
              <a:spcBef>
                <a:spcPts val="0"/>
              </a:spcBef>
              <a:spcAft>
                <a:spcPts val="0"/>
              </a:spcAft>
              <a:buSzPct val="25000"/>
              <a:buNone/>
            </a:pPr>
            <a:r>
              <a:rPr b="1" i="0" lang="en-GB" sz="3600" u="none" cap="none" strike="noStrike">
                <a:solidFill>
                  <a:schemeClr val="dk1"/>
                </a:solidFill>
                <a:latin typeface="Arial"/>
                <a:ea typeface="Arial"/>
                <a:cs typeface="Arial"/>
                <a:sym typeface="Arial"/>
              </a:rPr>
              <a:t>Visualizing SNPs in IGV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1703783"/>
            <a:ext cx="9906000" cy="5154216"/>
          </a:xfrm>
          <a:prstGeom prst="rect">
            <a:avLst/>
          </a:prstGeom>
          <a:noFill/>
          <a:ln>
            <a:noFill/>
          </a:ln>
        </p:spPr>
      </p:pic>
      <p:sp>
        <p:nvSpPr>
          <p:cNvPr id="127" name="Shape 127"/>
          <p:cNvSpPr txBox="1"/>
          <p:nvPr/>
        </p:nvSpPr>
        <p:spPr>
          <a:xfrm>
            <a:off x="1346200" y="304800"/>
            <a:ext cx="7175499" cy="646331"/>
          </a:xfrm>
          <a:prstGeom prst="rect">
            <a:avLst/>
          </a:prstGeom>
          <a:noFill/>
          <a:ln>
            <a:noFill/>
          </a:ln>
        </p:spPr>
        <p:txBody>
          <a:bodyPr anchorCtr="0" anchor="t" bIns="45700" lIns="91425" rIns="91425" tIns="45700">
            <a:noAutofit/>
          </a:bodyPr>
          <a:lstStyle/>
          <a:p>
            <a:pPr indent="0" lvl="0" marL="0" marR="0" rtl="0">
              <a:spcBef>
                <a:spcPts val="0"/>
              </a:spcBef>
              <a:spcAft>
                <a:spcPts val="0"/>
              </a:spcAft>
              <a:buSzPct val="25000"/>
              <a:buNone/>
            </a:pPr>
            <a:r>
              <a:rPr b="1" i="0" lang="en-GB" sz="3600" u="none" cap="none" strike="noStrike">
                <a:solidFill>
                  <a:schemeClr val="dk1"/>
                </a:solidFill>
                <a:latin typeface="Arial"/>
                <a:ea typeface="Arial"/>
                <a:cs typeface="Arial"/>
                <a:sym typeface="Arial"/>
              </a:rPr>
              <a:t>Issues in SNP calling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pic>
        <p:nvPicPr>
          <p:cNvPr id="132" name="Shape 132"/>
          <p:cNvPicPr preferRelativeResize="0"/>
          <p:nvPr/>
        </p:nvPicPr>
        <p:blipFill rotWithShape="1">
          <a:blip r:embed="rId3">
            <a:alphaModFix/>
          </a:blip>
          <a:srcRect b="0" l="0" r="0" t="0"/>
          <a:stretch/>
        </p:blipFill>
        <p:spPr>
          <a:xfrm>
            <a:off x="0" y="1703783"/>
            <a:ext cx="9906000" cy="5154216"/>
          </a:xfrm>
          <a:prstGeom prst="rect">
            <a:avLst/>
          </a:prstGeom>
          <a:noFill/>
          <a:ln>
            <a:noFill/>
          </a:ln>
        </p:spPr>
      </p:pic>
      <p:sp>
        <p:nvSpPr>
          <p:cNvPr id="133" name="Shape 133"/>
          <p:cNvSpPr txBox="1"/>
          <p:nvPr/>
        </p:nvSpPr>
        <p:spPr>
          <a:xfrm>
            <a:off x="1346200" y="304800"/>
            <a:ext cx="7175499" cy="646331"/>
          </a:xfrm>
          <a:prstGeom prst="rect">
            <a:avLst/>
          </a:prstGeom>
          <a:noFill/>
          <a:ln>
            <a:noFill/>
          </a:ln>
        </p:spPr>
        <p:txBody>
          <a:bodyPr anchorCtr="0" anchor="t" bIns="45700" lIns="91425" rIns="91425" tIns="45700">
            <a:noAutofit/>
          </a:bodyPr>
          <a:lstStyle/>
          <a:p>
            <a:pPr indent="0" lvl="0" marL="0" marR="0" rtl="0">
              <a:spcBef>
                <a:spcPts val="0"/>
              </a:spcBef>
              <a:spcAft>
                <a:spcPts val="0"/>
              </a:spcAft>
              <a:buSzPct val="25000"/>
              <a:buNone/>
            </a:pPr>
            <a:r>
              <a:rPr b="1" i="0" lang="en-GB" sz="3600" u="none" cap="none" strike="noStrike">
                <a:solidFill>
                  <a:schemeClr val="dk1"/>
                </a:solidFill>
                <a:latin typeface="Arial"/>
                <a:ea typeface="Arial"/>
                <a:cs typeface="Arial"/>
                <a:sym typeface="Arial"/>
              </a:rPr>
              <a:t>Issues in SNP calling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0" y="1877483"/>
            <a:ext cx="9906000" cy="4980517"/>
          </a:xfrm>
          <a:prstGeom prst="rect">
            <a:avLst/>
          </a:prstGeom>
          <a:noFill/>
          <a:ln>
            <a:noFill/>
          </a:ln>
        </p:spPr>
      </p:pic>
      <p:sp>
        <p:nvSpPr>
          <p:cNvPr id="139" name="Shape 139"/>
          <p:cNvSpPr txBox="1"/>
          <p:nvPr/>
        </p:nvSpPr>
        <p:spPr>
          <a:xfrm>
            <a:off x="1346200" y="304800"/>
            <a:ext cx="7175499" cy="646331"/>
          </a:xfrm>
          <a:prstGeom prst="rect">
            <a:avLst/>
          </a:prstGeom>
          <a:noFill/>
          <a:ln>
            <a:noFill/>
          </a:ln>
        </p:spPr>
        <p:txBody>
          <a:bodyPr anchorCtr="0" anchor="t" bIns="45700" lIns="91425" rIns="91425" tIns="45700">
            <a:noAutofit/>
          </a:bodyPr>
          <a:lstStyle/>
          <a:p>
            <a:pPr indent="0" lvl="0" marL="0" marR="0" rtl="0">
              <a:spcBef>
                <a:spcPts val="0"/>
              </a:spcBef>
              <a:spcAft>
                <a:spcPts val="0"/>
              </a:spcAft>
              <a:buSzPct val="25000"/>
              <a:buNone/>
            </a:pPr>
            <a:r>
              <a:rPr b="1" i="0" lang="en-GB" sz="3600" u="none" cap="none" strike="noStrike">
                <a:solidFill>
                  <a:schemeClr val="dk1"/>
                </a:solidFill>
                <a:latin typeface="Arial"/>
                <a:ea typeface="Arial"/>
                <a:cs typeface="Arial"/>
                <a:sym typeface="Arial"/>
              </a:rPr>
              <a:t>Issues in SNP calling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1346200" y="304800"/>
            <a:ext cx="7175499" cy="646331"/>
          </a:xfrm>
          <a:prstGeom prst="rect">
            <a:avLst/>
          </a:prstGeom>
          <a:noFill/>
          <a:ln>
            <a:noFill/>
          </a:ln>
        </p:spPr>
        <p:txBody>
          <a:bodyPr anchorCtr="0" anchor="t" bIns="45700" lIns="91425" rIns="91425" tIns="45700">
            <a:noAutofit/>
          </a:bodyPr>
          <a:lstStyle/>
          <a:p>
            <a:pPr indent="0" lvl="0" marL="0" marR="0" rtl="0">
              <a:spcBef>
                <a:spcPts val="0"/>
              </a:spcBef>
              <a:spcAft>
                <a:spcPts val="0"/>
              </a:spcAft>
              <a:buSzPct val="25000"/>
              <a:buNone/>
            </a:pPr>
            <a:r>
              <a:rPr b="1" i="0" lang="en-GB" sz="3600" u="none" cap="none" strike="noStrike">
                <a:solidFill>
                  <a:schemeClr val="dk1"/>
                </a:solidFill>
                <a:latin typeface="Arial"/>
                <a:ea typeface="Arial"/>
                <a:cs typeface="Arial"/>
                <a:sym typeface="Arial"/>
              </a:rPr>
              <a:t>snpEff </a:t>
            </a:r>
          </a:p>
        </p:txBody>
      </p:sp>
      <p:sp>
        <p:nvSpPr>
          <p:cNvPr id="145" name="Shape 145"/>
          <p:cNvSpPr/>
          <p:nvPr/>
        </p:nvSpPr>
        <p:spPr>
          <a:xfrm>
            <a:off x="798285" y="1100666"/>
            <a:ext cx="8430381" cy="2267287"/>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Clr>
                <a:schemeClr val="dk1"/>
              </a:buClr>
              <a:buSzPct val="100000"/>
              <a:buFont typeface="Arial"/>
              <a:buChar char="•"/>
            </a:pPr>
            <a:r>
              <a:rPr b="0" i="0" lang="en-GB" sz="3200" u="none" cap="none" strike="noStrike">
                <a:solidFill>
                  <a:schemeClr val="dk1"/>
                </a:solidFill>
                <a:latin typeface="Arial"/>
                <a:ea typeface="Arial"/>
                <a:cs typeface="Arial"/>
                <a:sym typeface="Arial"/>
              </a:rPr>
              <a:t>Annotate Variants </a:t>
            </a:r>
          </a:p>
          <a:p>
            <a:pPr indent="-431800" lvl="1" marL="914400" marR="0" rtl="0" algn="l">
              <a:lnSpc>
                <a:spcPct val="150000"/>
              </a:lnSpc>
              <a:spcBef>
                <a:spcPts val="0"/>
              </a:spcBef>
              <a:spcAft>
                <a:spcPts val="0"/>
              </a:spcAft>
              <a:buClr>
                <a:schemeClr val="dk1"/>
              </a:buClr>
              <a:buSzPct val="100000"/>
            </a:pPr>
            <a:r>
              <a:rPr lang="en-GB" sz="3200">
                <a:solidFill>
                  <a:schemeClr val="dk1"/>
                </a:solidFill>
              </a:rPr>
              <a:t>In a coding region? Which gene?</a:t>
            </a:r>
          </a:p>
          <a:p>
            <a:pPr indent="-431800" lvl="1" marL="914400" marR="0" rtl="0" algn="l">
              <a:lnSpc>
                <a:spcPct val="150000"/>
              </a:lnSpc>
              <a:spcBef>
                <a:spcPts val="0"/>
              </a:spcBef>
              <a:spcAft>
                <a:spcPts val="0"/>
              </a:spcAft>
              <a:buClr>
                <a:schemeClr val="dk1"/>
              </a:buClr>
              <a:buSzPct val="100000"/>
            </a:pPr>
            <a:r>
              <a:rPr lang="en-GB" sz="3200">
                <a:solidFill>
                  <a:schemeClr val="dk1"/>
                </a:solidFill>
              </a:rPr>
              <a:t>Non-synonymous?</a:t>
            </a:r>
          </a:p>
          <a:p>
            <a:pPr indent="0" lvl="0" marL="0" marR="0" rtl="0" algn="l">
              <a:lnSpc>
                <a:spcPct val="150000"/>
              </a:lnSpc>
              <a:spcBef>
                <a:spcPts val="0"/>
              </a:spcBef>
              <a:spcAft>
                <a:spcPts val="0"/>
              </a:spcAft>
              <a:buClr>
                <a:schemeClr val="dk1"/>
              </a:buClr>
              <a:buSzPct val="100000"/>
              <a:buFont typeface="Arial"/>
              <a:buChar char="•"/>
            </a:pPr>
            <a:r>
              <a:rPr b="0" i="0" lang="en-GB" sz="3200" u="none" cap="none" strike="noStrike">
                <a:solidFill>
                  <a:schemeClr val="dk1"/>
                </a:solidFill>
                <a:latin typeface="Arial"/>
                <a:ea typeface="Arial"/>
                <a:cs typeface="Arial"/>
                <a:sym typeface="Arial"/>
              </a:rPr>
              <a:t>Upstream/Downstream</a:t>
            </a:r>
          </a:p>
          <a:p>
            <a:pPr indent="0" lvl="0" marL="0" marR="0" rtl="0" algn="l">
              <a:lnSpc>
                <a:spcPct val="150000"/>
              </a:lnSpc>
              <a:spcBef>
                <a:spcPts val="0"/>
              </a:spcBef>
              <a:spcAft>
                <a:spcPts val="0"/>
              </a:spcAft>
              <a:buClr>
                <a:schemeClr val="dk1"/>
              </a:buClr>
              <a:buSzPct val="100000"/>
              <a:buFont typeface="Arial"/>
              <a:buChar char="•"/>
            </a:pPr>
            <a:r>
              <a:rPr lang="en-GB" sz="3200">
                <a:solidFill>
                  <a:schemeClr val="dk1"/>
                </a:solidFill>
              </a:rPr>
              <a:t>snpSift can be used to filter based on these annotations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nvSpPr>
        <p:spPr>
          <a:xfrm>
            <a:off x="1346200" y="304800"/>
            <a:ext cx="7175499" cy="646331"/>
          </a:xfrm>
          <a:prstGeom prst="rect">
            <a:avLst/>
          </a:prstGeom>
          <a:noFill/>
          <a:ln>
            <a:noFill/>
          </a:ln>
        </p:spPr>
        <p:txBody>
          <a:bodyPr anchorCtr="0" anchor="t" bIns="45700" lIns="91425" rIns="91425" tIns="45700">
            <a:noAutofit/>
          </a:bodyPr>
          <a:lstStyle/>
          <a:p>
            <a:pPr indent="0" lvl="0" marL="0" marR="0" rtl="0">
              <a:spcBef>
                <a:spcPts val="0"/>
              </a:spcBef>
              <a:spcAft>
                <a:spcPts val="0"/>
              </a:spcAft>
              <a:buSzPct val="25000"/>
              <a:buNone/>
            </a:pPr>
            <a:r>
              <a:rPr b="1" i="0" lang="en-GB" sz="3600" u="none" cap="none" strike="noStrike">
                <a:solidFill>
                  <a:schemeClr val="dk1"/>
                </a:solidFill>
                <a:latin typeface="Arial"/>
                <a:ea typeface="Arial"/>
                <a:cs typeface="Arial"/>
                <a:sym typeface="Arial"/>
              </a:rPr>
              <a:t>Vcf-tools</a:t>
            </a:r>
          </a:p>
        </p:txBody>
      </p:sp>
      <p:sp>
        <p:nvSpPr>
          <p:cNvPr id="151" name="Shape 151"/>
          <p:cNvSpPr/>
          <p:nvPr/>
        </p:nvSpPr>
        <p:spPr>
          <a:xfrm>
            <a:off x="254000" y="1100666"/>
            <a:ext cx="9434284" cy="1962075"/>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Clr>
                <a:schemeClr val="dk1"/>
              </a:buClr>
              <a:buSzPct val="100000"/>
              <a:buFont typeface="Arial"/>
              <a:buChar char="•"/>
            </a:pPr>
            <a:r>
              <a:rPr lang="en-GB" sz="3200">
                <a:solidFill>
                  <a:schemeClr val="dk1"/>
                </a:solidFill>
              </a:rPr>
              <a:t>Used to compare files</a:t>
            </a:r>
          </a:p>
          <a:p>
            <a:pPr indent="0" lvl="0" marL="0" marR="0" rtl="0" algn="l">
              <a:lnSpc>
                <a:spcPct val="150000"/>
              </a:lnSpc>
              <a:spcBef>
                <a:spcPts val="0"/>
              </a:spcBef>
              <a:spcAft>
                <a:spcPts val="0"/>
              </a:spcAft>
              <a:buClr>
                <a:schemeClr val="dk1"/>
              </a:buClr>
              <a:buSzPct val="100000"/>
              <a:buFont typeface="Arial"/>
              <a:buChar char="•"/>
            </a:pPr>
            <a:r>
              <a:rPr lang="en-GB" sz="3200">
                <a:solidFill>
                  <a:schemeClr val="dk1"/>
                </a:solidFill>
              </a:rPr>
              <a:t>Can also get statistics (e.g., count SNPs)</a:t>
            </a:r>
          </a:p>
          <a:p>
            <a:pPr indent="0" lvl="0" marL="0" marR="0" rtl="0" algn="l">
              <a:lnSpc>
                <a:spcPct val="150000"/>
              </a:lnSpc>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nvSpPr>
        <p:spPr>
          <a:xfrm>
            <a:off x="536575" y="265112"/>
            <a:ext cx="8796338" cy="5047535"/>
          </a:xfrm>
          <a:prstGeom prst="rect">
            <a:avLst/>
          </a:prstGeom>
          <a:noFill/>
          <a:ln>
            <a:noFill/>
          </a:ln>
        </p:spPr>
        <p:txBody>
          <a:bodyPr anchorCtr="0" anchor="t" bIns="45700" lIns="91425" rIns="91425" tIns="45700">
            <a:noAutofit/>
          </a:bodyPr>
          <a:lstStyle/>
          <a:p>
            <a:pPr indent="0" lvl="0" marL="0" marR="0" rtl="0">
              <a:lnSpc>
                <a:spcPct val="150000"/>
              </a:lnSpc>
              <a:spcBef>
                <a:spcPts val="0"/>
              </a:spcBef>
              <a:spcAft>
                <a:spcPts val="0"/>
              </a:spcAft>
              <a:buSzPct val="25000"/>
              <a:buNone/>
            </a:pPr>
            <a:r>
              <a:rPr b="1" lang="en-GB" sz="3000">
                <a:solidFill>
                  <a:schemeClr val="dk1"/>
                </a:solidFill>
              </a:rPr>
              <a:t>Session 3 Tasks</a:t>
            </a:r>
          </a:p>
          <a:p>
            <a:pPr indent="-457200" lvl="0" marL="457200" marR="0" rtl="0" algn="l">
              <a:lnSpc>
                <a:spcPct val="150000"/>
              </a:lnSpc>
              <a:spcBef>
                <a:spcPts val="0"/>
              </a:spcBef>
              <a:spcAft>
                <a:spcPts val="0"/>
              </a:spcAft>
              <a:buClr>
                <a:schemeClr val="dk1"/>
              </a:buClr>
              <a:buSzPct val="100000"/>
              <a:buFont typeface="Arial"/>
              <a:buChar char="•"/>
            </a:pPr>
            <a:r>
              <a:rPr lang="en-GB" sz="2400">
                <a:solidFill>
                  <a:schemeClr val="dk1"/>
                </a:solidFill>
              </a:rPr>
              <a:t>Filter variants with GATK if you did not finish yesterday</a:t>
            </a:r>
          </a:p>
          <a:p>
            <a:pPr indent="-457200" lvl="0" marL="457200" marR="0" rtl="0" algn="l">
              <a:lnSpc>
                <a:spcPct val="150000"/>
              </a:lnSpc>
              <a:spcBef>
                <a:spcPts val="0"/>
              </a:spcBef>
              <a:spcAft>
                <a:spcPts val="0"/>
              </a:spcAft>
              <a:buClr>
                <a:schemeClr val="dk1"/>
              </a:buClr>
              <a:buSzPct val="100000"/>
              <a:buFont typeface="Arial"/>
              <a:buChar char="•"/>
            </a:pPr>
            <a:r>
              <a:rPr lang="en-GB" sz="2400">
                <a:solidFill>
                  <a:schemeClr val="dk1"/>
                </a:solidFill>
              </a:rPr>
              <a:t>View your variants and alignments alongside the genome with IGV</a:t>
            </a:r>
          </a:p>
          <a:p>
            <a:pPr indent="-457200" lvl="0" marL="457200" marR="0" rtl="0" algn="l">
              <a:lnSpc>
                <a:spcPct val="150000"/>
              </a:lnSpc>
              <a:spcBef>
                <a:spcPts val="0"/>
              </a:spcBef>
              <a:spcAft>
                <a:spcPts val="0"/>
              </a:spcAft>
              <a:buClr>
                <a:schemeClr val="dk1"/>
              </a:buClr>
              <a:buSzPct val="100000"/>
              <a:buFont typeface="Arial"/>
              <a:buChar char="•"/>
            </a:pPr>
            <a:r>
              <a:rPr lang="en-GB" sz="2400">
                <a:solidFill>
                  <a:schemeClr val="dk1"/>
                </a:solidFill>
              </a:rPr>
              <a:t>Annotate your variants with snpEff</a:t>
            </a:r>
          </a:p>
          <a:p>
            <a:pPr indent="-381000" lvl="1" marL="914400" marR="0" rtl="0" algn="l">
              <a:lnSpc>
                <a:spcPct val="150000"/>
              </a:lnSpc>
              <a:spcBef>
                <a:spcPts val="0"/>
              </a:spcBef>
              <a:spcAft>
                <a:spcPts val="0"/>
              </a:spcAft>
              <a:buClr>
                <a:schemeClr val="dk1"/>
              </a:buClr>
              <a:buSzPct val="100000"/>
            </a:pPr>
            <a:r>
              <a:rPr lang="en-GB" sz="2400">
                <a:solidFill>
                  <a:schemeClr val="dk1"/>
                </a:solidFill>
              </a:rPr>
              <a:t>Requires database build - see later slide</a:t>
            </a:r>
          </a:p>
          <a:p>
            <a:pPr indent="-381000" lvl="1" marL="914400" marR="0" rtl="0" algn="l">
              <a:lnSpc>
                <a:spcPct val="150000"/>
              </a:lnSpc>
              <a:spcBef>
                <a:spcPts val="0"/>
              </a:spcBef>
              <a:spcAft>
                <a:spcPts val="0"/>
              </a:spcAft>
              <a:buClr>
                <a:schemeClr val="dk1"/>
              </a:buClr>
              <a:buSzPct val="100000"/>
            </a:pPr>
            <a:r>
              <a:rPr lang="en-GB" sz="2400">
                <a:solidFill>
                  <a:schemeClr val="dk1"/>
                </a:solidFill>
              </a:rPr>
              <a:t>View the html output. Is this useful to you?</a:t>
            </a:r>
          </a:p>
          <a:p>
            <a:pPr indent="-457200" lvl="0" marL="457200" marR="0" rtl="0" algn="l">
              <a:lnSpc>
                <a:spcPct val="150000"/>
              </a:lnSpc>
              <a:spcBef>
                <a:spcPts val="0"/>
              </a:spcBef>
              <a:spcAft>
                <a:spcPts val="0"/>
              </a:spcAft>
              <a:buClr>
                <a:schemeClr val="dk1"/>
              </a:buClr>
              <a:buSzPct val="100000"/>
              <a:buFont typeface="Arial"/>
              <a:buChar char="•"/>
            </a:pPr>
            <a:r>
              <a:rPr lang="en-GB" sz="2400">
                <a:solidFill>
                  <a:schemeClr val="dk1"/>
                </a:solidFill>
              </a:rPr>
              <a:t>Extract useful variants with snpSift</a:t>
            </a:r>
          </a:p>
          <a:p>
            <a:pPr indent="-381000" lvl="1" marL="914400" marR="0" rtl="0" algn="l">
              <a:lnSpc>
                <a:spcPct val="150000"/>
              </a:lnSpc>
              <a:spcBef>
                <a:spcPts val="0"/>
              </a:spcBef>
              <a:spcAft>
                <a:spcPts val="0"/>
              </a:spcAft>
              <a:buClr>
                <a:schemeClr val="dk1"/>
              </a:buClr>
              <a:buSzPct val="100000"/>
            </a:pPr>
            <a:r>
              <a:rPr lang="en-GB" sz="2400">
                <a:solidFill>
                  <a:schemeClr val="dk1"/>
                </a:solidFill>
              </a:rPr>
              <a:t>What do you think would be useful?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nvSpPr>
        <p:spPr>
          <a:xfrm>
            <a:off x="536575" y="265112"/>
            <a:ext cx="8796300" cy="5047500"/>
          </a:xfrm>
          <a:prstGeom prst="rect">
            <a:avLst/>
          </a:prstGeom>
          <a:noFill/>
          <a:ln>
            <a:noFill/>
          </a:ln>
        </p:spPr>
        <p:txBody>
          <a:bodyPr anchorCtr="0" anchor="t" bIns="45700" lIns="91425" rIns="91425" tIns="45700">
            <a:noAutofit/>
          </a:bodyPr>
          <a:lstStyle/>
          <a:p>
            <a:pPr indent="0" lvl="0" marL="0" marR="0" rtl="0">
              <a:lnSpc>
                <a:spcPct val="150000"/>
              </a:lnSpc>
              <a:spcBef>
                <a:spcPts val="0"/>
              </a:spcBef>
              <a:spcAft>
                <a:spcPts val="0"/>
              </a:spcAft>
              <a:buSzPct val="25000"/>
              <a:buNone/>
            </a:pPr>
            <a:r>
              <a:rPr b="1" lang="en-GB" sz="3000">
                <a:solidFill>
                  <a:schemeClr val="dk1"/>
                </a:solidFill>
              </a:rPr>
              <a:t>Session 3 Tasks</a:t>
            </a:r>
          </a:p>
          <a:p>
            <a:pPr indent="-457200" lvl="0" marL="457200" marR="0" rtl="0" algn="l">
              <a:lnSpc>
                <a:spcPct val="150000"/>
              </a:lnSpc>
              <a:spcBef>
                <a:spcPts val="0"/>
              </a:spcBef>
              <a:spcAft>
                <a:spcPts val="0"/>
              </a:spcAft>
              <a:buClr>
                <a:schemeClr val="dk1"/>
              </a:buClr>
              <a:buSzPct val="100000"/>
              <a:buFont typeface="Arial"/>
              <a:buChar char="•"/>
            </a:pPr>
            <a:r>
              <a:rPr lang="en-GB" sz="2400">
                <a:solidFill>
                  <a:schemeClr val="dk1"/>
                </a:solidFill>
              </a:rPr>
              <a:t>Compare variants between your samples with vcftools</a:t>
            </a:r>
          </a:p>
          <a:p>
            <a:pPr indent="-381000" lvl="1" marL="914400" marR="0" rtl="0" algn="l">
              <a:lnSpc>
                <a:spcPct val="150000"/>
              </a:lnSpc>
              <a:spcBef>
                <a:spcPts val="0"/>
              </a:spcBef>
              <a:spcAft>
                <a:spcPts val="0"/>
              </a:spcAft>
              <a:buClr>
                <a:schemeClr val="dk1"/>
              </a:buClr>
              <a:buSzPct val="100000"/>
            </a:pPr>
            <a:r>
              <a:rPr lang="en-GB" sz="2400">
                <a:solidFill>
                  <a:schemeClr val="dk1"/>
                </a:solidFill>
              </a:rPr>
              <a:t>You will have to install this (sorry!)  See later slide</a:t>
            </a:r>
          </a:p>
          <a:p>
            <a:pPr indent="-457200" lvl="0" marL="457200" marR="0" rtl="0" algn="l">
              <a:lnSpc>
                <a:spcPct val="150000"/>
              </a:lnSpc>
              <a:spcBef>
                <a:spcPts val="0"/>
              </a:spcBef>
              <a:spcAft>
                <a:spcPts val="0"/>
              </a:spcAft>
              <a:buClr>
                <a:schemeClr val="dk1"/>
              </a:buClr>
              <a:buSzPct val="100000"/>
              <a:buFont typeface="Arial"/>
              <a:buChar char="•"/>
            </a:pPr>
            <a:r>
              <a:rPr lang="en-GB" sz="2400">
                <a:solidFill>
                  <a:schemeClr val="dk1"/>
                </a:solidFill>
              </a:rPr>
              <a:t>How many variants are different?  How could you display this data in a paper?  Can you make a Venn diagram of your variants?</a:t>
            </a:r>
          </a:p>
          <a:p>
            <a:pPr indent="0" lvl="0" marL="0" marR="0" rtl="0" algn="l">
              <a:lnSpc>
                <a:spcPct val="150000"/>
              </a:lnSpc>
              <a:spcBef>
                <a:spcPts val="0"/>
              </a:spcBef>
              <a:spcAft>
                <a:spcPts val="0"/>
              </a:spcAft>
              <a:buNone/>
            </a:pPr>
            <a:r>
              <a:t/>
            </a:r>
            <a:endParaRPr sz="2400">
              <a:solidFill>
                <a:schemeClr val="dk1"/>
              </a:solidFill>
            </a:endParaRPr>
          </a:p>
          <a:p>
            <a:pPr indent="0" lvl="0" marL="0" marR="0" rtl="0" algn="l">
              <a:lnSpc>
                <a:spcPct val="150000"/>
              </a:lnSpc>
              <a:spcBef>
                <a:spcPts val="0"/>
              </a:spcBef>
              <a:spcAft>
                <a:spcPts val="0"/>
              </a:spcAft>
              <a:buNone/>
            </a:pPr>
            <a:r>
              <a:t/>
            </a:r>
            <a:endParaRPr sz="2400">
              <a:solidFill>
                <a:schemeClr val="dk1"/>
              </a:solidFil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nvSpPr>
        <p:spPr>
          <a:xfrm>
            <a:off x="273150" y="214075"/>
            <a:ext cx="9286800" cy="5027400"/>
          </a:xfrm>
          <a:prstGeom prst="rect">
            <a:avLst/>
          </a:prstGeom>
          <a:noFill/>
          <a:ln>
            <a:noFill/>
          </a:ln>
        </p:spPr>
        <p:txBody>
          <a:bodyPr anchorCtr="0" anchor="t" bIns="91425" lIns="91425" rIns="91425" tIns="91425">
            <a:noAutofit/>
          </a:bodyPr>
          <a:lstStyle/>
          <a:p>
            <a:pPr lvl="0" rtl="0">
              <a:spcBef>
                <a:spcPts val="0"/>
              </a:spcBef>
              <a:buNone/>
            </a:pPr>
            <a:r>
              <a:rPr b="1" lang="en-GB" sz="3000"/>
              <a:t>Making SnpEff Database</a:t>
            </a:r>
          </a:p>
          <a:p>
            <a:pPr lvl="0" rtl="0">
              <a:spcBef>
                <a:spcPts val="0"/>
              </a:spcBef>
              <a:buNone/>
            </a:pPr>
            <a:r>
              <a:t/>
            </a:r>
            <a:endParaRPr sz="2400"/>
          </a:p>
          <a:p>
            <a:pPr indent="-355600" lvl="0" marL="457200" rtl="0">
              <a:spcBef>
                <a:spcPts val="0"/>
              </a:spcBef>
              <a:buSzPct val="100000"/>
              <a:buAutoNum type="arabicPeriod"/>
            </a:pPr>
            <a:r>
              <a:rPr lang="en-GB" sz="2000"/>
              <a:t>Edit snpEff.config</a:t>
            </a:r>
          </a:p>
          <a:p>
            <a:pPr indent="-355600" lvl="1" marL="914400" rtl="0">
              <a:spcBef>
                <a:spcPts val="0"/>
              </a:spcBef>
              <a:buSzPct val="100000"/>
              <a:buAutoNum type="alphaLcPeriod"/>
            </a:pPr>
            <a:r>
              <a:rPr lang="en-GB" sz="2000"/>
              <a:t>At the top change data.dir to ~/Data/Reference</a:t>
            </a:r>
          </a:p>
          <a:p>
            <a:pPr indent="-355600" lvl="1" marL="914400" rtl="0">
              <a:spcBef>
                <a:spcPts val="0"/>
              </a:spcBef>
              <a:buSzPct val="100000"/>
              <a:buAutoNum type="alphaLcPeriod"/>
            </a:pPr>
            <a:r>
              <a:rPr lang="en-GB" sz="2000"/>
              <a:t>Add a line “TriTrypDB-25_LmexicanaMHOMGT2001U1103.genome : TriTrypDB-25_LmexicanaMHOMGT2001U1103”</a:t>
            </a:r>
          </a:p>
          <a:p>
            <a:pPr indent="-355600" lvl="0" marL="457200" rtl="0">
              <a:spcBef>
                <a:spcPts val="0"/>
              </a:spcBef>
              <a:buSzPct val="100000"/>
              <a:buAutoNum type="arabicPeriod"/>
            </a:pPr>
            <a:r>
              <a:rPr lang="en-GB" sz="2000"/>
              <a:t>Move snpEff.config to ~/Data/Reference</a:t>
            </a:r>
          </a:p>
          <a:p>
            <a:pPr indent="-355600" lvl="0" marL="457200" rtl="0">
              <a:spcBef>
                <a:spcPts val="0"/>
              </a:spcBef>
              <a:buSzPct val="100000"/>
              <a:buAutoNum type="arabicPeriod"/>
            </a:pPr>
            <a:r>
              <a:rPr lang="en-GB" sz="2000"/>
              <a:t>Make a new dir ~/Data/Reference/TriTrypDB-25_LmexicanaMHOMGT2001U1103</a:t>
            </a:r>
          </a:p>
          <a:p>
            <a:pPr indent="-355600" lvl="0" marL="457200" rtl="0">
              <a:spcBef>
                <a:spcPts val="0"/>
              </a:spcBef>
              <a:buSzPct val="100000"/>
              <a:buAutoNum type="arabicPeriod"/>
            </a:pPr>
            <a:r>
              <a:rPr lang="en-GB" sz="2000"/>
              <a:t>Move the reference gff file into this dir and rename it genes.gff</a:t>
            </a:r>
          </a:p>
          <a:p>
            <a:pPr indent="-355600" lvl="0" marL="457200">
              <a:spcBef>
                <a:spcPts val="0"/>
              </a:spcBef>
              <a:buSzPct val="100000"/>
              <a:buAutoNum type="arabicPeriod"/>
            </a:pPr>
            <a:r>
              <a:rPr lang="en-GB" sz="2000">
                <a:latin typeface="Roboto Mono"/>
                <a:ea typeface="Roboto Mono"/>
                <a:cs typeface="Roboto Mono"/>
                <a:sym typeface="Roboto Mono"/>
              </a:rPr>
              <a:t>java -jar /usr/local/bin/snpEff.jar build -gff3 -v TriTrypDB-25_LmexicanaMHOMGT2001U1103</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nvSpPr>
        <p:spPr>
          <a:xfrm>
            <a:off x="273150" y="214075"/>
            <a:ext cx="9286800" cy="5027400"/>
          </a:xfrm>
          <a:prstGeom prst="rect">
            <a:avLst/>
          </a:prstGeom>
          <a:noFill/>
          <a:ln>
            <a:noFill/>
          </a:ln>
        </p:spPr>
        <p:txBody>
          <a:bodyPr anchorCtr="0" anchor="t" bIns="91425" lIns="91425" rIns="91425" tIns="91425">
            <a:noAutofit/>
          </a:bodyPr>
          <a:lstStyle/>
          <a:p>
            <a:pPr lvl="0" rtl="0">
              <a:spcBef>
                <a:spcPts val="0"/>
              </a:spcBef>
              <a:buNone/>
            </a:pPr>
            <a:r>
              <a:rPr b="1" lang="en-GB" sz="3000"/>
              <a:t>Installing vcftools</a:t>
            </a:r>
          </a:p>
          <a:p>
            <a:pPr lvl="0" rtl="0">
              <a:spcBef>
                <a:spcPts val="0"/>
              </a:spcBef>
              <a:buNone/>
            </a:pPr>
            <a:r>
              <a:t/>
            </a:r>
            <a:endParaRPr sz="2400"/>
          </a:p>
          <a:p>
            <a:pPr indent="-355600" lvl="0" marL="457200" rtl="0">
              <a:spcBef>
                <a:spcPts val="0"/>
              </a:spcBef>
              <a:buSzPct val="100000"/>
              <a:buFont typeface="Roboto Mono"/>
              <a:buAutoNum type="arabicPeriod"/>
            </a:pPr>
            <a:r>
              <a:rPr lang="en-GB" sz="2000">
                <a:latin typeface="Roboto Mono"/>
                <a:ea typeface="Roboto Mono"/>
                <a:cs typeface="Roboto Mono"/>
                <a:sym typeface="Roboto Mono"/>
              </a:rPr>
              <a:t>sudo apt-get install autoconf</a:t>
            </a:r>
          </a:p>
          <a:p>
            <a:pPr indent="-355600" lvl="0" marL="457200" rtl="0">
              <a:spcBef>
                <a:spcPts val="0"/>
              </a:spcBef>
              <a:buSzPct val="100000"/>
              <a:buFont typeface="Roboto Mono"/>
              <a:buAutoNum type="arabicPeriod"/>
            </a:pPr>
            <a:r>
              <a:rPr lang="en-GB" sz="2000">
                <a:latin typeface="Roboto Mono"/>
                <a:ea typeface="Roboto Mono"/>
                <a:cs typeface="Roboto Mono"/>
                <a:sym typeface="Roboto Mono"/>
              </a:rPr>
              <a:t>git clone </a:t>
            </a:r>
            <a:r>
              <a:rPr lang="en-GB" sz="2000" u="sng">
                <a:solidFill>
                  <a:schemeClr val="hlink"/>
                </a:solidFill>
                <a:latin typeface="Roboto Mono"/>
                <a:ea typeface="Roboto Mono"/>
                <a:cs typeface="Roboto Mono"/>
                <a:sym typeface="Roboto Mono"/>
                <a:hlinkClick r:id="rId3"/>
              </a:rPr>
              <a:t>https://github.com/vcftools/vcftools.git</a:t>
            </a:r>
          </a:p>
          <a:p>
            <a:pPr indent="-355600" lvl="0" marL="457200" rtl="0">
              <a:spcBef>
                <a:spcPts val="0"/>
              </a:spcBef>
              <a:buSzPct val="100000"/>
              <a:buFont typeface="Roboto Mono"/>
              <a:buAutoNum type="arabicPeriod"/>
            </a:pPr>
            <a:r>
              <a:rPr lang="en-GB" sz="2000">
                <a:latin typeface="Roboto Mono"/>
                <a:ea typeface="Roboto Mono"/>
                <a:cs typeface="Roboto Mono"/>
                <a:sym typeface="Roboto Mono"/>
              </a:rPr>
              <a:t>export PERL5LIB=&lt;vcfdir&gt;/src/perl/</a:t>
            </a:r>
          </a:p>
          <a:p>
            <a:pPr indent="-355600" lvl="0" marL="457200" rtl="0">
              <a:spcBef>
                <a:spcPts val="0"/>
              </a:spcBef>
              <a:buSzPct val="100000"/>
              <a:buFont typeface="Roboto Mono"/>
              <a:buAutoNum type="arabicPeriod"/>
            </a:pPr>
            <a:r>
              <a:rPr lang="en-GB" sz="2000">
                <a:latin typeface="Roboto Mono"/>
                <a:ea typeface="Roboto Mono"/>
                <a:cs typeface="Roboto Mono"/>
                <a:sym typeface="Roboto Mono"/>
              </a:rPr>
              <a:t>cd into vcftools dir</a:t>
            </a:r>
          </a:p>
          <a:p>
            <a:pPr indent="-355600" lvl="0" marL="457200" rtl="0">
              <a:spcBef>
                <a:spcPts val="0"/>
              </a:spcBef>
              <a:buSzPct val="100000"/>
              <a:buFont typeface="Roboto Mono"/>
              <a:buAutoNum type="arabicPeriod"/>
            </a:pPr>
            <a:r>
              <a:rPr lang="en-GB" sz="2000">
                <a:latin typeface="Roboto Mono"/>
                <a:ea typeface="Roboto Mono"/>
                <a:cs typeface="Roboto Mono"/>
                <a:sym typeface="Roboto Mono"/>
              </a:rPr>
              <a:t>./autogen.sh</a:t>
            </a:r>
          </a:p>
          <a:p>
            <a:pPr indent="-355600" lvl="0" marL="457200" rtl="0">
              <a:spcBef>
                <a:spcPts val="0"/>
              </a:spcBef>
              <a:buSzPct val="100000"/>
              <a:buFont typeface="Roboto Mono"/>
              <a:buAutoNum type="arabicPeriod"/>
            </a:pPr>
            <a:r>
              <a:rPr lang="en-GB" sz="2000">
                <a:latin typeface="Roboto Mono"/>
                <a:ea typeface="Roboto Mono"/>
                <a:cs typeface="Roboto Mono"/>
                <a:sym typeface="Roboto Mono"/>
              </a:rPr>
              <a:t>./configure</a:t>
            </a:r>
          </a:p>
          <a:p>
            <a:pPr indent="-355600" lvl="0" marL="457200" rtl="0">
              <a:spcBef>
                <a:spcPts val="0"/>
              </a:spcBef>
              <a:buSzPct val="100000"/>
              <a:buFont typeface="Roboto Mono"/>
              <a:buAutoNum type="arabicPeriod"/>
            </a:pPr>
            <a:r>
              <a:rPr lang="en-GB" sz="2000">
                <a:latin typeface="Roboto Mono"/>
                <a:ea typeface="Roboto Mono"/>
                <a:cs typeface="Roboto Mono"/>
                <a:sym typeface="Roboto Mono"/>
              </a:rPr>
              <a:t>make</a:t>
            </a:r>
          </a:p>
          <a:p>
            <a:pPr indent="-355600" lvl="0" marL="457200" rtl="0">
              <a:spcBef>
                <a:spcPts val="0"/>
              </a:spcBef>
              <a:buSzPct val="100000"/>
              <a:buFont typeface="Roboto Mono"/>
              <a:buAutoNum type="arabicPeriod"/>
            </a:pPr>
            <a:r>
              <a:rPr lang="en-GB" sz="2000">
                <a:latin typeface="Roboto Mono"/>
                <a:ea typeface="Roboto Mono"/>
                <a:cs typeface="Roboto Mono"/>
                <a:sym typeface="Roboto Mono"/>
              </a:rPr>
              <a:t>sudo make install</a:t>
            </a:r>
          </a:p>
          <a:p>
            <a:pPr lvl="0" rtl="0">
              <a:spcBef>
                <a:spcPts val="0"/>
              </a:spcBef>
              <a:buNone/>
            </a:pPr>
            <a:r>
              <a:t/>
            </a:r>
            <a:endParaRPr sz="2000">
              <a:latin typeface="Roboto Mono"/>
              <a:ea typeface="Roboto Mono"/>
              <a:cs typeface="Roboto Mono"/>
              <a:sym typeface="Roboto Mono"/>
            </a:endParaRPr>
          </a:p>
          <a:p>
            <a:pPr lvl="0" rtl="0">
              <a:spcBef>
                <a:spcPts val="0"/>
              </a:spcBef>
              <a:buNone/>
            </a:pPr>
            <a:r>
              <a:rPr lang="en-GB" sz="2000">
                <a:latin typeface="Roboto Mono"/>
                <a:ea typeface="Roboto Mono"/>
                <a:cs typeface="Roboto Mono"/>
                <a:sym typeface="Roboto Mono"/>
              </a:rPr>
              <a:t>vcftools --vcf &lt;file1&gt; --diff &lt;file2&gt; --out compare --diff-site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nvSpPr>
        <p:spPr>
          <a:xfrm>
            <a:off x="536575" y="11112"/>
            <a:ext cx="8796338" cy="739754"/>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SzPct val="25000"/>
              <a:buNone/>
            </a:pPr>
            <a:r>
              <a:rPr b="1" i="0" lang="en-GB" sz="3200" u="none" cap="none" strike="noStrike">
                <a:solidFill>
                  <a:schemeClr val="dk1"/>
                </a:solidFill>
                <a:latin typeface="Arial"/>
                <a:ea typeface="Arial"/>
                <a:cs typeface="Arial"/>
                <a:sym typeface="Arial"/>
              </a:rPr>
              <a:t>Genomics Workflow</a:t>
            </a:r>
          </a:p>
        </p:txBody>
      </p:sp>
      <p:grpSp>
        <p:nvGrpSpPr>
          <p:cNvPr id="52" name="Shape 52"/>
          <p:cNvGrpSpPr/>
          <p:nvPr/>
        </p:nvGrpSpPr>
        <p:grpSpPr>
          <a:xfrm>
            <a:off x="638175" y="2842048"/>
            <a:ext cx="9123589" cy="561136"/>
            <a:chOff x="0" y="2830935"/>
            <a:chExt cx="9123589" cy="561136"/>
          </a:xfrm>
        </p:grpSpPr>
        <p:sp>
          <p:nvSpPr>
            <p:cNvPr id="53" name="Shape 53"/>
            <p:cNvSpPr/>
            <p:nvPr/>
          </p:nvSpPr>
          <p:spPr>
            <a:xfrm>
              <a:off x="0" y="2830935"/>
              <a:ext cx="1402844" cy="561136"/>
            </a:xfrm>
            <a:prstGeom prst="homePlate">
              <a:avLst>
                <a:gd fmla="val 50000" name="adj"/>
              </a:avLst>
            </a:prstGeom>
            <a:solidFill>
              <a:srgbClr val="30617F"/>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 name="Shape 54"/>
            <p:cNvSpPr txBox="1"/>
            <p:nvPr/>
          </p:nvSpPr>
          <p:spPr>
            <a:xfrm>
              <a:off x="0" y="2830935"/>
              <a:ext cx="1262560" cy="561136"/>
            </a:xfrm>
            <a:prstGeom prst="rect">
              <a:avLst/>
            </a:prstGeom>
            <a:noFill/>
            <a:ln>
              <a:noFill/>
            </a:ln>
          </p:spPr>
          <p:txBody>
            <a:bodyPr anchorCtr="0" anchor="ctr" bIns="32000" lIns="64000" rIns="16000" tIns="32000">
              <a:noAutofit/>
            </a:bodyPr>
            <a:lstStyle/>
            <a:p>
              <a:pPr indent="0" lvl="0" marL="0" marR="0" rtl="0" algn="ctr">
                <a:lnSpc>
                  <a:spcPct val="90000"/>
                </a:lnSpc>
                <a:spcBef>
                  <a:spcPts val="0"/>
                </a:spcBef>
                <a:spcAft>
                  <a:spcPts val="0"/>
                </a:spcAft>
                <a:buSzPct val="25000"/>
                <a:buNone/>
              </a:pPr>
              <a:r>
                <a:rPr b="0" i="0" lang="en-GB" sz="1200" u="none" cap="none" strike="noStrike">
                  <a:solidFill>
                    <a:schemeClr val="lt1"/>
                  </a:solidFill>
                  <a:latin typeface="Arial"/>
                  <a:ea typeface="Arial"/>
                  <a:cs typeface="Arial"/>
                  <a:sym typeface="Arial"/>
                </a:rPr>
                <a:t>Obtain Read Data</a:t>
              </a:r>
            </a:p>
          </p:txBody>
        </p:sp>
        <p:sp>
          <p:nvSpPr>
            <p:cNvPr id="55" name="Shape 55"/>
            <p:cNvSpPr/>
            <p:nvPr/>
          </p:nvSpPr>
          <p:spPr>
            <a:xfrm>
              <a:off x="1037891" y="2830935"/>
              <a:ext cx="1402844" cy="561136"/>
            </a:xfrm>
            <a:prstGeom prst="chevron">
              <a:avLst>
                <a:gd fmla="val 50000" name="adj"/>
              </a:avLst>
            </a:prstGeom>
            <a:solidFill>
              <a:srgbClr val="467EA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 name="Shape 56"/>
            <p:cNvSpPr txBox="1"/>
            <p:nvPr/>
          </p:nvSpPr>
          <p:spPr>
            <a:xfrm>
              <a:off x="1318459" y="2830935"/>
              <a:ext cx="841706" cy="561136"/>
            </a:xfrm>
            <a:prstGeom prst="rect">
              <a:avLst/>
            </a:prstGeom>
            <a:noFill/>
            <a:ln>
              <a:noFill/>
            </a:ln>
          </p:spPr>
          <p:txBody>
            <a:bodyPr anchorCtr="0" anchor="ctr" bIns="32000" lIns="48000" rIns="16000" tIns="32000">
              <a:noAutofit/>
            </a:bodyPr>
            <a:lstStyle/>
            <a:p>
              <a:pPr indent="0" lvl="0" marL="0" marR="0" rtl="0" algn="ctr">
                <a:lnSpc>
                  <a:spcPct val="90000"/>
                </a:lnSpc>
                <a:spcBef>
                  <a:spcPts val="0"/>
                </a:spcBef>
                <a:spcAft>
                  <a:spcPts val="0"/>
                </a:spcAft>
                <a:buSzPct val="25000"/>
                <a:buNone/>
              </a:pPr>
              <a:r>
                <a:rPr b="0" i="0" lang="en-GB" sz="1200" u="none" cap="none" strike="noStrike">
                  <a:solidFill>
                    <a:schemeClr val="lt1"/>
                  </a:solidFill>
                  <a:latin typeface="Arial"/>
                  <a:ea typeface="Arial"/>
                  <a:cs typeface="Arial"/>
                  <a:sym typeface="Arial"/>
                </a:rPr>
                <a:t>Quality Control Reads</a:t>
              </a:r>
            </a:p>
          </p:txBody>
        </p:sp>
        <p:sp>
          <p:nvSpPr>
            <p:cNvPr id="57" name="Shape 57"/>
            <p:cNvSpPr/>
            <p:nvPr/>
          </p:nvSpPr>
          <p:spPr>
            <a:xfrm>
              <a:off x="2160166" y="2830935"/>
              <a:ext cx="1402844" cy="561136"/>
            </a:xfrm>
            <a:prstGeom prst="chevron">
              <a:avLst>
                <a:gd fmla="val 50000" name="adj"/>
              </a:avLst>
            </a:prstGeom>
            <a:solidFill>
              <a:srgbClr val="6F9ABA"/>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 name="Shape 58"/>
            <p:cNvSpPr txBox="1"/>
            <p:nvPr/>
          </p:nvSpPr>
          <p:spPr>
            <a:xfrm>
              <a:off x="2440735" y="2830935"/>
              <a:ext cx="841706" cy="561136"/>
            </a:xfrm>
            <a:prstGeom prst="rect">
              <a:avLst/>
            </a:prstGeom>
            <a:noFill/>
            <a:ln>
              <a:noFill/>
            </a:ln>
          </p:spPr>
          <p:txBody>
            <a:bodyPr anchorCtr="0" anchor="ctr" bIns="32000" lIns="48000" rIns="16000" tIns="32000">
              <a:noAutofit/>
            </a:bodyPr>
            <a:lstStyle/>
            <a:p>
              <a:pPr indent="0" lvl="0" marL="0" marR="0" rtl="0" algn="ctr">
                <a:lnSpc>
                  <a:spcPct val="90000"/>
                </a:lnSpc>
                <a:spcBef>
                  <a:spcPts val="0"/>
                </a:spcBef>
                <a:spcAft>
                  <a:spcPts val="0"/>
                </a:spcAft>
                <a:buSzPct val="25000"/>
                <a:buNone/>
              </a:pPr>
              <a:r>
                <a:rPr b="0" i="0" lang="en-GB" sz="1200" u="none" cap="none" strike="noStrike">
                  <a:solidFill>
                    <a:schemeClr val="lt1"/>
                  </a:solidFill>
                  <a:latin typeface="Arial"/>
                  <a:ea typeface="Arial"/>
                  <a:cs typeface="Arial"/>
                  <a:sym typeface="Arial"/>
                </a:rPr>
                <a:t>Align Reads to Genome</a:t>
              </a:r>
            </a:p>
          </p:txBody>
        </p:sp>
        <p:sp>
          <p:nvSpPr>
            <p:cNvPr id="59" name="Shape 59"/>
            <p:cNvSpPr/>
            <p:nvPr/>
          </p:nvSpPr>
          <p:spPr>
            <a:xfrm>
              <a:off x="3282442" y="2830935"/>
              <a:ext cx="1402844" cy="561136"/>
            </a:xfrm>
            <a:prstGeom prst="chevron">
              <a:avLst>
                <a:gd fmla="val 50000" name="adj"/>
              </a:avLst>
            </a:prstGeom>
            <a:solidFill>
              <a:srgbClr val="9DB6CB"/>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 name="Shape 60"/>
            <p:cNvSpPr txBox="1"/>
            <p:nvPr/>
          </p:nvSpPr>
          <p:spPr>
            <a:xfrm>
              <a:off x="3563010" y="2830935"/>
              <a:ext cx="841706" cy="561136"/>
            </a:xfrm>
            <a:prstGeom prst="rect">
              <a:avLst/>
            </a:prstGeom>
            <a:noFill/>
            <a:ln>
              <a:noFill/>
            </a:ln>
          </p:spPr>
          <p:txBody>
            <a:bodyPr anchorCtr="0" anchor="ctr" bIns="32000" lIns="48000" rIns="16000" tIns="32000">
              <a:noAutofit/>
            </a:bodyPr>
            <a:lstStyle/>
            <a:p>
              <a:pPr indent="0" lvl="0" marL="0" marR="0" rtl="0" algn="ctr">
                <a:lnSpc>
                  <a:spcPct val="90000"/>
                </a:lnSpc>
                <a:spcBef>
                  <a:spcPts val="0"/>
                </a:spcBef>
                <a:spcAft>
                  <a:spcPts val="0"/>
                </a:spcAft>
                <a:buSzPct val="25000"/>
                <a:buNone/>
              </a:pPr>
              <a:r>
                <a:rPr b="0" i="0" lang="en-GB" sz="1200" u="none" cap="none" strike="noStrike">
                  <a:solidFill>
                    <a:schemeClr val="dk1"/>
                  </a:solidFill>
                  <a:latin typeface="Arial"/>
                  <a:ea typeface="Arial"/>
                  <a:cs typeface="Arial"/>
                  <a:sym typeface="Arial"/>
                </a:rPr>
                <a:t>Quality Control Alignment</a:t>
              </a:r>
            </a:p>
          </p:txBody>
        </p:sp>
        <p:sp>
          <p:nvSpPr>
            <p:cNvPr id="61" name="Shape 61"/>
            <p:cNvSpPr/>
            <p:nvPr/>
          </p:nvSpPr>
          <p:spPr>
            <a:xfrm>
              <a:off x="4404717" y="2830935"/>
              <a:ext cx="1402844" cy="561136"/>
            </a:xfrm>
            <a:prstGeom prst="chevron">
              <a:avLst>
                <a:gd fmla="val 50000" name="adj"/>
              </a:avLst>
            </a:prstGeom>
            <a:solidFill>
              <a:srgbClr val="C8D3DF"/>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 name="Shape 62"/>
            <p:cNvSpPr txBox="1"/>
            <p:nvPr/>
          </p:nvSpPr>
          <p:spPr>
            <a:xfrm>
              <a:off x="4685287" y="2830935"/>
              <a:ext cx="841706" cy="561136"/>
            </a:xfrm>
            <a:prstGeom prst="rect">
              <a:avLst/>
            </a:prstGeom>
            <a:noFill/>
            <a:ln>
              <a:noFill/>
            </a:ln>
          </p:spPr>
          <p:txBody>
            <a:bodyPr anchorCtr="0" anchor="ctr" bIns="32000" lIns="48000" rIns="16000" tIns="32000">
              <a:noAutofit/>
            </a:bodyPr>
            <a:lstStyle/>
            <a:p>
              <a:pPr indent="0" lvl="0" marL="0" marR="0" rtl="0" algn="ctr">
                <a:lnSpc>
                  <a:spcPct val="90000"/>
                </a:lnSpc>
                <a:spcBef>
                  <a:spcPts val="0"/>
                </a:spcBef>
                <a:spcAft>
                  <a:spcPts val="0"/>
                </a:spcAft>
                <a:buSzPct val="25000"/>
                <a:buNone/>
              </a:pPr>
              <a:r>
                <a:rPr b="0" i="0" lang="en-GB" sz="1200" u="none" cap="none" strike="noStrike">
                  <a:solidFill>
                    <a:schemeClr val="dk1"/>
                  </a:solidFill>
                  <a:latin typeface="Arial"/>
                  <a:ea typeface="Arial"/>
                  <a:cs typeface="Arial"/>
                  <a:sym typeface="Arial"/>
                </a:rPr>
                <a:t>Call Variants</a:t>
              </a:r>
            </a:p>
          </p:txBody>
        </p:sp>
        <p:sp>
          <p:nvSpPr>
            <p:cNvPr id="63" name="Shape 63"/>
            <p:cNvSpPr/>
            <p:nvPr/>
          </p:nvSpPr>
          <p:spPr>
            <a:xfrm>
              <a:off x="6606493" y="2830935"/>
              <a:ext cx="1402844" cy="561136"/>
            </a:xfrm>
            <a:prstGeom prst="chevron">
              <a:avLst>
                <a:gd fmla="val 50000" name="adj"/>
              </a:avLst>
            </a:prstGeom>
            <a:solidFill>
              <a:srgbClr val="9DB6CB"/>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 name="Shape 64"/>
            <p:cNvSpPr txBox="1"/>
            <p:nvPr/>
          </p:nvSpPr>
          <p:spPr>
            <a:xfrm>
              <a:off x="6887063" y="2830935"/>
              <a:ext cx="841706" cy="561136"/>
            </a:xfrm>
            <a:prstGeom prst="rect">
              <a:avLst/>
            </a:prstGeom>
            <a:noFill/>
            <a:ln>
              <a:noFill/>
            </a:ln>
          </p:spPr>
          <p:txBody>
            <a:bodyPr anchorCtr="0" anchor="ctr" bIns="32000" lIns="48000" rIns="16000" tIns="32000">
              <a:noAutofit/>
            </a:bodyPr>
            <a:lstStyle/>
            <a:p>
              <a:pPr indent="0" lvl="0" marL="0" marR="0" rtl="0" algn="ctr">
                <a:lnSpc>
                  <a:spcPct val="90000"/>
                </a:lnSpc>
                <a:spcBef>
                  <a:spcPts val="0"/>
                </a:spcBef>
                <a:spcAft>
                  <a:spcPts val="0"/>
                </a:spcAft>
                <a:buSzPct val="25000"/>
                <a:buNone/>
              </a:pPr>
              <a:r>
                <a:rPr b="0" i="0" lang="en-GB" sz="1200" u="none" cap="none" strike="noStrike">
                  <a:solidFill>
                    <a:schemeClr val="dk1"/>
                  </a:solidFill>
                  <a:latin typeface="Arial"/>
                  <a:ea typeface="Arial"/>
                  <a:cs typeface="Arial"/>
                  <a:sym typeface="Arial"/>
                </a:rPr>
                <a:t>Annotate Variants</a:t>
              </a:r>
            </a:p>
          </p:txBody>
        </p:sp>
        <p:sp>
          <p:nvSpPr>
            <p:cNvPr id="65" name="Shape 65"/>
            <p:cNvSpPr/>
            <p:nvPr/>
          </p:nvSpPr>
          <p:spPr>
            <a:xfrm>
              <a:off x="5493575" y="2830935"/>
              <a:ext cx="1402844" cy="561136"/>
            </a:xfrm>
            <a:prstGeom prst="chevron">
              <a:avLst>
                <a:gd fmla="val 50000" name="adj"/>
              </a:avLst>
            </a:prstGeom>
            <a:solidFill>
              <a:srgbClr val="6F9ABA"/>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 name="Shape 66"/>
            <p:cNvSpPr txBox="1"/>
            <p:nvPr/>
          </p:nvSpPr>
          <p:spPr>
            <a:xfrm>
              <a:off x="5774144" y="2830935"/>
              <a:ext cx="841706" cy="561136"/>
            </a:xfrm>
            <a:prstGeom prst="rect">
              <a:avLst/>
            </a:prstGeom>
            <a:noFill/>
            <a:ln>
              <a:noFill/>
            </a:ln>
          </p:spPr>
          <p:txBody>
            <a:bodyPr anchorCtr="0" anchor="ctr" bIns="32000" lIns="48000" rIns="16000" tIns="32000">
              <a:noAutofit/>
            </a:bodyPr>
            <a:lstStyle/>
            <a:p>
              <a:pPr indent="0" lvl="0" marL="0" marR="0" rtl="0" algn="ctr">
                <a:lnSpc>
                  <a:spcPct val="90000"/>
                </a:lnSpc>
                <a:spcBef>
                  <a:spcPts val="0"/>
                </a:spcBef>
                <a:spcAft>
                  <a:spcPts val="0"/>
                </a:spcAft>
                <a:buSzPct val="25000"/>
                <a:buNone/>
              </a:pPr>
              <a:r>
                <a:rPr b="0" i="0" lang="en-GB" sz="1200" u="none" cap="none" strike="noStrike">
                  <a:solidFill>
                    <a:schemeClr val="lt1"/>
                  </a:solidFill>
                  <a:latin typeface="Arial"/>
                  <a:ea typeface="Arial"/>
                  <a:cs typeface="Arial"/>
                  <a:sym typeface="Arial"/>
                </a:rPr>
                <a:t>Filter Variants</a:t>
              </a:r>
            </a:p>
          </p:txBody>
        </p:sp>
        <p:sp>
          <p:nvSpPr>
            <p:cNvPr id="67" name="Shape 67"/>
            <p:cNvSpPr/>
            <p:nvPr/>
          </p:nvSpPr>
          <p:spPr>
            <a:xfrm>
              <a:off x="7720745" y="2830935"/>
              <a:ext cx="1402844" cy="561136"/>
            </a:xfrm>
            <a:prstGeom prst="chevron">
              <a:avLst>
                <a:gd fmla="val 50000" name="adj"/>
              </a:avLst>
            </a:prstGeom>
            <a:solidFill>
              <a:srgbClr val="467EA5"/>
            </a:solidFill>
            <a:ln cap="flat" cmpd="sng" w="2540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 name="Shape 68"/>
            <p:cNvSpPr txBox="1"/>
            <p:nvPr/>
          </p:nvSpPr>
          <p:spPr>
            <a:xfrm>
              <a:off x="8001314" y="2830935"/>
              <a:ext cx="841706" cy="561136"/>
            </a:xfrm>
            <a:prstGeom prst="rect">
              <a:avLst/>
            </a:prstGeom>
            <a:noFill/>
            <a:ln>
              <a:noFill/>
            </a:ln>
          </p:spPr>
          <p:txBody>
            <a:bodyPr anchorCtr="0" anchor="ctr" bIns="32000" lIns="48000" rIns="16000" tIns="32000">
              <a:noAutofit/>
            </a:bodyPr>
            <a:lstStyle/>
            <a:p>
              <a:pPr indent="0" lvl="0" marL="0" marR="0" rtl="0" algn="ctr">
                <a:lnSpc>
                  <a:spcPct val="90000"/>
                </a:lnSpc>
                <a:spcBef>
                  <a:spcPts val="0"/>
                </a:spcBef>
                <a:spcAft>
                  <a:spcPts val="0"/>
                </a:spcAft>
                <a:buSzPct val="25000"/>
                <a:buNone/>
              </a:pPr>
              <a:r>
                <a:rPr b="0" i="0" lang="en-GB" sz="1200" u="none" cap="none" strike="noStrike">
                  <a:solidFill>
                    <a:schemeClr val="lt1"/>
                  </a:solidFill>
                  <a:latin typeface="Arial"/>
                  <a:ea typeface="Arial"/>
                  <a:cs typeface="Arial"/>
                  <a:sym typeface="Arial"/>
                </a:rPr>
                <a:t>Identify Changes</a:t>
              </a:r>
            </a:p>
          </p:txBody>
        </p:sp>
      </p:grpSp>
      <p:sp>
        <p:nvSpPr>
          <p:cNvPr id="69" name="Shape 69"/>
          <p:cNvSpPr/>
          <p:nvPr/>
        </p:nvSpPr>
        <p:spPr>
          <a:xfrm rot="-5400000">
            <a:off x="2054225" y="1108075"/>
            <a:ext cx="431799" cy="2698750"/>
          </a:xfrm>
          <a:prstGeom prst="rightBrace">
            <a:avLst>
              <a:gd fmla="val 8333" name="adj1"/>
              <a:gd fmla="val 50000" name="adj2"/>
            </a:avLst>
          </a:prstGeom>
          <a:noFill/>
          <a:ln cap="flat" cmpd="sng" w="381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0" name="Shape 70"/>
          <p:cNvSpPr/>
          <p:nvPr/>
        </p:nvSpPr>
        <p:spPr>
          <a:xfrm rot="-5400000">
            <a:off x="4683125" y="1616075"/>
            <a:ext cx="431799" cy="1682749"/>
          </a:xfrm>
          <a:prstGeom prst="rightBrace">
            <a:avLst>
              <a:gd fmla="val 8333" name="adj1"/>
              <a:gd fmla="val 50000" name="adj2"/>
            </a:avLst>
          </a:prstGeom>
          <a:noFill/>
          <a:ln cap="flat" cmpd="sng" w="381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1" name="Shape 71"/>
          <p:cNvSpPr/>
          <p:nvPr/>
        </p:nvSpPr>
        <p:spPr>
          <a:xfrm rot="-5400000">
            <a:off x="6918325" y="1616074"/>
            <a:ext cx="431799" cy="1682749"/>
          </a:xfrm>
          <a:prstGeom prst="rightBrace">
            <a:avLst>
              <a:gd fmla="val 8333" name="adj1"/>
              <a:gd fmla="val 50000" name="adj2"/>
            </a:avLst>
          </a:prstGeom>
          <a:noFill/>
          <a:ln cap="flat" cmpd="sng" w="381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2" name="Shape 72"/>
          <p:cNvSpPr txBox="1"/>
          <p:nvPr/>
        </p:nvSpPr>
        <p:spPr>
          <a:xfrm>
            <a:off x="1422400" y="1625600"/>
            <a:ext cx="1701799" cy="461664"/>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i="0" lang="en-GB" sz="2400" u="none" cap="none" strike="noStrike">
                <a:solidFill>
                  <a:schemeClr val="dk1"/>
                </a:solidFill>
                <a:latin typeface="Arial"/>
                <a:ea typeface="Arial"/>
                <a:cs typeface="Arial"/>
                <a:sym typeface="Arial"/>
              </a:rPr>
              <a:t>Session 1</a:t>
            </a:r>
          </a:p>
        </p:txBody>
      </p:sp>
      <p:sp>
        <p:nvSpPr>
          <p:cNvPr id="73" name="Shape 73"/>
          <p:cNvSpPr txBox="1"/>
          <p:nvPr/>
        </p:nvSpPr>
        <p:spPr>
          <a:xfrm>
            <a:off x="4048125" y="1651000"/>
            <a:ext cx="1701799" cy="461664"/>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i="0" lang="en-GB" sz="2400" u="none" cap="none" strike="noStrike">
                <a:solidFill>
                  <a:schemeClr val="dk1"/>
                </a:solidFill>
                <a:latin typeface="Arial"/>
                <a:ea typeface="Arial"/>
                <a:cs typeface="Arial"/>
                <a:sym typeface="Arial"/>
              </a:rPr>
              <a:t>Session 2</a:t>
            </a:r>
          </a:p>
        </p:txBody>
      </p:sp>
      <p:sp>
        <p:nvSpPr>
          <p:cNvPr id="74" name="Shape 74"/>
          <p:cNvSpPr txBox="1"/>
          <p:nvPr/>
        </p:nvSpPr>
        <p:spPr>
          <a:xfrm>
            <a:off x="6286500" y="1663700"/>
            <a:ext cx="1701799" cy="461664"/>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i="0" lang="en-GB" sz="2400" u="none" cap="none" strike="noStrike">
                <a:solidFill>
                  <a:schemeClr val="dk1"/>
                </a:solidFill>
                <a:latin typeface="Arial"/>
                <a:ea typeface="Arial"/>
                <a:cs typeface="Arial"/>
                <a:sym typeface="Arial"/>
              </a:rPr>
              <a:t>Session 3</a:t>
            </a:r>
          </a:p>
        </p:txBody>
      </p:sp>
      <p:sp>
        <p:nvSpPr>
          <p:cNvPr id="75" name="Shape 75"/>
          <p:cNvSpPr txBox="1"/>
          <p:nvPr/>
        </p:nvSpPr>
        <p:spPr>
          <a:xfrm>
            <a:off x="8178800" y="1651000"/>
            <a:ext cx="1701799" cy="461664"/>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i="0" lang="en-GB" sz="2400" u="none" cap="none" strike="noStrike">
                <a:solidFill>
                  <a:schemeClr val="dk1"/>
                </a:solidFill>
                <a:latin typeface="Arial"/>
                <a:ea typeface="Arial"/>
                <a:cs typeface="Arial"/>
                <a:sym typeface="Arial"/>
              </a:rPr>
              <a:t>Session 4</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nvSpPr>
        <p:spPr>
          <a:xfrm>
            <a:off x="536575" y="265112"/>
            <a:ext cx="8796338" cy="3939538"/>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spcAft>
                <a:spcPts val="0"/>
              </a:spcAft>
              <a:buSzPct val="25000"/>
              <a:buNone/>
            </a:pPr>
            <a:r>
              <a:rPr b="1" i="0" lang="en-GB" sz="2400" u="none" cap="none" strike="noStrike">
                <a:solidFill>
                  <a:schemeClr val="dk1"/>
                </a:solidFill>
                <a:latin typeface="Arial"/>
                <a:ea typeface="Arial"/>
                <a:cs typeface="Arial"/>
                <a:sym typeface="Arial"/>
              </a:rPr>
              <a:t>Summary</a:t>
            </a: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You have filtered variant files for Wild Type and AmpB resistant mutant type. You are able to compare these two files and identify the SNPs that are unique to each individual file. </a:t>
            </a:r>
          </a:p>
          <a:p>
            <a:pPr indent="0" lvl="0" marL="0" marR="0" rtl="0" algn="l">
              <a:lnSpc>
                <a:spcPct val="15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Generate a Venn Diagram showing the SNP overlap between the two samples.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nvSpPr>
        <p:spPr>
          <a:xfrm>
            <a:off x="536575" y="265112"/>
            <a:ext cx="8796338" cy="4493536"/>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spcAft>
                <a:spcPts val="0"/>
              </a:spcAft>
              <a:buSzPct val="25000"/>
              <a:buNone/>
            </a:pPr>
            <a:r>
              <a:rPr b="1" i="0" lang="en-GB" sz="2400" u="none" cap="none" strike="noStrike">
                <a:solidFill>
                  <a:schemeClr val="dk1"/>
                </a:solidFill>
                <a:latin typeface="Arial"/>
                <a:ea typeface="Arial"/>
                <a:cs typeface="Arial"/>
                <a:sym typeface="Arial"/>
              </a:rPr>
              <a:t>The Next Step</a:t>
            </a: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There is still a long list of SNPs that are specific to the AmpBR sample…how can these be narrowed down?</a:t>
            </a:r>
          </a:p>
          <a:p>
            <a:pPr indent="0" lvl="0" marL="0" marR="0" rtl="0" algn="l">
              <a:lnSpc>
                <a:spcPct val="15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Proteomics Session</a:t>
            </a: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Metabolomics Session</a:t>
            </a:r>
          </a:p>
          <a:p>
            <a:pPr indent="0" lvl="0" marL="0" marR="0" rtl="0" algn="l">
              <a:lnSpc>
                <a:spcPct val="15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We will continue this in Genomics Session 4</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nvSpPr>
        <p:spPr>
          <a:xfrm>
            <a:off x="536575" y="671512"/>
            <a:ext cx="8796338" cy="3744614"/>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spcAft>
                <a:spcPts val="0"/>
              </a:spcAft>
              <a:buSzPct val="25000"/>
              <a:buNone/>
            </a:pPr>
            <a:r>
              <a:rPr b="1" i="0" lang="en-GB" sz="3200" u="none" cap="none" strike="noStrike">
                <a:solidFill>
                  <a:schemeClr val="dk1"/>
                </a:solidFill>
                <a:latin typeface="Arial"/>
                <a:ea typeface="Arial"/>
                <a:cs typeface="Arial"/>
                <a:sym typeface="Arial"/>
              </a:rPr>
              <a:t>Session 3</a:t>
            </a:r>
          </a:p>
          <a:p>
            <a:pPr indent="0" lvl="0" marL="0" marR="0" rtl="0" algn="ctr">
              <a:lnSpc>
                <a:spcPct val="150000"/>
              </a:lnSpc>
              <a:spcBef>
                <a:spcPts val="0"/>
              </a:spcBef>
              <a:spcAft>
                <a:spcPts val="0"/>
              </a:spcAft>
              <a:buNone/>
            </a:pPr>
            <a:r>
              <a:t/>
            </a:r>
            <a:endParaRPr b="1" i="0" sz="3200" u="none" cap="none" strike="noStrike">
              <a:solidFill>
                <a:schemeClr val="dk1"/>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ct val="100000"/>
              <a:buFont typeface="Arial"/>
              <a:buChar char="•"/>
            </a:pPr>
            <a:r>
              <a:rPr b="0" i="0" lang="en-GB" sz="3200" u="none" cap="none" strike="noStrike">
                <a:solidFill>
                  <a:schemeClr val="dk1"/>
                </a:solidFill>
                <a:latin typeface="Arial"/>
                <a:ea typeface="Arial"/>
                <a:cs typeface="Arial"/>
                <a:sym typeface="Arial"/>
              </a:rPr>
              <a:t>Filtering variants</a:t>
            </a:r>
          </a:p>
          <a:p>
            <a:pPr indent="-457200" lvl="0" marL="457200" marR="0" rtl="0" algn="l">
              <a:lnSpc>
                <a:spcPct val="150000"/>
              </a:lnSpc>
              <a:spcBef>
                <a:spcPts val="0"/>
              </a:spcBef>
              <a:spcAft>
                <a:spcPts val="0"/>
              </a:spcAft>
              <a:buClr>
                <a:schemeClr val="dk1"/>
              </a:buClr>
              <a:buSzPct val="100000"/>
              <a:buFont typeface="Arial"/>
              <a:buChar char="•"/>
            </a:pPr>
            <a:r>
              <a:rPr b="0" i="0" lang="en-GB" sz="3200" u="none" cap="none" strike="noStrike">
                <a:solidFill>
                  <a:schemeClr val="dk1"/>
                </a:solidFill>
                <a:latin typeface="Arial"/>
                <a:ea typeface="Arial"/>
                <a:cs typeface="Arial"/>
                <a:sym typeface="Arial"/>
              </a:rPr>
              <a:t>Exploration of variants (vcf files)</a:t>
            </a:r>
          </a:p>
          <a:p>
            <a:pPr indent="-457200" lvl="0" marL="457200" marR="0" rtl="0" algn="l">
              <a:lnSpc>
                <a:spcPct val="150000"/>
              </a:lnSpc>
              <a:spcBef>
                <a:spcPts val="0"/>
              </a:spcBef>
              <a:spcAft>
                <a:spcPts val="0"/>
              </a:spcAft>
              <a:buClr>
                <a:schemeClr val="dk1"/>
              </a:buClr>
              <a:buSzPct val="100000"/>
              <a:buFont typeface="Arial"/>
              <a:buChar char="•"/>
            </a:pPr>
            <a:r>
              <a:rPr b="0" i="0" lang="en-GB" sz="3200" u="none" cap="none" strike="noStrike">
                <a:solidFill>
                  <a:schemeClr val="dk1"/>
                </a:solidFill>
                <a:latin typeface="Arial"/>
                <a:ea typeface="Arial"/>
                <a:cs typeface="Arial"/>
                <a:sym typeface="Arial"/>
              </a:rPr>
              <a:t>Variant annotation and effect prediction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nvSpPr>
        <p:spPr>
          <a:xfrm>
            <a:off x="118532" y="112715"/>
            <a:ext cx="9668932" cy="789959"/>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spcAft>
                <a:spcPts val="0"/>
              </a:spcAft>
              <a:buSzPct val="25000"/>
              <a:buNone/>
            </a:pPr>
            <a:r>
              <a:rPr b="1" i="0" lang="en-GB" sz="3200" u="none" cap="none" strike="noStrike">
                <a:solidFill>
                  <a:schemeClr val="dk1"/>
                </a:solidFill>
                <a:latin typeface="Arial"/>
                <a:ea typeface="Arial"/>
                <a:cs typeface="Arial"/>
                <a:sym typeface="Arial"/>
              </a:rPr>
              <a:t>GATK Variant Calling Best Practices Workflow</a:t>
            </a:r>
          </a:p>
        </p:txBody>
      </p:sp>
      <p:pic>
        <p:nvPicPr>
          <p:cNvPr id="86" name="Shape 86"/>
          <p:cNvPicPr preferRelativeResize="0"/>
          <p:nvPr/>
        </p:nvPicPr>
        <p:blipFill rotWithShape="1">
          <a:blip r:embed="rId3">
            <a:alphaModFix/>
          </a:blip>
          <a:srcRect b="0" l="0" r="0" t="0"/>
          <a:stretch/>
        </p:blipFill>
        <p:spPr>
          <a:xfrm>
            <a:off x="0" y="952500"/>
            <a:ext cx="9906000" cy="4953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nvSpPr>
        <p:spPr>
          <a:xfrm>
            <a:off x="536575" y="214312"/>
            <a:ext cx="8796338" cy="4678203"/>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SzPct val="25000"/>
              <a:buNone/>
            </a:pPr>
            <a:r>
              <a:rPr b="1" i="0" lang="en-GB" sz="3200" u="none" cap="none" strike="noStrike">
                <a:solidFill>
                  <a:schemeClr val="dk1"/>
                </a:solidFill>
                <a:latin typeface="Arial"/>
                <a:ea typeface="Arial"/>
                <a:cs typeface="Arial"/>
                <a:sym typeface="Arial"/>
              </a:rPr>
              <a:t>Software </a:t>
            </a: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IGV – for browsing the alignments</a:t>
            </a:r>
            <a:r>
              <a:rPr lang="en-GB" sz="2400">
                <a:solidFill>
                  <a:schemeClr val="dk1"/>
                </a:solidFill>
              </a:rPr>
              <a:t> (install on your local computer)</a:t>
            </a: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http://www.broadinstitute.org/software/igv/log-in</a:t>
            </a: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 </a:t>
            </a:r>
          </a:p>
          <a:p>
            <a:pPr indent="0" lvl="0" marL="0" marR="0" rtl="0" algn="l">
              <a:lnSpc>
                <a:spcPct val="150000"/>
              </a:lnSpc>
              <a:spcBef>
                <a:spcPts val="0"/>
              </a:spcBef>
              <a:spcAft>
                <a:spcPts val="0"/>
              </a:spcAft>
              <a:buSzPct val="25000"/>
              <a:buNone/>
            </a:pPr>
            <a:r>
              <a:rPr lang="en-GB" sz="2400">
                <a:solidFill>
                  <a:schemeClr val="dk1"/>
                </a:solidFill>
              </a:rPr>
              <a:t>Move or copy your reference and bam/vcf files to ~/www/Data and use “Load from URL” in IGV</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nvSpPr>
        <p:spPr>
          <a:xfrm>
            <a:off x="536575" y="874712"/>
            <a:ext cx="8796338" cy="4124204"/>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SzPct val="25000"/>
              <a:buNone/>
            </a:pPr>
            <a:r>
              <a:rPr b="1" i="0" lang="en-GB" sz="3200" u="none" cap="none" strike="noStrike">
                <a:solidFill>
                  <a:schemeClr val="dk1"/>
                </a:solidFill>
                <a:latin typeface="Arial"/>
                <a:ea typeface="Arial"/>
                <a:cs typeface="Arial"/>
                <a:sym typeface="Arial"/>
              </a:rPr>
              <a:t>Software</a:t>
            </a:r>
          </a:p>
          <a:p>
            <a:pPr indent="0" lvl="0" marL="0" marR="0" rtl="0" algn="l">
              <a:lnSpc>
                <a:spcPct val="150000"/>
              </a:lnSpc>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SzPct val="25000"/>
              <a:buNone/>
            </a:pPr>
            <a:r>
              <a:rPr b="1" i="0" lang="en-GB" sz="2400" u="none" cap="none" strike="noStrike">
                <a:solidFill>
                  <a:schemeClr val="dk1"/>
                </a:solidFill>
                <a:latin typeface="Arial"/>
                <a:ea typeface="Arial"/>
                <a:cs typeface="Arial"/>
                <a:sym typeface="Arial"/>
              </a:rPr>
              <a:t>SnpEff</a:t>
            </a: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http://snpeff.sourceforge.net/</a:t>
            </a:r>
          </a:p>
          <a:p>
            <a:pPr indent="0" lvl="0" marL="0" marR="0" rtl="0" algn="l">
              <a:lnSpc>
                <a:spcPct val="15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SzPct val="25000"/>
              <a:buNone/>
            </a:pPr>
            <a:r>
              <a:rPr b="1" i="0" lang="en-GB" sz="2400" u="none" cap="none" strike="noStrike">
                <a:solidFill>
                  <a:schemeClr val="dk1"/>
                </a:solidFill>
                <a:latin typeface="Arial"/>
                <a:ea typeface="Arial"/>
                <a:cs typeface="Arial"/>
                <a:sym typeface="Arial"/>
              </a:rPr>
              <a:t>VCFtools</a:t>
            </a:r>
          </a:p>
          <a:p>
            <a:pPr indent="0" lvl="0" marL="0" marR="0" rtl="0" algn="l">
              <a:lnSpc>
                <a:spcPct val="150000"/>
              </a:lnSpc>
              <a:spcBef>
                <a:spcPts val="0"/>
              </a:spcBef>
              <a:spcAft>
                <a:spcPts val="0"/>
              </a:spcAft>
              <a:buSzPct val="25000"/>
              <a:buNone/>
            </a:pPr>
            <a:r>
              <a:rPr b="0" i="0" lang="en-GB" sz="2400" u="none" cap="none" strike="noStrike">
                <a:solidFill>
                  <a:schemeClr val="dk1"/>
                </a:solidFill>
                <a:latin typeface="Arial"/>
                <a:ea typeface="Arial"/>
                <a:cs typeface="Arial"/>
                <a:sym typeface="Arial"/>
              </a:rPr>
              <a:t>http://vcftools.sourceforge.net/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nvSpPr>
        <p:spPr>
          <a:xfrm>
            <a:off x="536575" y="265112"/>
            <a:ext cx="8796338" cy="4483279"/>
          </a:xfrm>
          <a:prstGeom prst="rect">
            <a:avLst/>
          </a:prstGeom>
          <a:noFill/>
          <a:ln>
            <a:noFill/>
          </a:ln>
        </p:spPr>
        <p:txBody>
          <a:bodyPr anchorCtr="0" anchor="t" bIns="45700" lIns="91425" rIns="91425" tIns="45700">
            <a:noAutofit/>
          </a:bodyPr>
          <a:lstStyle/>
          <a:p>
            <a:pPr indent="0" lvl="0" marL="0" marR="0" rtl="0">
              <a:lnSpc>
                <a:spcPct val="150000"/>
              </a:lnSpc>
              <a:spcBef>
                <a:spcPts val="0"/>
              </a:spcBef>
              <a:spcAft>
                <a:spcPts val="0"/>
              </a:spcAft>
              <a:buSzPct val="25000"/>
              <a:buNone/>
            </a:pPr>
            <a:r>
              <a:rPr b="1" i="0" lang="en-GB" sz="3200" u="none" cap="none" strike="noStrike">
                <a:solidFill>
                  <a:schemeClr val="dk1"/>
                </a:solidFill>
                <a:latin typeface="Arial"/>
                <a:ea typeface="Arial"/>
                <a:cs typeface="Arial"/>
                <a:sym typeface="Arial"/>
              </a:rPr>
              <a:t>Session 3 Objectives</a:t>
            </a:r>
          </a:p>
          <a:p>
            <a:pPr indent="0" lvl="0" marL="0" marR="0" rtl="0">
              <a:lnSpc>
                <a:spcPct val="15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nSpc>
                <a:spcPct val="150000"/>
              </a:lnSpc>
              <a:spcBef>
                <a:spcPts val="0"/>
              </a:spcBef>
              <a:spcAft>
                <a:spcPts val="0"/>
              </a:spcAft>
              <a:buSzPct val="25000"/>
              <a:buNone/>
            </a:pPr>
            <a:r>
              <a:rPr b="0" i="0" lang="en-GB" sz="3200" u="none" cap="none" strike="noStrike">
                <a:solidFill>
                  <a:schemeClr val="dk1"/>
                </a:solidFill>
                <a:latin typeface="Arial"/>
                <a:ea typeface="Arial"/>
                <a:cs typeface="Arial"/>
                <a:sym typeface="Arial"/>
              </a:rPr>
              <a:t>By the end of this session you will be able to:</a:t>
            </a:r>
          </a:p>
          <a:p>
            <a:pPr indent="-457200" lvl="0" marL="457200" marR="0" rtl="0">
              <a:lnSpc>
                <a:spcPct val="150000"/>
              </a:lnSpc>
              <a:spcBef>
                <a:spcPts val="0"/>
              </a:spcBef>
              <a:spcAft>
                <a:spcPts val="0"/>
              </a:spcAft>
              <a:buClr>
                <a:schemeClr val="dk1"/>
              </a:buClr>
              <a:buSzPct val="100000"/>
              <a:buFont typeface="Arial"/>
              <a:buChar char="•"/>
            </a:pPr>
            <a:r>
              <a:rPr b="0" i="0" lang="en-GB" sz="3200" u="none" cap="none" strike="noStrike">
                <a:solidFill>
                  <a:schemeClr val="dk1"/>
                </a:solidFill>
                <a:latin typeface="Arial"/>
                <a:ea typeface="Arial"/>
                <a:cs typeface="Arial"/>
                <a:sym typeface="Arial"/>
              </a:rPr>
              <a:t>Use GATK to filter variants</a:t>
            </a:r>
          </a:p>
          <a:p>
            <a:pPr indent="-457200" lvl="0" marL="457200" marR="0" rtl="0">
              <a:lnSpc>
                <a:spcPct val="150000"/>
              </a:lnSpc>
              <a:spcBef>
                <a:spcPts val="0"/>
              </a:spcBef>
              <a:spcAft>
                <a:spcPts val="0"/>
              </a:spcAft>
              <a:buClr>
                <a:schemeClr val="dk1"/>
              </a:buClr>
              <a:buSzPct val="100000"/>
              <a:buFont typeface="Arial"/>
              <a:buChar char="•"/>
            </a:pPr>
            <a:r>
              <a:rPr b="0" i="0" lang="en-GB" sz="3200" u="none" cap="none" strike="noStrike">
                <a:solidFill>
                  <a:schemeClr val="dk1"/>
                </a:solidFill>
                <a:latin typeface="Arial"/>
                <a:ea typeface="Arial"/>
                <a:cs typeface="Arial"/>
                <a:sym typeface="Arial"/>
              </a:rPr>
              <a:t>Identify the effects of SNPs and Indels</a:t>
            </a:r>
          </a:p>
          <a:p>
            <a:pPr indent="-457200" lvl="0" marL="457200" marR="0" rtl="0">
              <a:lnSpc>
                <a:spcPct val="150000"/>
              </a:lnSpc>
              <a:spcBef>
                <a:spcPts val="0"/>
              </a:spcBef>
              <a:spcAft>
                <a:spcPts val="0"/>
              </a:spcAft>
              <a:buClr>
                <a:schemeClr val="dk1"/>
              </a:buClr>
              <a:buSzPct val="100000"/>
              <a:buFont typeface="Arial"/>
              <a:buChar char="•"/>
            </a:pPr>
            <a:r>
              <a:rPr b="0" i="0" lang="en-GB" sz="3200" u="none" cap="none" strike="noStrike">
                <a:solidFill>
                  <a:schemeClr val="dk1"/>
                </a:solidFill>
                <a:latin typeface="Arial"/>
                <a:ea typeface="Arial"/>
                <a:cs typeface="Arial"/>
                <a:sym typeface="Arial"/>
              </a:rPr>
              <a:t>Visualize variants in genomic context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nvSpPr>
        <p:spPr>
          <a:xfrm>
            <a:off x="536574" y="188913"/>
            <a:ext cx="9102725" cy="5221943"/>
          </a:xfrm>
          <a:prstGeom prst="rect">
            <a:avLst/>
          </a:prstGeom>
          <a:noFill/>
          <a:ln>
            <a:noFill/>
          </a:ln>
        </p:spPr>
        <p:txBody>
          <a:bodyPr anchorCtr="0" anchor="t" bIns="45700" lIns="91425" rIns="91425" tIns="45700">
            <a:noAutofit/>
          </a:bodyPr>
          <a:lstStyle/>
          <a:p>
            <a:pPr indent="0" lvl="0" marL="0" marR="0" rtl="0">
              <a:lnSpc>
                <a:spcPct val="150000"/>
              </a:lnSpc>
              <a:spcBef>
                <a:spcPts val="0"/>
              </a:spcBef>
              <a:spcAft>
                <a:spcPts val="0"/>
              </a:spcAft>
              <a:buSzPct val="25000"/>
              <a:buNone/>
            </a:pPr>
            <a:r>
              <a:rPr b="1" i="0" lang="en-GB" sz="3200" u="none" cap="none" strike="noStrike">
                <a:solidFill>
                  <a:schemeClr val="dk1"/>
                </a:solidFill>
                <a:latin typeface="Arial"/>
                <a:ea typeface="Arial"/>
                <a:cs typeface="Arial"/>
                <a:sym typeface="Arial"/>
              </a:rPr>
              <a:t>Filtering Parameters</a:t>
            </a:r>
          </a:p>
          <a:p>
            <a:pPr indent="-406400" lvl="0" marL="457200" marR="0" rtl="0">
              <a:lnSpc>
                <a:spcPct val="150000"/>
              </a:lnSpc>
              <a:spcBef>
                <a:spcPts val="0"/>
              </a:spcBef>
              <a:spcAft>
                <a:spcPts val="0"/>
              </a:spcAft>
              <a:buClr>
                <a:schemeClr val="dk1"/>
              </a:buClr>
              <a:buSzPct val="100000"/>
              <a:buFont typeface="Arial"/>
              <a:buChar char="•"/>
            </a:pPr>
            <a:r>
              <a:rPr b="0" i="0" lang="en-GB" sz="2400" u="none" cap="none" strike="noStrike">
                <a:solidFill>
                  <a:schemeClr val="dk1"/>
                </a:solidFill>
                <a:latin typeface="Arial"/>
                <a:ea typeface="Arial"/>
                <a:cs typeface="Arial"/>
                <a:sym typeface="Arial"/>
              </a:rPr>
              <a:t>QualByDepth (QD)</a:t>
            </a:r>
          </a:p>
          <a:p>
            <a:pPr indent="-406400" lvl="0" marL="457200" marR="0" rtl="0">
              <a:lnSpc>
                <a:spcPct val="150000"/>
              </a:lnSpc>
              <a:spcBef>
                <a:spcPts val="0"/>
              </a:spcBef>
              <a:spcAft>
                <a:spcPts val="0"/>
              </a:spcAft>
              <a:buClr>
                <a:schemeClr val="dk1"/>
              </a:buClr>
              <a:buSzPct val="100000"/>
              <a:buFont typeface="Arial"/>
              <a:buChar char="•"/>
            </a:pPr>
            <a:r>
              <a:rPr b="0" i="0" lang="en-GB" sz="2400" u="none" cap="none" strike="noStrike">
                <a:solidFill>
                  <a:schemeClr val="dk1"/>
                </a:solidFill>
                <a:latin typeface="Arial"/>
                <a:ea typeface="Arial"/>
                <a:cs typeface="Arial"/>
                <a:sym typeface="Arial"/>
              </a:rPr>
              <a:t>FisherStrand (FS) (</a:t>
            </a:r>
            <a:r>
              <a:rPr lang="en-GB" sz="2400">
                <a:solidFill>
                  <a:schemeClr val="dk1"/>
                </a:solidFill>
              </a:rPr>
              <a:t>filters variants all from 1 strand)</a:t>
            </a:r>
          </a:p>
          <a:p>
            <a:pPr indent="-406400" lvl="0" marL="457200" marR="0" rtl="0">
              <a:lnSpc>
                <a:spcPct val="150000"/>
              </a:lnSpc>
              <a:spcBef>
                <a:spcPts val="0"/>
              </a:spcBef>
              <a:spcAft>
                <a:spcPts val="0"/>
              </a:spcAft>
              <a:buClr>
                <a:schemeClr val="dk1"/>
              </a:buClr>
              <a:buSzPct val="100000"/>
              <a:buFont typeface="Arial"/>
              <a:buChar char="•"/>
            </a:pPr>
            <a:r>
              <a:rPr b="0" i="0" lang="en-GB" sz="2400" u="none" cap="none" strike="noStrike">
                <a:solidFill>
                  <a:schemeClr val="dk1"/>
                </a:solidFill>
                <a:latin typeface="Arial"/>
                <a:ea typeface="Arial"/>
                <a:cs typeface="Arial"/>
                <a:sym typeface="Arial"/>
              </a:rPr>
              <a:t>RMSMappingQuality (MQ)</a:t>
            </a:r>
          </a:p>
          <a:p>
            <a:pPr indent="-406400" lvl="0" marL="457200" marR="0" rtl="0">
              <a:lnSpc>
                <a:spcPct val="150000"/>
              </a:lnSpc>
              <a:spcBef>
                <a:spcPts val="0"/>
              </a:spcBef>
              <a:spcAft>
                <a:spcPts val="0"/>
              </a:spcAft>
              <a:buClr>
                <a:schemeClr val="dk1"/>
              </a:buClr>
              <a:buSzPct val="100000"/>
              <a:buFont typeface="Arial"/>
              <a:buChar char="•"/>
            </a:pPr>
            <a:r>
              <a:rPr b="0" i="0" lang="en-GB" sz="2400" u="none" cap="none" strike="noStrike">
                <a:solidFill>
                  <a:schemeClr val="dk1"/>
                </a:solidFill>
                <a:latin typeface="Arial"/>
                <a:ea typeface="Arial"/>
                <a:cs typeface="Arial"/>
                <a:sym typeface="Arial"/>
              </a:rPr>
              <a:t>HaplotypeScore</a:t>
            </a:r>
          </a:p>
          <a:p>
            <a:pPr indent="-406400" lvl="0" marL="457200" marR="0" rtl="0">
              <a:lnSpc>
                <a:spcPct val="150000"/>
              </a:lnSpc>
              <a:spcBef>
                <a:spcPts val="0"/>
              </a:spcBef>
              <a:spcAft>
                <a:spcPts val="0"/>
              </a:spcAft>
              <a:buClr>
                <a:schemeClr val="dk1"/>
              </a:buClr>
              <a:buSzPct val="100000"/>
              <a:buFont typeface="Arial"/>
              <a:buChar char="•"/>
            </a:pPr>
            <a:r>
              <a:rPr b="0" i="0" lang="en-GB" sz="2400" u="none" cap="none" strike="noStrike">
                <a:solidFill>
                  <a:schemeClr val="dk1"/>
                </a:solidFill>
                <a:latin typeface="Arial"/>
                <a:ea typeface="Arial"/>
                <a:cs typeface="Arial"/>
                <a:sym typeface="Arial"/>
              </a:rPr>
              <a:t>MappingQualityRankSumTest (MQRankSum) (filte</a:t>
            </a:r>
            <a:r>
              <a:rPr lang="en-GB" sz="2400">
                <a:solidFill>
                  <a:schemeClr val="dk1"/>
                </a:solidFill>
              </a:rPr>
              <a:t>rs</a:t>
            </a:r>
            <a:r>
              <a:rPr b="0" i="0" lang="en-GB" sz="2400" u="none" cap="none" strike="noStrike">
                <a:solidFill>
                  <a:schemeClr val="dk1"/>
                </a:solidFill>
                <a:latin typeface="Arial"/>
                <a:ea typeface="Arial"/>
                <a:cs typeface="Arial"/>
                <a:sym typeface="Arial"/>
              </a:rPr>
              <a:t> </a:t>
            </a:r>
            <a:r>
              <a:rPr lang="en-GB" sz="2400">
                <a:solidFill>
                  <a:schemeClr val="dk1"/>
                </a:solidFill>
              </a:rPr>
              <a:t>variants all from low quality reads) </a:t>
            </a:r>
          </a:p>
          <a:p>
            <a:pPr indent="-406400" lvl="0" marL="457200" marR="0" rtl="0">
              <a:lnSpc>
                <a:spcPct val="150000"/>
              </a:lnSpc>
              <a:spcBef>
                <a:spcPts val="0"/>
              </a:spcBef>
              <a:spcAft>
                <a:spcPts val="0"/>
              </a:spcAft>
              <a:buClr>
                <a:schemeClr val="dk1"/>
              </a:buClr>
              <a:buSzPct val="100000"/>
              <a:buFont typeface="Arial"/>
              <a:buChar char="•"/>
            </a:pPr>
            <a:r>
              <a:rPr b="0" i="0" lang="en-GB" sz="2400" u="none" cap="none" strike="noStrike">
                <a:solidFill>
                  <a:schemeClr val="dk1"/>
                </a:solidFill>
                <a:latin typeface="Arial"/>
                <a:ea typeface="Arial"/>
                <a:cs typeface="Arial"/>
                <a:sym typeface="Arial"/>
              </a:rPr>
              <a:t>ReadPosRankSumTest (ReadPosRankSum) (filters va</a:t>
            </a:r>
            <a:r>
              <a:rPr lang="en-GB" sz="2400">
                <a:solidFill>
                  <a:schemeClr val="dk1"/>
                </a:solidFill>
              </a:rPr>
              <a:t>riants all from read ends)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0" y="184550"/>
            <a:ext cx="9906000" cy="5346000"/>
          </a:xfrm>
          <a:prstGeom prst="rect">
            <a:avLst/>
          </a:prstGeom>
          <a:noFill/>
          <a:ln>
            <a:noFill/>
          </a:ln>
        </p:spPr>
        <p:txBody>
          <a:bodyPr anchorCtr="0" anchor="t" bIns="45700" lIns="91425" rIns="91425" tIns="45700">
            <a:noAutofit/>
          </a:bodyPr>
          <a:lstStyle/>
          <a:p>
            <a:pPr indent="0" lvl="0" marL="0" marR="0" rtl="0">
              <a:lnSpc>
                <a:spcPct val="150000"/>
              </a:lnSpc>
              <a:spcBef>
                <a:spcPts val="0"/>
              </a:spcBef>
              <a:spcAft>
                <a:spcPts val="0"/>
              </a:spcAft>
              <a:buSzPct val="25000"/>
              <a:buNone/>
            </a:pPr>
            <a:r>
              <a:rPr b="1" i="0" lang="en-GB" sz="3200" u="none" cap="none" strike="noStrike">
                <a:solidFill>
                  <a:schemeClr val="dk1"/>
                </a:solidFill>
                <a:latin typeface="Arial"/>
                <a:ea typeface="Arial"/>
                <a:cs typeface="Arial"/>
                <a:sym typeface="Arial"/>
              </a:rPr>
              <a:t>Filtering Example</a:t>
            </a:r>
          </a:p>
          <a:p>
            <a:pPr indent="0" lvl="0" marL="0" marR="0" rtl="0" algn="l">
              <a:lnSpc>
                <a:spcPct val="150000"/>
              </a:lnSpc>
              <a:spcBef>
                <a:spcPts val="0"/>
              </a:spcBef>
              <a:spcAft>
                <a:spcPts val="0"/>
              </a:spcAft>
              <a:buSzPct val="25000"/>
              <a:buNone/>
            </a:pPr>
            <a:r>
              <a:rPr b="0" i="0" lang="en-GB" sz="1400" u="none" cap="none" strike="noStrike">
                <a:solidFill>
                  <a:schemeClr val="dk1"/>
                </a:solidFill>
                <a:latin typeface="Courier New"/>
                <a:ea typeface="Courier New"/>
                <a:cs typeface="Courier New"/>
                <a:sym typeface="Courier New"/>
              </a:rPr>
              <a:t>   </a:t>
            </a:r>
            <a:r>
              <a:rPr b="0" i="0" lang="en-GB" sz="1400" u="none" cap="none" strike="noStrike">
                <a:solidFill>
                  <a:schemeClr val="dk1"/>
                </a:solidFill>
                <a:latin typeface="Roboto Mono"/>
                <a:ea typeface="Roboto Mono"/>
                <a:cs typeface="Roboto Mono"/>
                <a:sym typeface="Roboto Mono"/>
              </a:rPr>
              <a:t>--filterExpression "QD &lt; 2.0" --filterName "QDFilter" </a:t>
            </a:r>
          </a:p>
          <a:p>
            <a:pPr indent="0" lvl="0" marL="0" marR="0" rtl="0" algn="l">
              <a:lnSpc>
                <a:spcPct val="150000"/>
              </a:lnSpc>
              <a:spcBef>
                <a:spcPts val="0"/>
              </a:spcBef>
              <a:spcAft>
                <a:spcPts val="0"/>
              </a:spcAft>
              <a:buSzPct val="25000"/>
              <a:buNone/>
            </a:pPr>
            <a:r>
              <a:rPr b="0" i="0" lang="en-GB" sz="1400" u="none" cap="none" strike="noStrike">
                <a:solidFill>
                  <a:schemeClr val="dk1"/>
                </a:solidFill>
                <a:latin typeface="Courier New"/>
                <a:ea typeface="Courier New"/>
                <a:cs typeface="Courier New"/>
                <a:sym typeface="Courier New"/>
              </a:rPr>
              <a:t>   </a:t>
            </a:r>
          </a:p>
          <a:p>
            <a:pPr indent="0" lvl="0" marL="0" marR="0" rtl="0" algn="l">
              <a:lnSpc>
                <a:spcPct val="150000"/>
              </a:lnSpc>
              <a:spcBef>
                <a:spcPts val="0"/>
              </a:spcBef>
              <a:spcAft>
                <a:spcPts val="0"/>
              </a:spcAft>
              <a:buNone/>
            </a:pPr>
            <a:r>
              <a:t/>
            </a:r>
            <a:endParaRPr sz="2400">
              <a:solidFill>
                <a:schemeClr val="dk1"/>
              </a:solidFill>
            </a:endParaRPr>
          </a:p>
          <a:p>
            <a:pPr indent="-381000" lvl="0" marL="457200" marR="0" rtl="0" algn="l">
              <a:lnSpc>
                <a:spcPct val="150000"/>
              </a:lnSpc>
              <a:spcBef>
                <a:spcPts val="0"/>
              </a:spcBef>
              <a:spcAft>
                <a:spcPts val="0"/>
              </a:spcAft>
              <a:buClr>
                <a:schemeClr val="dk1"/>
              </a:buClr>
              <a:buSzPct val="100000"/>
              <a:buAutoNum type="arabicPeriod"/>
            </a:pPr>
            <a:r>
              <a:rPr lang="en-GB" sz="2400">
                <a:solidFill>
                  <a:schemeClr val="dk1"/>
                </a:solidFill>
              </a:rPr>
              <a:t>Defines the parameters for the filter</a:t>
            </a:r>
          </a:p>
          <a:p>
            <a:pPr indent="-381000" lvl="0" marL="457200" marR="0" rtl="0" algn="l">
              <a:lnSpc>
                <a:spcPct val="150000"/>
              </a:lnSpc>
              <a:spcBef>
                <a:spcPts val="0"/>
              </a:spcBef>
              <a:spcAft>
                <a:spcPts val="0"/>
              </a:spcAft>
              <a:buClr>
                <a:schemeClr val="dk1"/>
              </a:buClr>
              <a:buSzPct val="100000"/>
              <a:buAutoNum type="arabicPeriod"/>
            </a:pPr>
            <a:r>
              <a:rPr lang="en-GB" sz="2400">
                <a:solidFill>
                  <a:schemeClr val="dk1"/>
                </a:solidFill>
              </a:rPr>
              <a:t>Gives the filter a name.  Variants that fail this filter will be annotated with this name</a:t>
            </a:r>
          </a:p>
          <a:p>
            <a:pPr indent="0" lvl="0" marL="0" marR="0" rtl="0" algn="l">
              <a:lnSpc>
                <a:spcPct val="150000"/>
              </a:lnSpc>
              <a:spcBef>
                <a:spcPts val="0"/>
              </a:spcBef>
              <a:spcAft>
                <a:spcPts val="0"/>
              </a:spcAft>
              <a:buSzPct val="25000"/>
              <a:buNone/>
            </a:pPr>
            <a:r>
              <a:rPr lang="en-GB" sz="2400">
                <a:solidFill>
                  <a:schemeClr val="dk1"/>
                </a:solidFill>
              </a:rPr>
              <a:t>For more information and suggested parameters:</a:t>
            </a:r>
          </a:p>
          <a:p>
            <a:pPr indent="0" lvl="0" marL="0" marR="0" rtl="0" algn="l">
              <a:lnSpc>
                <a:spcPct val="150000"/>
              </a:lnSpc>
              <a:spcBef>
                <a:spcPts val="0"/>
              </a:spcBef>
              <a:spcAft>
                <a:spcPts val="0"/>
              </a:spcAft>
              <a:buSzPct val="25000"/>
              <a:buNone/>
            </a:pPr>
            <a:r>
              <a:rPr lang="en-GB" sz="1800">
                <a:solidFill>
                  <a:srgbClr val="383838"/>
                </a:solidFill>
              </a:rPr>
              <a:t>http://gatkforums.broadinstitute.org/discussion/2806/howto-apply-hard-filters-to-a-call-set</a:t>
            </a:r>
          </a:p>
        </p:txBody>
      </p:sp>
      <p:sp>
        <p:nvSpPr>
          <p:cNvPr id="112" name="Shape 112"/>
          <p:cNvSpPr/>
          <p:nvPr/>
        </p:nvSpPr>
        <p:spPr>
          <a:xfrm rot="-5400000">
            <a:off x="1819625" y="-217775"/>
            <a:ext cx="324900" cy="3152100"/>
          </a:xfrm>
          <a:prstGeom prst="leftBrace">
            <a:avLst>
              <a:gd fmla="val 8333" name="adj1"/>
              <a:gd fmla="val 50000" name="adj2"/>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5400000">
            <a:off x="4693325" y="108925"/>
            <a:ext cx="324900" cy="2498700"/>
          </a:xfrm>
          <a:prstGeom prst="leftBrace">
            <a:avLst>
              <a:gd fmla="val 8333" name="adj1"/>
              <a:gd fmla="val 50000" name="adj2"/>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txBox="1"/>
          <p:nvPr/>
        </p:nvSpPr>
        <p:spPr>
          <a:xfrm>
            <a:off x="1739800" y="1638825"/>
            <a:ext cx="428100" cy="295200"/>
          </a:xfrm>
          <a:prstGeom prst="rect">
            <a:avLst/>
          </a:prstGeom>
          <a:noFill/>
          <a:ln>
            <a:noFill/>
          </a:ln>
        </p:spPr>
        <p:txBody>
          <a:bodyPr anchorCtr="0" anchor="t" bIns="91425" lIns="91425" rIns="91425" tIns="91425">
            <a:noAutofit/>
          </a:bodyPr>
          <a:lstStyle/>
          <a:p>
            <a:pPr lvl="0" algn="ctr">
              <a:spcBef>
                <a:spcPts val="0"/>
              </a:spcBef>
              <a:buNone/>
            </a:pPr>
            <a:r>
              <a:rPr lang="en-GB">
                <a:solidFill>
                  <a:srgbClr val="FF0000"/>
                </a:solidFill>
              </a:rPr>
              <a:t>1</a:t>
            </a:r>
          </a:p>
        </p:txBody>
      </p:sp>
      <p:sp>
        <p:nvSpPr>
          <p:cNvPr id="115" name="Shape 115"/>
          <p:cNvSpPr txBox="1"/>
          <p:nvPr/>
        </p:nvSpPr>
        <p:spPr>
          <a:xfrm>
            <a:off x="4635400" y="1638825"/>
            <a:ext cx="428100" cy="295200"/>
          </a:xfrm>
          <a:prstGeom prst="rect">
            <a:avLst/>
          </a:prstGeom>
          <a:noFill/>
          <a:ln>
            <a:noFill/>
          </a:ln>
        </p:spPr>
        <p:txBody>
          <a:bodyPr anchorCtr="0" anchor="t" bIns="91425" lIns="91425" rIns="91425" tIns="91425">
            <a:noAutofit/>
          </a:bodyPr>
          <a:lstStyle/>
          <a:p>
            <a:pPr lvl="0" rtl="0" algn="ctr">
              <a:spcBef>
                <a:spcPts val="0"/>
              </a:spcBef>
              <a:buNone/>
            </a:pPr>
            <a:r>
              <a:rPr lang="en-GB">
                <a:solidFill>
                  <a:srgbClr val="FF0000"/>
                </a:solidFill>
              </a:rPr>
              <a:t>2</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White">
  <a:themeElements>
    <a:clrScheme name="Default Design 1">
      <a:dk1>
        <a:srgbClr val="000000"/>
      </a:dk1>
      <a:lt1>
        <a:srgbClr val="FFFFFF"/>
      </a:lt1>
      <a:dk2>
        <a:srgbClr val="003C69"/>
      </a:dk2>
      <a:lt2>
        <a:srgbClr val="808080"/>
      </a:lt2>
      <a:accent1>
        <a:srgbClr val="1C598C"/>
      </a:accent1>
      <a:accent2>
        <a:srgbClr val="4386AF"/>
      </a:accent2>
      <a:accent3>
        <a:srgbClr val="FFFFFF"/>
      </a:accent3>
      <a:accent4>
        <a:srgbClr val="000000"/>
      </a:accent4>
      <a:accent5>
        <a:srgbClr val="ABB5C5"/>
      </a:accent5>
      <a:accent6>
        <a:srgbClr val="3C799E"/>
      </a:accent6>
      <a:hlink>
        <a:srgbClr val="92BCD6"/>
      </a:hlink>
      <a:folHlink>
        <a:srgbClr val="C5DB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