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firstSlideNum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</p:sldIdLst>
  <p:sldSz cy="6858000" cx="990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6809" t="2911"/>
          <a:stretch/>
        </p:blipFill>
        <p:spPr>
          <a:xfrm>
            <a:off x="0" y="-1381125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5857875"/>
            <a:ext cx="4860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6588" y="5969000"/>
            <a:ext cx="1497012" cy="3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4970462" y="5807075"/>
            <a:ext cx="3421062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Wellcome Trust Centre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Molecular Parasitology</a:t>
            </a: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373062" y="-177800"/>
            <a:ext cx="5859461" cy="1057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7C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11162" y="1319212"/>
            <a:ext cx="5859461" cy="973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rgbClr val="007C85"/>
              </a:buClr>
              <a:buFont typeface="Arial"/>
              <a:buNone/>
              <a:defRPr b="0" i="0" sz="3600" u="none" cap="none" strike="noStrike">
                <a:solidFill>
                  <a:srgbClr val="007C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20712" lvl="1" marL="1588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79" lvl="2" marL="1778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3460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5238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- Top">
    <p:bg>
      <p:bgPr>
        <a:gradFill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5537" y="958453"/>
            <a:ext cx="8454925" cy="1491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5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6" name="Shape 26"/>
          <p:cNvGrpSpPr/>
          <p:nvPr/>
        </p:nvGrpSpPr>
        <p:grpSpPr>
          <a:xfrm>
            <a:off x="-19347" y="53578"/>
            <a:ext cx="9944695" cy="674828"/>
            <a:chOff x="0" y="0"/>
            <a:chExt cx="13055600" cy="959754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13055600" cy="959754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Shape 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7248" y="50417"/>
              <a:ext cx="6536164" cy="858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Shape 29"/>
            <p:cNvSpPr/>
            <p:nvPr/>
          </p:nvSpPr>
          <p:spPr>
            <a:xfrm>
              <a:off x="6744746" y="100514"/>
              <a:ext cx="6077385" cy="758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2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Nick Dickens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393700" y="1377950"/>
            <a:ext cx="9080499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text</a:t>
            </a:r>
          </a:p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393700" y="422275"/>
            <a:ext cx="6934199" cy="6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Font typeface="Arial"/>
              <a:buNone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78606" y="279400"/>
            <a:ext cx="9348787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20712" lvl="1" marL="1588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79" lvl="2" marL="1778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3460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5238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82637" y="4406900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95300" y="47625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08012" lvl="1" marL="1588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77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4" lvl="3" marL="3460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5238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029200" y="47625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08012" lvl="1" marL="1588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77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4" lvl="3" marL="3460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5238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4337" y="346075"/>
            <a:ext cx="9348787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20712" lvl="1" marL="1588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79" lvl="2" marL="1778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3460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5238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8" y="5857875"/>
            <a:ext cx="4860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6588" y="5969000"/>
            <a:ext cx="1497012" cy="3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970462" y="5807075"/>
            <a:ext cx="3421062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Wellcome Trust Centre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Molecular Parasitology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373062" y="-177800"/>
            <a:ext cx="9371011" cy="11207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Leishmania</a:t>
            </a:r>
            <a:r>
              <a:rPr b="1" i="0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Drug Resistance Genomics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411162" y="1319212"/>
            <a:ext cx="5859461" cy="973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Kathryn Crouch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 Mudaliar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 Wilkes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536575" y="12700"/>
            <a:ext cx="87963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</a:rPr>
              <a:t>Sorting and Removing Duplicates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If you left while your alignments were running yesterday, run: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samtools view -buS &lt;samfile&gt; | samtools sort -o - &lt;prefix&gt; | samtools rmdup - &lt;bamfile&gt;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This will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Convert your sam file to a bam file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Sort your bam file </a:t>
            </a:r>
            <a:r>
              <a:rPr lang="en-GB">
                <a:solidFill>
                  <a:schemeClr val="dk1"/>
                </a:solidFill>
              </a:rPr>
              <a:t>(prefix is used for temporary files.  Should be unique.)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Remove PCR duplicates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Command will pipe into each other</a:t>
            </a:r>
          </a:p>
        </p:txBody>
      </p:sp>
      <p:sp>
        <p:nvSpPr>
          <p:cNvPr id="58" name="Shape 58"/>
          <p:cNvSpPr/>
          <p:nvPr/>
        </p:nvSpPr>
        <p:spPr>
          <a:xfrm rot="-5400000">
            <a:off x="1969075" y="293425"/>
            <a:ext cx="262200" cy="2812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5400000">
            <a:off x="4744525" y="337375"/>
            <a:ext cx="262200" cy="2724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7360075" y="465025"/>
            <a:ext cx="262200" cy="2469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806250" y="1826000"/>
            <a:ext cx="5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549450" y="1826000"/>
            <a:ext cx="5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216450" y="1826000"/>
            <a:ext cx="5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