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315" r:id="rId4"/>
    <p:sldId id="338" r:id="rId5"/>
    <p:sldId id="339" r:id="rId6"/>
    <p:sldId id="340" r:id="rId7"/>
    <p:sldId id="341" r:id="rId8"/>
    <p:sldId id="342" r:id="rId9"/>
    <p:sldId id="337" r:id="rId1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6D2"/>
    <a:srgbClr val="4675BA"/>
    <a:srgbClr val="1D314E"/>
    <a:srgbClr val="9891F3"/>
    <a:srgbClr val="CBB9FD"/>
    <a:srgbClr val="333DFB"/>
    <a:srgbClr val="3D3C3E"/>
    <a:srgbClr val="063656"/>
    <a:srgbClr val="08456E"/>
    <a:srgbClr val="569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7721" autoAdjust="0"/>
  </p:normalViewPr>
  <p:slideViewPr>
    <p:cSldViewPr snapToGrid="0">
      <p:cViewPr varScale="1">
        <p:scale>
          <a:sx n="55" d="100"/>
          <a:sy n="55" d="100"/>
        </p:scale>
        <p:origin x="42" y="95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Latency</a:t>
            </a:r>
            <a:r>
              <a:rPr lang="en-US" altLang="ko-KR" baseline="0" dirty="0"/>
              <a:t> 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average response time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sequential write(250k)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Sheet1!$B$4:$B$7</c:f>
              <c:numCache>
                <c:formatCode>General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0.7</c:v>
                </c:pt>
              </c:numCache>
            </c:numRef>
          </c:xVal>
          <c:yVal>
            <c:numRef>
              <c:f>Sheet1!$C$4:$C$7</c:f>
              <c:numCache>
                <c:formatCode>General</c:formatCode>
                <c:ptCount val="4"/>
                <c:pt idx="0">
                  <c:v>0.31089499999999998</c:v>
                </c:pt>
                <c:pt idx="1">
                  <c:v>0.41248299999999999</c:v>
                </c:pt>
                <c:pt idx="2">
                  <c:v>0.51407000000000003</c:v>
                </c:pt>
                <c:pt idx="3">
                  <c:v>0.81883499999999998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B2-4537-9FD3-5A207C057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233392"/>
        <c:axId val="410228472"/>
      </c:scatterChart>
      <c:valAx>
        <c:axId val="410233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0228472"/>
        <c:crosses val="autoZero"/>
        <c:crossBetween val="midCat"/>
      </c:valAx>
      <c:valAx>
        <c:axId val="410228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0233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Sequential // random </a:t>
            </a:r>
            <a:r>
              <a:rPr lang="ko-KR" altLang="en-US" dirty="0"/>
              <a:t>차이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sequential write(250k)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Sheet1!$B$4:$B$7</c:f>
              <c:numCache>
                <c:formatCode>General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0.7</c:v>
                </c:pt>
              </c:numCache>
            </c:numRef>
          </c:xVal>
          <c:yVal>
            <c:numRef>
              <c:f>Sheet1!$C$4:$C$7</c:f>
              <c:numCache>
                <c:formatCode>General</c:formatCode>
                <c:ptCount val="4"/>
                <c:pt idx="0">
                  <c:v>0.31089499999999998</c:v>
                </c:pt>
                <c:pt idx="1">
                  <c:v>0.41248299999999999</c:v>
                </c:pt>
                <c:pt idx="2">
                  <c:v>0.51407000000000003</c:v>
                </c:pt>
                <c:pt idx="3">
                  <c:v>0.81883499999999998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7B-48E3-AC20-D377747FE9CE}"/>
            </c:ext>
          </c:extLst>
        </c:ser>
        <c:ser>
          <c:idx val="1"/>
          <c:order val="1"/>
          <c:tx>
            <c:strRef>
              <c:f>Sheet1!$G$3</c:f>
              <c:strCache>
                <c:ptCount val="1"/>
                <c:pt idx="0">
                  <c:v>random write(250k)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Sheet1!$B$4:$B$7</c:f>
              <c:numCache>
                <c:formatCode>General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0.7</c:v>
                </c:pt>
              </c:numCache>
            </c:numRef>
          </c:xVal>
          <c:yVal>
            <c:numRef>
              <c:f>Sheet1!$G$4:$G$7</c:f>
              <c:numCache>
                <c:formatCode>General</c:formatCode>
                <c:ptCount val="4"/>
                <c:pt idx="0">
                  <c:v>0.32945799999999997</c:v>
                </c:pt>
                <c:pt idx="1">
                  <c:v>0.446245</c:v>
                </c:pt>
                <c:pt idx="2">
                  <c:v>0.56997799999999998</c:v>
                </c:pt>
                <c:pt idx="3">
                  <c:v>1.005234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7B-48E3-AC20-D377747FE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541104"/>
        <c:axId val="412543728"/>
      </c:scatterChart>
      <c:valAx>
        <c:axId val="412541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543728"/>
        <c:crosses val="autoZero"/>
        <c:crossBetween val="midCat"/>
      </c:valAx>
      <c:valAx>
        <c:axId val="41254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5411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i/o</a:t>
            </a:r>
            <a:r>
              <a:rPr lang="en-US" altLang="ko-KR" baseline="0" dirty="0"/>
              <a:t> </a:t>
            </a:r>
            <a:r>
              <a:rPr lang="ko-KR" altLang="en-US" baseline="0" dirty="0"/>
              <a:t>크기 </a:t>
            </a:r>
            <a:r>
              <a:rPr lang="en-US" altLang="ko-KR" baseline="0" dirty="0"/>
              <a:t>( 250k, 5m)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sequential write(250k)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Sheet1!$B$4:$B$7</c:f>
              <c:numCache>
                <c:formatCode>General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0.7</c:v>
                </c:pt>
              </c:numCache>
            </c:numRef>
          </c:xVal>
          <c:yVal>
            <c:numRef>
              <c:f>Sheet1!$C$4:$C$7</c:f>
              <c:numCache>
                <c:formatCode>General</c:formatCode>
                <c:ptCount val="4"/>
                <c:pt idx="0">
                  <c:v>0.31089499999999998</c:v>
                </c:pt>
                <c:pt idx="1">
                  <c:v>0.41248299999999999</c:v>
                </c:pt>
                <c:pt idx="2">
                  <c:v>0.51407000000000003</c:v>
                </c:pt>
                <c:pt idx="3">
                  <c:v>0.81883499999999998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43-483A-A3C8-6A7AEC9BE1F5}"/>
            </c:ext>
          </c:extLst>
        </c:ser>
        <c:ser>
          <c:idx val="1"/>
          <c:order val="1"/>
          <c:tx>
            <c:strRef>
              <c:f>Sheet1!$C$11</c:f>
              <c:strCache>
                <c:ptCount val="1"/>
                <c:pt idx="0">
                  <c:v>sequential write(5m)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Sheet1!$B$4:$B$7</c:f>
              <c:numCache>
                <c:formatCode>General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0.7</c:v>
                </c:pt>
              </c:numCache>
            </c:numRef>
          </c:xVal>
          <c:yVal>
            <c:numRef>
              <c:f>Sheet1!$C$12:$C$15</c:f>
              <c:numCache>
                <c:formatCode>General</c:formatCode>
                <c:ptCount val="4"/>
                <c:pt idx="0">
                  <c:v>0.33436500000000002</c:v>
                </c:pt>
                <c:pt idx="1">
                  <c:v>0.43629099999999998</c:v>
                </c:pt>
                <c:pt idx="2">
                  <c:v>0.53831399999999996</c:v>
                </c:pt>
                <c:pt idx="3">
                  <c:v>0.84563999999999995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43-483A-A3C8-6A7AEC9BE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920200"/>
        <c:axId val="415920856"/>
      </c:scatterChart>
      <c:valAx>
        <c:axId val="415920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5920856"/>
        <c:crosses val="autoZero"/>
        <c:crossBetween val="midCat"/>
      </c:valAx>
      <c:valAx>
        <c:axId val="41592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5920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3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9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8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7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7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9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4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59189" y="6304548"/>
            <a:ext cx="4716379" cy="428960"/>
          </a:xfrm>
        </p:spPr>
        <p:txBody>
          <a:bodyPr/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77" r:id="rId7"/>
    <p:sldLayoutId id="214748366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307375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900" dirty="0"/>
              <a:t>Write performance</a:t>
            </a:r>
            <a:br>
              <a:rPr lang="en-US" altLang="ko-KR" sz="4900" dirty="0"/>
            </a:br>
            <a:r>
              <a:rPr lang="en-US" altLang="ko-KR" sz="4900" dirty="0"/>
              <a:t>retention </a:t>
            </a:r>
            <a:r>
              <a:rPr lang="ko-KR" altLang="en-US" sz="4900" dirty="0"/>
              <a:t>관계 및</a:t>
            </a:r>
            <a:br>
              <a:rPr lang="en-US" altLang="ko-KR" sz="4900" dirty="0"/>
            </a:br>
            <a:r>
              <a:rPr lang="en-US" altLang="ko-KR" sz="4900" dirty="0" err="1"/>
              <a:t>disksim</a:t>
            </a:r>
            <a:r>
              <a:rPr lang="en-US" altLang="ko-KR" sz="4900" dirty="0"/>
              <a:t> </a:t>
            </a:r>
            <a:r>
              <a:rPr lang="ko-KR" altLang="en-US" sz="4900" dirty="0"/>
              <a:t>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2017.08.16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 Lab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서영근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Data Durability vs. Write Speed</a:t>
            </a:r>
          </a:p>
          <a:p>
            <a:pPr marL="342900" indent="-342900">
              <a:lnSpc>
                <a:spcPct val="175000"/>
              </a:lnSpc>
              <a:buAutoNum type="arabicPeriod"/>
            </a:pPr>
            <a:r>
              <a:rPr lang="en-US" altLang="ko-KR" sz="16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Disksim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write latency </a:t>
            </a: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5000"/>
              </a:lnSpc>
            </a:pP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09610" y="1812802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rgbClr val="1D314E"/>
                </a:solidFill>
              </a:rPr>
              <a:t>Content</a:t>
            </a:r>
            <a:endParaRPr lang="ko-KR" altLang="en-US" sz="2800" b="1" dirty="0">
              <a:solidFill>
                <a:srgbClr val="1D314E"/>
              </a:solidFill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309610" y="2245618"/>
            <a:ext cx="369871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9610" y="2678434"/>
            <a:ext cx="371124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Data Durability vs. Write Speed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Resistance drift</a:t>
            </a:r>
            <a:r>
              <a:rPr lang="en-US" altLang="ko-KR" sz="20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NVM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retention capability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문제는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resistance drift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발생한다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NVM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셀 들의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resistance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점점 위로 올라가기 때문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이를 식으로 나타내면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양변의 로그를 취하면 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6" name="Picture 2" descr="C:\Users\Sungmin\Desktop\4.PNG">
            <a:extLst>
              <a:ext uri="{FF2B5EF4-FFF2-40B4-BE49-F238E27FC236}">
                <a16:creationId xmlns:a16="http://schemas.microsoft.com/office/drawing/2014/main" id="{119C048A-0631-4B7F-85F8-7B89681C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71" y="3955720"/>
            <a:ext cx="5097213" cy="22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11D7C8-4916-4593-8B6C-B97A39F29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37" y="2792998"/>
            <a:ext cx="1686160" cy="485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EDC20A-C1AA-4303-A4F5-22540573F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37" y="3178477"/>
            <a:ext cx="2943636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2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Data Durability vs. Write Speed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target band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margin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margin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값이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log(t)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비례하기 때문에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retention time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10^7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10^3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으로 작아지면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margin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3/7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크기로 줄어든다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그에 비례 해서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target band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크기도 증가</a:t>
            </a:r>
            <a:endParaRPr lang="en-US" altLang="ko-KR" sz="24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9" name="Picture 3" descr="C:\Users\Sungmin\Desktop\5.PNG">
            <a:extLst>
              <a:ext uri="{FF2B5EF4-FFF2-40B4-BE49-F238E27FC236}">
                <a16:creationId xmlns:a16="http://schemas.microsoft.com/office/drawing/2014/main" id="{8FC76A28-B85E-4C75-A8D9-17E09468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1" y="3634874"/>
            <a:ext cx="4684707" cy="27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7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Data Durability vs. Write Speed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target band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l-GR" altLang="ko-KR" sz="1600" b="1" dirty="0">
                <a:solidFill>
                  <a:srgbClr val="3D3C3E"/>
                </a:solidFill>
                <a:latin typeface="나눔고딕" pitchFamily="50" charset="-127"/>
                <a:ea typeface="맑은 고딕" panose="020B0503020000020004" pitchFamily="50" charset="-127"/>
              </a:rPr>
              <a:t>Δ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맑은 고딕" panose="020B0503020000020004" pitchFamily="50" charset="-127"/>
              </a:rPr>
              <a:t>R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target band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크기에 비례해서 </a:t>
            </a:r>
            <a:r>
              <a:rPr lang="el-GR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Δ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크기가 변하고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l-GR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Δ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반비례하여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write latency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정해진다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pic>
        <p:nvPicPr>
          <p:cNvPr id="7" name="Picture 5" descr="C:\Users\Sungmin\Desktop\tlr.PNG">
            <a:extLst>
              <a:ext uri="{FF2B5EF4-FFF2-40B4-BE49-F238E27FC236}">
                <a16:creationId xmlns:a16="http://schemas.microsoft.com/office/drawing/2014/main" id="{206BB968-5C20-4B18-9CE2-8F89B996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84" y="2748255"/>
            <a:ext cx="4429744" cy="7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Sungmin\Desktop\10.PNG">
            <a:extLst>
              <a:ext uri="{FF2B5EF4-FFF2-40B4-BE49-F238E27FC236}">
                <a16:creationId xmlns:a16="http://schemas.microsoft.com/office/drawing/2014/main" id="{38B2038D-2BD6-43B2-8501-BEBFBC4C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22" y="3862281"/>
            <a:ext cx="3464068" cy="218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Disksim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write latency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latency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response time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관계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비례관계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9FB30CE9-B6F7-4B7D-9F51-9264673236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07595"/>
              </p:ext>
            </p:extLst>
          </p:nvPr>
        </p:nvGraphicFramePr>
        <p:xfrm>
          <a:off x="1371043" y="2250830"/>
          <a:ext cx="6506308" cy="395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899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Disksim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write latency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sequential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random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response time </a:t>
            </a:r>
            <a:r>
              <a:rPr lang="ko-KR" altLang="en-US" sz="16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증가량이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다르다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7C35BB93-D477-4A77-84E2-F4897BD7A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782354"/>
              </p:ext>
            </p:extLst>
          </p:nvPr>
        </p:nvGraphicFramePr>
        <p:xfrm>
          <a:off x="1042088" y="2233245"/>
          <a:ext cx="7051430" cy="3851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237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93120" y="700126"/>
            <a:ext cx="870192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>
                <a:solidFill>
                  <a:schemeClr val="accent4">
                    <a:lumMod val="50000"/>
                  </a:schemeClr>
                </a:solidFill>
              </a:rPr>
              <a:t>Disksim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 write latency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3120" y="1385836"/>
            <a:ext cx="7828072" cy="5039347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i/o </a:t>
            </a:r>
            <a:r>
              <a:rPr lang="ko-KR" altLang="en-US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크기</a:t>
            </a:r>
            <a:endParaRPr lang="en-US" altLang="ko-KR" sz="16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7150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i/o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크기가 클수록 일정 시간 만큼 </a:t>
            </a:r>
            <a:r>
              <a:rPr lang="en-US" altLang="ko-KR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response time</a:t>
            </a:r>
            <a:r>
              <a:rPr lang="ko-KR" altLang="en-US" sz="16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 더 길다</a:t>
            </a:r>
            <a:r>
              <a:rPr lang="en-US" altLang="ko-KR" sz="16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624197" y="6425184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Computing Laboratory in SKKU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F771B175-4B33-4264-8E3E-E61F42BA3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983901"/>
              </p:ext>
            </p:extLst>
          </p:nvPr>
        </p:nvGraphicFramePr>
        <p:xfrm>
          <a:off x="1301263" y="2321169"/>
          <a:ext cx="6435968" cy="376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79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 txBox="1">
            <a:spLocks/>
          </p:cNvSpPr>
          <p:nvPr/>
        </p:nvSpPr>
        <p:spPr>
          <a:xfrm>
            <a:off x="4429125" y="6400800"/>
            <a:ext cx="4852650" cy="3757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Distributed Computing Laboratory in SKKU</a:t>
            </a:r>
          </a:p>
        </p:txBody>
      </p:sp>
    </p:spTree>
    <p:extLst>
      <p:ext uri="{BB962C8B-B14F-4D97-AF65-F5344CB8AC3E}">
        <p14:creationId xmlns:p14="http://schemas.microsoft.com/office/powerpoint/2010/main" val="222061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9734</TotalTime>
  <Words>254</Words>
  <Application>Microsoft Office PowerPoint</Application>
  <PresentationFormat>화면 슬라이드 쇼(4:3)</PresentationFormat>
  <Paragraphs>51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Arial</vt:lpstr>
      <vt:lpstr>Wingdings</vt:lpstr>
      <vt:lpstr>맑은 고딕</vt:lpstr>
      <vt:lpstr>Office 테마</vt:lpstr>
      <vt:lpstr>Write performance retention 관계 및 disksim 분석</vt:lpstr>
      <vt:lpstr>Content</vt:lpstr>
      <vt:lpstr>Data Durability vs. Write Speed</vt:lpstr>
      <vt:lpstr>Data Durability vs. Write Speed</vt:lpstr>
      <vt:lpstr>Data Durability vs. Write Speed</vt:lpstr>
      <vt:lpstr>Disksim write latency 분석</vt:lpstr>
      <vt:lpstr>Disksim write latency 분석</vt:lpstr>
      <vt:lpstr>Disksim write latency 분석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 </cp:lastModifiedBy>
  <cp:revision>218</cp:revision>
  <cp:lastPrinted>2011-08-28T13:13:29Z</cp:lastPrinted>
  <dcterms:created xsi:type="dcterms:W3CDTF">2011-08-24T01:05:33Z</dcterms:created>
  <dcterms:modified xsi:type="dcterms:W3CDTF">2017-08-16T03:32:55Z</dcterms:modified>
</cp:coreProperties>
</file>