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315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50" r:id="rId13"/>
    <p:sldId id="346" r:id="rId14"/>
    <p:sldId id="347" r:id="rId15"/>
    <p:sldId id="348" r:id="rId16"/>
    <p:sldId id="349" r:id="rId17"/>
    <p:sldId id="337" r:id="rId18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6D2"/>
    <a:srgbClr val="4675BA"/>
    <a:srgbClr val="1D314E"/>
    <a:srgbClr val="9891F3"/>
    <a:srgbClr val="CBB9FD"/>
    <a:srgbClr val="333DFB"/>
    <a:srgbClr val="3D3C3E"/>
    <a:srgbClr val="063656"/>
    <a:srgbClr val="08456E"/>
    <a:srgbClr val="56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7721" autoAdjust="0"/>
  </p:normalViewPr>
  <p:slideViewPr>
    <p:cSldViewPr snapToGrid="0">
      <p:cViewPr varScale="1">
        <p:scale>
          <a:sx n="79" d="100"/>
          <a:sy n="79" d="100"/>
        </p:scale>
        <p:origin x="54" y="49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5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86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8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69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07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33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3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3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5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3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5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3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34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8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59189" y="6304548"/>
            <a:ext cx="4716379" cy="42896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77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307375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900" b="1" dirty="0" smtClean="0"/>
              <a:t/>
            </a:r>
            <a:br>
              <a:rPr lang="en-US" altLang="ko-KR" sz="4900" b="1" dirty="0" smtClean="0"/>
            </a:br>
            <a:r>
              <a:rPr lang="en-US" altLang="ko-KR" sz="4900" b="1" dirty="0" smtClean="0"/>
              <a:t>Fine-grained </a:t>
            </a:r>
            <a:r>
              <a:rPr lang="en-US" altLang="ko-KR" sz="4900" b="1" dirty="0"/>
              <a:t>Metadata Journaling on NVM</a:t>
            </a: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2017.07.09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Lab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서영근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Design - recovery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3120" y="1385836"/>
            <a:ext cx="3678477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Design -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recovery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을 뒤에서 부터 </a:t>
            </a: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스캔하여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tail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을 찾는다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Metadata(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를 하나하나 검색해서 그에 맞는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block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disk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ram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petch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한다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최신버전으로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block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를 업데이트 하고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disk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flush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한다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모든 과정을 마친 후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head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tail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로 이동시킨다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Head, tail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포인터가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data consistency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를 지켜준다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66" y="1842357"/>
            <a:ext cx="5148634" cy="38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Evaluation - performance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performance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성능 면에서 월등한 증가가 있었으며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쓰기 횟수도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90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 이상 감소하였다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3" y="2401824"/>
            <a:ext cx="7082705" cy="43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Evaluation </a:t>
            </a:r>
            <a:r>
              <a:rPr lang="en-US" altLang="ko-KR" sz="3600" b="1" spc="-150" dirty="0">
                <a:solidFill>
                  <a:schemeClr val="accent4">
                    <a:lumMod val="50000"/>
                  </a:schemeClr>
                </a:solidFill>
              </a:rPr>
              <a:t>- Impact of the size of </a:t>
            </a:r>
            <a:r>
              <a:rPr lang="en-US" altLang="ko-KR" sz="3600" b="1" spc="-150" dirty="0" err="1">
                <a:solidFill>
                  <a:schemeClr val="accent4">
                    <a:lumMod val="50000"/>
                  </a:schemeClr>
                </a:solidFill>
              </a:rPr>
              <a:t>TxnInfo</a:t>
            </a:r>
            <a:endParaRPr lang="en-US" altLang="ko-KR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Impact of the size of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TxnInfo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txninfo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크기가 클수록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주기가 길어져서 성능 최적화가 좋을 것이다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하지만 실험결과 일정 수준 이상의 크기에서 성능저하가 발생한다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en-US" altLang="ko-KR" sz="1100" dirty="0" err="1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txninfo</a:t>
            </a:r>
            <a:r>
              <a:rPr lang="ko-KR" altLang="en-US" sz="1100" dirty="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자체가 주는 오버헤드가 성능 상향보다 영향이 컸다고 </a:t>
            </a:r>
            <a:r>
              <a:rPr lang="ko-KR" altLang="en-US" sz="1100" dirty="0" err="1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할수</a:t>
            </a:r>
            <a:r>
              <a:rPr lang="ko-KR" altLang="en-US" sz="1100" dirty="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있고</a:t>
            </a:r>
            <a:r>
              <a:rPr lang="en-US" altLang="ko-KR" sz="1100" dirty="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Txninfo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 외에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timer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에도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주기에 영향이 있어서 위의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두가지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요소가 합쳐져서 생겨난 결과라고 할 수 있다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3" y="2935264"/>
            <a:ext cx="5109768" cy="34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conclusion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journal write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amplification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block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기반의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 interfac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비롯된 문제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byte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기반접근을 이용해서 해결할 수 있다고 생각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fine-grained metadata journaling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 device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사용하는 방법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Commit, checkpoint, recovery </a:t>
            </a:r>
            <a:r>
              <a:rPr lang="ko-KR" altLang="en-US" sz="1400" dirty="0" smtClean="0"/>
              <a:t>방법을 재정의 한다</a:t>
            </a:r>
            <a:r>
              <a:rPr lang="en-US" altLang="ko-KR" sz="1400" dirty="0" smtClean="0"/>
              <a:t>. (checkpoint</a:t>
            </a:r>
            <a:r>
              <a:rPr lang="ko-KR" altLang="en-US" sz="1400" dirty="0" smtClean="0"/>
              <a:t>는 거의 그대로</a:t>
            </a:r>
            <a:r>
              <a:rPr lang="en-US" altLang="ko-KR" sz="1400" dirty="0" smtClean="0"/>
              <a:t>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Txninfo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라는 새로운 데이터 구조체를 사용</a:t>
            </a:r>
            <a:endParaRPr lang="en-US" altLang="ko-KR" sz="1400" dirty="0" smtClean="0"/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Head tail </a:t>
            </a:r>
            <a:r>
              <a:rPr lang="ko-KR" altLang="en-US" sz="1400" dirty="0" smtClean="0"/>
              <a:t>포인터를 이용하여 </a:t>
            </a:r>
            <a:r>
              <a:rPr lang="en-US" altLang="ko-KR" sz="1400" dirty="0" smtClean="0"/>
              <a:t>data consistency</a:t>
            </a:r>
            <a:r>
              <a:rPr lang="ko-KR" altLang="en-US" sz="1400" dirty="0" smtClean="0"/>
              <a:t>를 유지</a:t>
            </a:r>
            <a:endParaRPr lang="en-US" altLang="ko-KR" sz="1400" dirty="0" smtClean="0"/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성능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journal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쓰기 횟수가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90%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이상 줄고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성능도 향상 되었다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3131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장단점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장점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바이트 단위 접근이 가능한 </a:t>
            </a:r>
            <a:r>
              <a:rPr lang="ko-KR" altLang="en-US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저널링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시스템으로 쓰기횟수를 효과적으로 줄일 수 있다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dirty="0"/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단점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과정을 제외하고는 </a:t>
            </a:r>
            <a:r>
              <a:rPr lang="ko-KR" altLang="en-US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어쩔수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없이 블록단위 업데이트가 많이 일어나는 것 같다고 생각되는데 이를 최적화 하는 알고리즘은 없는 것 같다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916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아이디어제안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commit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리스트에서 같은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block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있는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들이 있다고 가정할 때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checkpoint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실행 할 시 같은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block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있는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들을 한꺼번에 한번만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하는 방법 연구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11465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의문점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recovery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과정에서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tail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부터 </a:t>
            </a:r>
            <a:r>
              <a:rPr lang="ko-KR" altLang="en-US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스캔하는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이유가 가장 최근의 것을 업데이트 하기 위해서 그런 것인지 궁금합니다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Ordered write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연산자 비용이 비싸다고 논문에 나오는데 정확히 어떤 개념인지 이해하지 못했습니다</a:t>
            </a:r>
            <a:r>
              <a:rPr lang="en-US" altLang="ko-KR" sz="1600" b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600" b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8435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 txBox="1">
            <a:spLocks/>
          </p:cNvSpPr>
          <p:nvPr/>
        </p:nvSpPr>
        <p:spPr>
          <a:xfrm>
            <a:off x="4429125" y="6400800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06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Introduction &amp; motivation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</a:p>
          <a:p>
            <a:pPr marL="800100" lvl="1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COMMIT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CHECKPOINT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RECOVERY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Evaluation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Conclusion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장단점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아이디어제안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의문점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Content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 &amp; motivation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스토리지에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데이터를 저장하기 전에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영역에 데이터의 변경 이력을 저장하고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스토리지에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데이터 변경 내역을 저장하는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활동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보통 스토리지는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HDD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이고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Journal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HDD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일부분이다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metadata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만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하거나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data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까지 같이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할 수 있다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단점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성능에 영향을 준다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block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 이기 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때문에 </a:t>
            </a:r>
            <a:r>
              <a:rPr lang="en-US" altLang="ko-KR" sz="1400" dirty="0" smtClean="0">
                <a:solidFill>
                  <a:srgbClr val="FF0000"/>
                </a:solidFill>
              </a:rPr>
              <a:t>Journaling Write Amplification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이 발생한다</a:t>
            </a:r>
            <a:r>
              <a:rPr lang="en-US" altLang="ko-KR" sz="1400" dirty="0" smtClean="0"/>
              <a:t>. 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66" y="2995704"/>
            <a:ext cx="507753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 &amp; motivation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motivation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통한 성능 저하는 </a:t>
            </a:r>
            <a:r>
              <a:rPr lang="en-US" altLang="ko-KR" sz="1400" dirty="0" smtClean="0">
                <a:solidFill>
                  <a:srgbClr val="FF0000"/>
                </a:solidFill>
              </a:rPr>
              <a:t>Journaling Write Amplification </a:t>
            </a:r>
            <a:r>
              <a:rPr lang="ko-KR" altLang="en-US" sz="1400" dirty="0" smtClean="0"/>
              <a:t>이 주요 이유이므로 이를 없애야 한다</a:t>
            </a:r>
            <a:r>
              <a:rPr lang="en-US" altLang="ko-KR" sz="1400" dirty="0" smtClean="0"/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이는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block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 system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나오는 문제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-&gt; 1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개의 </a:t>
            </a:r>
            <a:r>
              <a:rPr lang="en-US" altLang="ko-KR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수정하고 싶어도 전체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block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다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해야 한다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NVM(byte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단위 접근 가능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400" dirty="0"/>
              <a:t>external journal device</a:t>
            </a:r>
            <a:r>
              <a:rPr lang="ko-KR" altLang="en-US" sz="1400" dirty="0"/>
              <a:t>로써 </a:t>
            </a:r>
            <a:r>
              <a:rPr lang="ko-KR" altLang="en-US" sz="1400" dirty="0" smtClean="0"/>
              <a:t>한다면 위 문제를 해결할 수 있을 것</a:t>
            </a:r>
            <a:r>
              <a:rPr lang="en-US" altLang="ko-KR" sz="1400" dirty="0"/>
              <a:t>  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Fine-grained metadata journaling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Metadata block </a:t>
            </a:r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아닌 각자의 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metadata</a:t>
            </a:r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기준으로 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</a:t>
            </a:r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한다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논문 에서는 </a:t>
            </a:r>
            <a:r>
              <a:rPr lang="en-US" altLang="ko-KR" sz="13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3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transaction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committing, </a:t>
            </a:r>
            <a:r>
              <a:rPr lang="en-US" altLang="ko-KR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checkpointing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그리고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recovery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과정을 새로 디자인 함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90%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이상의 쓰기 횟수를 줄이고 성능도 향상시킬 수 있다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12780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Design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NVM(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논문에서는 </a:t>
            </a:r>
            <a:r>
              <a:rPr lang="en-US" altLang="ko-KR" sz="1400" dirty="0" smtClean="0"/>
              <a:t>NVDIMM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journaling </a:t>
            </a:r>
            <a:r>
              <a:rPr lang="en-US" altLang="ko-KR" sz="1400" dirty="0" smtClean="0"/>
              <a:t>device </a:t>
            </a:r>
            <a:r>
              <a:rPr lang="ko-KR" altLang="en-US" sz="1400" dirty="0" smtClean="0"/>
              <a:t>로 사용한다</a:t>
            </a:r>
            <a:r>
              <a:rPr lang="en-US" altLang="ko-KR" sz="1400" dirty="0" smtClean="0"/>
              <a:t>.</a:t>
            </a: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참고 </a:t>
            </a:r>
            <a:r>
              <a:rPr lang="en-US" altLang="ko-KR" sz="1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000" dirty="0" smtClean="0"/>
              <a:t>NVDIMM 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NAND flash</a:t>
            </a:r>
            <a:r>
              <a:rPr lang="ko-KR" altLang="en-US" sz="1000" dirty="0" smtClean="0"/>
              <a:t>를 혼합한 것 </a:t>
            </a:r>
            <a:endParaRPr lang="en-US" altLang="ko-KR" sz="1000" dirty="0" smtClean="0"/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바이트 단위 접근을 활용해 </a:t>
            </a:r>
            <a:r>
              <a:rPr lang="en-US" altLang="ko-KR" sz="1400" dirty="0">
                <a:solidFill>
                  <a:srgbClr val="FF0000"/>
                </a:solidFill>
              </a:rPr>
              <a:t>Journaling Write Amplification </a:t>
            </a:r>
            <a:r>
              <a:rPr lang="ko-KR" altLang="en-US" sz="1400" dirty="0" smtClean="0"/>
              <a:t>을 없앤다</a:t>
            </a:r>
            <a:r>
              <a:rPr lang="en-US" altLang="ko-KR" sz="1400" dirty="0" smtClean="0"/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 journal writes </a:t>
            </a:r>
            <a:r>
              <a:rPr lang="ko-KR" altLang="en-US" sz="1400" dirty="0" smtClean="0"/>
              <a:t>횟수를 줄인다</a:t>
            </a:r>
            <a:r>
              <a:rPr lang="en-US" altLang="ko-KR" sz="1400" dirty="0" smtClean="0"/>
              <a:t>. </a:t>
            </a: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Ordered write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횟수를 최대로 줄이는 것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Ordered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write? -&gt; </a:t>
            </a:r>
            <a:r>
              <a:rPr lang="en-US" altLang="ko-KR" sz="1000" dirty="0" smtClean="0"/>
              <a:t>Data consistency</a:t>
            </a:r>
            <a:r>
              <a:rPr lang="ko-KR" altLang="en-US" sz="1000" dirty="0" smtClean="0"/>
              <a:t>를</a:t>
            </a:r>
            <a:endParaRPr lang="en-US" altLang="ko-KR" sz="1000" dirty="0" smtClean="0"/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	 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위한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write</a:t>
            </a: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err="1"/>
              <a:t>mfence</a:t>
            </a:r>
            <a:r>
              <a:rPr lang="en-US" altLang="ko-KR" sz="1000" dirty="0"/>
              <a:t>();</a:t>
            </a:r>
            <a:r>
              <a:rPr lang="ko-KR" altLang="en-US" sz="1000" dirty="0"/>
              <a:t> </a:t>
            </a:r>
            <a:r>
              <a:rPr lang="en-US" altLang="ko-KR" sz="1000" dirty="0"/>
              <a:t>// </a:t>
            </a:r>
            <a:r>
              <a:rPr lang="ko-KR" altLang="en-US" sz="1000" dirty="0"/>
              <a:t>연산의 </a:t>
            </a:r>
            <a:r>
              <a:rPr lang="en-US" altLang="ko-KR" sz="1000" dirty="0"/>
              <a:t>reordering</a:t>
            </a:r>
            <a:r>
              <a:rPr lang="ko-KR" altLang="en-US" sz="1000" dirty="0"/>
              <a:t>을 </a:t>
            </a:r>
            <a:r>
              <a:rPr lang="ko-KR" altLang="en-US" sz="1000" dirty="0" smtClean="0"/>
              <a:t>방지</a:t>
            </a:r>
            <a:endParaRPr lang="en-US" altLang="ko-KR" sz="1000" dirty="0" smtClean="0"/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err="1"/>
              <a:t>clflush</a:t>
            </a:r>
            <a:r>
              <a:rPr lang="en-US" altLang="ko-KR" sz="1000" dirty="0"/>
              <a:t>();</a:t>
            </a:r>
            <a:r>
              <a:rPr lang="ko-KR" altLang="en-US" sz="1000" dirty="0"/>
              <a:t> </a:t>
            </a:r>
            <a:r>
              <a:rPr lang="en-US" altLang="ko-KR" sz="1000" dirty="0"/>
              <a:t>// </a:t>
            </a:r>
            <a:r>
              <a:rPr lang="ko-KR" altLang="en-US" sz="1000" dirty="0" smtClean="0"/>
              <a:t>데이터를 </a:t>
            </a:r>
            <a:r>
              <a:rPr lang="ko-KR" altLang="en-US" sz="1000" dirty="0" err="1" smtClean="0"/>
              <a:t>내려보냄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cache </a:t>
            </a:r>
            <a:r>
              <a:rPr lang="en-US" altLang="ko-KR" sz="1000" dirty="0"/>
              <a:t>line flush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70" y="3093748"/>
            <a:ext cx="5030149" cy="32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fine-grained metadata journaling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disk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했던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전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 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으로 옮긴다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Journaling</a:t>
            </a:r>
            <a:r>
              <a:rPr lang="ko-KR" altLang="en-US" sz="1400" dirty="0" smtClean="0"/>
              <a:t>의 단위가 </a:t>
            </a:r>
            <a:r>
              <a:rPr lang="en-US" altLang="ko-KR" sz="1400" dirty="0" err="1" smtClean="0"/>
              <a:t>inode</a:t>
            </a:r>
            <a:r>
              <a:rPr lang="en-US" altLang="ko-KR" sz="1400" dirty="0" smtClean="0"/>
              <a:t> block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inode</a:t>
            </a:r>
            <a:r>
              <a:rPr lang="ko-KR" altLang="en-US" sz="1400" dirty="0" smtClean="0"/>
              <a:t>로 바뀜</a:t>
            </a:r>
            <a:endParaRPr lang="en-US" altLang="ko-KR" sz="14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000" dirty="0"/>
              <a:t/>
            </a:r>
            <a:br>
              <a:rPr lang="ko-KR" altLang="en-US" sz="1000" dirty="0"/>
            </a:b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28" y="1281052"/>
            <a:ext cx="514421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265121" y="1433318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Traditional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블록 기반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Descriptor/commit block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존재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transaction)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두 블록의 크기만 해도 </a:t>
            </a:r>
            <a:r>
              <a:rPr lang="en-US" altLang="ko-KR" sz="1100" dirty="0" smtClean="0"/>
              <a:t>8kb</a:t>
            </a:r>
            <a:r>
              <a:rPr lang="ko-KR" altLang="en-US" sz="1100" dirty="0" smtClean="0"/>
              <a:t>가 되는데 이는 </a:t>
            </a:r>
            <a:endParaRPr lang="en-US" altLang="ko-KR" sz="11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100" dirty="0" smtClean="0"/>
              <a:t>매우 큰 </a:t>
            </a:r>
            <a:r>
              <a:rPr lang="en-US" altLang="ko-KR" sz="1100" dirty="0" smtClean="0"/>
              <a:t>overhead</a:t>
            </a:r>
            <a:r>
              <a:rPr lang="ko-KR" altLang="en-US" sz="1100" dirty="0" smtClean="0"/>
              <a:t>로 작용한다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Fine grained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</a:t>
            </a:r>
            <a:endParaRPr lang="en-US" altLang="ko-KR" sz="11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Head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tail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존재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transaction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Head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tail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consistent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보장한다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이론적으로 가변적인 사이즈가 가능하지만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inode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크기의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정수배로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규정함</a:t>
            </a:r>
            <a:endParaRPr lang="en-US" altLang="ko-KR" sz="11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Txninfo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number, count(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개수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),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Magic number(recovery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txninfo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찾는 용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등의 정보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가지고 있다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8" y="1281121"/>
            <a:ext cx="510611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Design - commit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3678477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Design - commit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running transaction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link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되 있다가 </a:t>
            </a:r>
            <a:r>
              <a:rPr lang="en-US" altLang="ko-KR" sz="105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txninfo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크기 최대치에 도달하거나 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timer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다 되면 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commit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시작한다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첫 번째로 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committing transaction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link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바꾸고 </a:t>
            </a:r>
            <a:r>
              <a:rPr lang="en-US" altLang="ko-KR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running 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transaction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 새로운 </a:t>
            </a:r>
            <a:r>
              <a:rPr lang="en-US" altLang="ko-KR" sz="105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inode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받는다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050" dirty="0" smtClean="0"/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Memcpy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를 이용해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dram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값을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으로 옮긴다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물리적으로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에 다 썼다는 것을 확실시 하기 위해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flush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를 해준다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마지막으로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tail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의 위치를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atomic write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로 업데이트 해준다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 -&gt;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이로 인해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atomic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특성이 지켜진다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97" y="1612381"/>
            <a:ext cx="4855180" cy="35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Design - checkpoint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93120" y="1385836"/>
            <a:ext cx="3678477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Design -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checkpoint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전통적인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journaling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과 비슷하다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일정 타이머가 되거나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퍼센트 이상 찼을 때 실행한다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Modified block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리스트 하나하나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disk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에 쓰는 것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대신 마지막에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head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tail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과 같은 값으로 업데이트 함으로써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 checkpoint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가 성공적으로 끝남을 알 수 있다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25" y="1725540"/>
            <a:ext cx="5218275" cy="39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9861</TotalTime>
  <Words>823</Words>
  <Application>Microsoft Office PowerPoint</Application>
  <PresentationFormat>화면 슬라이드 쇼(4:3)</PresentationFormat>
  <Paragraphs>157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Wingdings</vt:lpstr>
      <vt:lpstr>Arial</vt:lpstr>
      <vt:lpstr>나눔고딕</vt:lpstr>
      <vt:lpstr>맑은 고딕</vt:lpstr>
      <vt:lpstr>Office 테마</vt:lpstr>
      <vt:lpstr> Fine-grained Metadata Journaling on NVM</vt:lpstr>
      <vt:lpstr>Content</vt:lpstr>
      <vt:lpstr>Introduction &amp; motivation</vt:lpstr>
      <vt:lpstr>Introduction &amp; motivation</vt:lpstr>
      <vt:lpstr>Design</vt:lpstr>
      <vt:lpstr>Design</vt:lpstr>
      <vt:lpstr>Design</vt:lpstr>
      <vt:lpstr>Design - commit</vt:lpstr>
      <vt:lpstr>Design - checkpoint</vt:lpstr>
      <vt:lpstr>Design - recovery</vt:lpstr>
      <vt:lpstr>Evaluation - performance</vt:lpstr>
      <vt:lpstr>Evaluation - Impact of the size of TxnInfo</vt:lpstr>
      <vt:lpstr>conclusion</vt:lpstr>
      <vt:lpstr>장단점</vt:lpstr>
      <vt:lpstr>아이디어제안</vt:lpstr>
      <vt:lpstr>의문점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서영근</cp:lastModifiedBy>
  <cp:revision>234</cp:revision>
  <cp:lastPrinted>2011-08-28T13:13:29Z</cp:lastPrinted>
  <dcterms:created xsi:type="dcterms:W3CDTF">2011-08-24T01:05:33Z</dcterms:created>
  <dcterms:modified xsi:type="dcterms:W3CDTF">2017-07-09T21:02:03Z</dcterms:modified>
</cp:coreProperties>
</file>