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315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5" r:id="rId16"/>
    <p:sldId id="337" r:id="rId17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7721" autoAdjust="0"/>
  </p:normalViewPr>
  <p:slideViewPr>
    <p:cSldViewPr snapToGrid="0">
      <p:cViewPr varScale="1">
        <p:scale>
          <a:sx n="79" d="100"/>
          <a:sy n="79" d="100"/>
        </p:scale>
        <p:origin x="54" y="4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4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4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3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3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5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7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3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dirty="0"/>
              <a:t>Dynamic Erase Voltage and Time Scaling for Extending Lifetime of NAND Flash-Based SSDs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2017.08.02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Write Capability Tuning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튜닝을 정리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지금 까지 설명한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튜닝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(erase voltage,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time(speed), write speed,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retention)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하나의 표로 정리한 것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EVmode0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가장 높은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이고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EVmode5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가장 낮은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speed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write speed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가지로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분류하며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write retention mode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2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가지이다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48" y="1552505"/>
            <a:ext cx="420111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 and Implementation of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dvsFTL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overview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speed,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speed(buffer)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mode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(retention time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predictor)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voltage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33" y="1900171"/>
            <a:ext cx="657316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 and Implementation of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dvsFTL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Write-Speed Mode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Selection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speed(buffer)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speed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 비슷한 개념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6" y="3214810"/>
            <a:ext cx="654458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Design and Implementation of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dvsFTL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Write-Retention Mode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Selection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86" y="1964312"/>
            <a:ext cx="4946122" cy="43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Experimental Results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Lifetime Analysis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2" y="2319259"/>
            <a:ext cx="645885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Experimental Results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Overall Write-Performance Requirement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02" y="2186006"/>
            <a:ext cx="655411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Introduction 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NAND Flash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Memory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Voltage and Time Scaling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Write Capability Tuning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and Implementation of </a:t>
            </a:r>
            <a:r>
              <a:rPr lang="en-US" altLang="ko-KR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dvsFTL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Experimental Results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Endurance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/>
              <a:t>ability of a memory cell to endure program/erase (P/E) </a:t>
            </a:r>
            <a:r>
              <a:rPr lang="en-US" altLang="ko-KR" sz="1400" dirty="0" smtClean="0"/>
              <a:t>cycling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기술이 발전 함에 따라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Endurance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하락하고 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플래시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Lifetime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증가를 막는 아주 중요한 문제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Endurance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증가 시키는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 가지 방법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Lower erase voltage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하기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느리게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지우기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(slowly erasing)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DeVTS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Dynamic Erase Voltage and Time Scaling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-&gt;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본 논문에서 제시하는 방법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Idea :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Endurance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감소가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과정에서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일어난다는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것에서 시작했다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산화물 손상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(oxide damage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플래시 소프트웨어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여러 가지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scale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고를 수 있게 한다면 성능을 높일 수 있을 것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-&gt;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적은 전압으로 지우기</a:t>
            </a:r>
            <a:endParaRPr lang="ko-KR" altLang="en-US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여기서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문제가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생기는데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지울 때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지우면 쓸 때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스페셜한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모드가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필요하다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threshold voltage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간격 조절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-&gt; time scale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3" y="1433318"/>
            <a:ext cx="3972479" cy="48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NAND Flash Memory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Flash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Memory design (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논문에서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MLC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위주로 설명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ko-KR" altLang="en-US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비트를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가지의 전압상태로 정보를 셀에 저장하는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memory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WVth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NAND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endurance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반비례 관계이다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WVth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길어지면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 자연스럽게 길어져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performance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좋아지지만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NAND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endurance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낮아진다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(Deeply erased)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enduranc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올리기 위해 </a:t>
            </a: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WVth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줄일 때 어떠한 방식으로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margin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width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줄 지가 이 논문의 주제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6" y="5072780"/>
            <a:ext cx="410584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Erase Voltage and Time Scaling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 Scaling and Its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Effect on Endurance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Retention BER : the </a:t>
            </a:r>
            <a:r>
              <a:rPr lang="en-US" altLang="ko-KR" sz="1400" dirty="0"/>
              <a:t>number of retention errors divided by the total number of tested </a:t>
            </a:r>
            <a:r>
              <a:rPr lang="en-US" altLang="ko-KR" sz="1400" dirty="0" smtClean="0"/>
              <a:t>cells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Effective wearing : The </a:t>
            </a:r>
            <a:r>
              <a:rPr lang="en-US" altLang="ko-KR" sz="1400" dirty="0"/>
              <a:t>effective degree of NAND damage after one P/E cycle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30" y="1842866"/>
            <a:ext cx="56776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Erase Voltage and Time Scaling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Time Scaling and Its Effect on Endurance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24" y="1986807"/>
            <a:ext cx="5706271" cy="1543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24" y="3714440"/>
            <a:ext cx="568721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Write Capability Tuning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Performance Tuning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71" y="1881503"/>
            <a:ext cx="5763429" cy="2476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6365"/>
            <a:ext cx="580153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Write Capability Tuning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19" y="1385836"/>
            <a:ext cx="8477683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 Capability Tuning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NAND flash memory is required to retain its stored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for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the specified retention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time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그러나 이 값을 조정하면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Margin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넓이를 줄일 수 있다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Short retention time write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long retention time write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구분할 수 있을 것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56" y="2093041"/>
            <a:ext cx="566816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10195</TotalTime>
  <Words>512</Words>
  <Application>Microsoft Office PowerPoint</Application>
  <PresentationFormat>화면 슬라이드 쇼(4:3)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Wingdings</vt:lpstr>
      <vt:lpstr>Arial</vt:lpstr>
      <vt:lpstr>Office 테마</vt:lpstr>
      <vt:lpstr>Dynamic Erase Voltage and Time Scaling for Extending Lifetime of NAND Flash-Based SSDs</vt:lpstr>
      <vt:lpstr>Content</vt:lpstr>
      <vt:lpstr>Introduction</vt:lpstr>
      <vt:lpstr>Introduction</vt:lpstr>
      <vt:lpstr>NAND Flash Memory</vt:lpstr>
      <vt:lpstr>Erase Voltage and Time Scaling</vt:lpstr>
      <vt:lpstr>Erase Voltage and Time Scaling</vt:lpstr>
      <vt:lpstr>Write Capability Tuning</vt:lpstr>
      <vt:lpstr>Write Capability Tuning</vt:lpstr>
      <vt:lpstr>Write Capability Tuning</vt:lpstr>
      <vt:lpstr>Design and Implementation of dvsFTL</vt:lpstr>
      <vt:lpstr>Design and Implementation of dvsFTL</vt:lpstr>
      <vt:lpstr>Design and Implementation of dvsFTL</vt:lpstr>
      <vt:lpstr>Experimental Results</vt:lpstr>
      <vt:lpstr>Experimental Results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296</cp:revision>
  <cp:lastPrinted>2011-08-28T13:13:29Z</cp:lastPrinted>
  <dcterms:created xsi:type="dcterms:W3CDTF">2011-08-24T01:05:33Z</dcterms:created>
  <dcterms:modified xsi:type="dcterms:W3CDTF">2017-08-01T20:32:33Z</dcterms:modified>
</cp:coreProperties>
</file>