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8" r:id="rId3"/>
    <p:sldId id="315" r:id="rId4"/>
    <p:sldId id="344" r:id="rId5"/>
    <p:sldId id="338" r:id="rId6"/>
    <p:sldId id="340" r:id="rId7"/>
    <p:sldId id="339" r:id="rId8"/>
    <p:sldId id="345" r:id="rId9"/>
    <p:sldId id="341" r:id="rId10"/>
    <p:sldId id="346" r:id="rId11"/>
    <p:sldId id="347" r:id="rId12"/>
    <p:sldId id="348" r:id="rId13"/>
    <p:sldId id="349" r:id="rId14"/>
    <p:sldId id="337" r:id="rId15"/>
  </p:sldIdLst>
  <p:sldSz cx="9144000" cy="6858000" type="screen4x3"/>
  <p:notesSz cx="6805613" cy="9939338"/>
  <p:embeddedFontLst>
    <p:embeddedFont>
      <p:font typeface="맑은 고딕" panose="020B0503020000020004" pitchFamily="50" charset="-127"/>
      <p:regular r:id="rId18"/>
      <p:bold r:id="rId19"/>
    </p:embeddedFont>
    <p:embeddedFont>
      <p:font typeface="나눔고딕" panose="020B0600000101010101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A6D2"/>
    <a:srgbClr val="4675BA"/>
    <a:srgbClr val="1D314E"/>
    <a:srgbClr val="9891F3"/>
    <a:srgbClr val="CBB9FD"/>
    <a:srgbClr val="333DFB"/>
    <a:srgbClr val="3D3C3E"/>
    <a:srgbClr val="063656"/>
    <a:srgbClr val="08456E"/>
    <a:srgbClr val="569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6" autoAdjust="0"/>
    <p:restoredTop sz="72277" autoAdjust="0"/>
  </p:normalViewPr>
  <p:slideViewPr>
    <p:cSldViewPr snapToGrid="0">
      <p:cViewPr varScale="1">
        <p:scale>
          <a:sx n="78" d="100"/>
          <a:sy n="78" d="100"/>
        </p:scale>
        <p:origin x="54" y="90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13A576-E361-4D9A-9DD9-6C93F7DBBDB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E1296B1-8692-4BA5-B6CC-9D9FAFECBD21}">
      <dgm:prSet phldrT="[텍스트]"/>
      <dgm:spPr/>
      <dgm:t>
        <a:bodyPr/>
        <a:lstStyle/>
        <a:p>
          <a:pPr latinLnBrk="1"/>
          <a:r>
            <a:rPr lang="en-US" altLang="ko-KR" dirty="0"/>
            <a:t>Front-end driver</a:t>
          </a:r>
          <a:endParaRPr lang="ko-KR" altLang="en-US" dirty="0"/>
        </a:p>
      </dgm:t>
    </dgm:pt>
    <dgm:pt modelId="{CED6A36D-4474-4B94-A379-19CD81BDFCA8}" type="parTrans" cxnId="{39E8669E-ABCC-4A6E-8EDA-83FBBE23C9A5}">
      <dgm:prSet/>
      <dgm:spPr/>
      <dgm:t>
        <a:bodyPr/>
        <a:lstStyle/>
        <a:p>
          <a:pPr latinLnBrk="1"/>
          <a:endParaRPr lang="ko-KR" altLang="en-US"/>
        </a:p>
      </dgm:t>
    </dgm:pt>
    <dgm:pt modelId="{B4085C1A-BB7C-4740-8E40-7B9DBE0CF47E}" type="sibTrans" cxnId="{39E8669E-ABCC-4A6E-8EDA-83FBBE23C9A5}">
      <dgm:prSet/>
      <dgm:spPr/>
      <dgm:t>
        <a:bodyPr/>
        <a:lstStyle/>
        <a:p>
          <a:pPr latinLnBrk="1"/>
          <a:endParaRPr lang="ko-KR" altLang="en-US"/>
        </a:p>
      </dgm:t>
    </dgm:pt>
    <dgm:pt modelId="{94BCCAA0-2689-448A-BFA1-B145EE230278}">
      <dgm:prSet phldrT="[텍스트]"/>
      <dgm:spPr/>
      <dgm:t>
        <a:bodyPr/>
        <a:lstStyle/>
        <a:p>
          <a:pPr latinLnBrk="1"/>
          <a:r>
            <a:rPr lang="en-US" altLang="ko-KR" dirty="0" err="1"/>
            <a:t>Virtio</a:t>
          </a:r>
          <a:r>
            <a:rPr lang="en-US" altLang="ko-KR" dirty="0"/>
            <a:t> driver</a:t>
          </a:r>
          <a:endParaRPr lang="ko-KR" altLang="en-US" dirty="0"/>
        </a:p>
      </dgm:t>
    </dgm:pt>
    <dgm:pt modelId="{3A9C7116-4260-4DBE-90AB-497FF12374D8}" type="parTrans" cxnId="{6B1497D1-C250-41D1-ADED-9654272377F4}">
      <dgm:prSet/>
      <dgm:spPr/>
      <dgm:t>
        <a:bodyPr/>
        <a:lstStyle/>
        <a:p>
          <a:pPr latinLnBrk="1"/>
          <a:endParaRPr lang="ko-KR" altLang="en-US"/>
        </a:p>
      </dgm:t>
    </dgm:pt>
    <dgm:pt modelId="{A7A6F553-D9AA-4082-9F2C-B06C20520BC8}" type="sibTrans" cxnId="{6B1497D1-C250-41D1-ADED-9654272377F4}">
      <dgm:prSet/>
      <dgm:spPr/>
      <dgm:t>
        <a:bodyPr/>
        <a:lstStyle/>
        <a:p>
          <a:pPr latinLnBrk="1"/>
          <a:endParaRPr lang="ko-KR" altLang="en-US"/>
        </a:p>
      </dgm:t>
    </dgm:pt>
    <dgm:pt modelId="{9EF0FB07-845A-4EF9-B93C-AB3E30FFFAB0}">
      <dgm:prSet phldrT="[텍스트]"/>
      <dgm:spPr/>
      <dgm:t>
        <a:bodyPr/>
        <a:lstStyle/>
        <a:p>
          <a:pPr latinLnBrk="1"/>
          <a:r>
            <a:rPr lang="en-US" altLang="ko-KR" dirty="0" err="1"/>
            <a:t>Virtqueue</a:t>
          </a:r>
          <a:endParaRPr lang="en-US" altLang="ko-KR" dirty="0"/>
        </a:p>
        <a:p>
          <a:pPr latinLnBrk="1"/>
          <a:r>
            <a:rPr lang="en-US" altLang="ko-KR" dirty="0" err="1"/>
            <a:t>Virtio</a:t>
          </a:r>
          <a:r>
            <a:rPr lang="en-US" altLang="ko-KR" dirty="0"/>
            <a:t>-buffer</a:t>
          </a:r>
          <a:endParaRPr lang="ko-KR" altLang="en-US" dirty="0"/>
        </a:p>
      </dgm:t>
    </dgm:pt>
    <dgm:pt modelId="{704437F7-9502-4D2F-BF31-C8E23C1E3208}" type="parTrans" cxnId="{02C085D2-5820-4921-8DAF-C0F5D94EFAB5}">
      <dgm:prSet/>
      <dgm:spPr/>
      <dgm:t>
        <a:bodyPr/>
        <a:lstStyle/>
        <a:p>
          <a:pPr latinLnBrk="1"/>
          <a:endParaRPr lang="ko-KR" altLang="en-US"/>
        </a:p>
      </dgm:t>
    </dgm:pt>
    <dgm:pt modelId="{00EE87EE-A105-480A-91C7-AEF0AF1F26B0}" type="sibTrans" cxnId="{02C085D2-5820-4921-8DAF-C0F5D94EFAB5}">
      <dgm:prSet/>
      <dgm:spPr/>
      <dgm:t>
        <a:bodyPr/>
        <a:lstStyle/>
        <a:p>
          <a:pPr latinLnBrk="1"/>
          <a:endParaRPr lang="ko-KR" altLang="en-US"/>
        </a:p>
      </dgm:t>
    </dgm:pt>
    <dgm:pt modelId="{E983ADD7-0339-4258-B38E-9ACFAAAD5F27}">
      <dgm:prSet phldrT="[텍스트]"/>
      <dgm:spPr/>
      <dgm:t>
        <a:bodyPr/>
        <a:lstStyle/>
        <a:p>
          <a:pPr latinLnBrk="1"/>
          <a:r>
            <a:rPr lang="en-US" altLang="ko-KR" dirty="0" err="1"/>
            <a:t>vring</a:t>
          </a:r>
          <a:endParaRPr lang="ko-KR" altLang="en-US" dirty="0"/>
        </a:p>
      </dgm:t>
    </dgm:pt>
    <dgm:pt modelId="{E8AEC964-27A3-42D7-9C8F-E946BD435A3F}" type="parTrans" cxnId="{08F51957-1309-4799-B35F-9EB764FCD85E}">
      <dgm:prSet/>
      <dgm:spPr/>
      <dgm:t>
        <a:bodyPr/>
        <a:lstStyle/>
        <a:p>
          <a:pPr latinLnBrk="1"/>
          <a:endParaRPr lang="ko-KR" altLang="en-US"/>
        </a:p>
      </dgm:t>
    </dgm:pt>
    <dgm:pt modelId="{AD29467E-4C7C-461E-9D08-D668FED9A4B2}" type="sibTrans" cxnId="{08F51957-1309-4799-B35F-9EB764FCD85E}">
      <dgm:prSet/>
      <dgm:spPr/>
      <dgm:t>
        <a:bodyPr/>
        <a:lstStyle/>
        <a:p>
          <a:pPr latinLnBrk="1"/>
          <a:endParaRPr lang="ko-KR" altLang="en-US"/>
        </a:p>
      </dgm:t>
    </dgm:pt>
    <dgm:pt modelId="{736B3255-CE45-435A-8040-8F3062BDBD51}">
      <dgm:prSet phldrT="[텍스트]"/>
      <dgm:spPr/>
      <dgm:t>
        <a:bodyPr/>
        <a:lstStyle/>
        <a:p>
          <a:pPr latinLnBrk="1"/>
          <a:r>
            <a:rPr lang="en-US" altLang="ko-KR" dirty="0"/>
            <a:t>back-end driver</a:t>
          </a:r>
          <a:endParaRPr lang="ko-KR" altLang="en-US" dirty="0"/>
        </a:p>
      </dgm:t>
    </dgm:pt>
    <dgm:pt modelId="{098C755A-24E3-4E28-A9A3-BF98FE17D35D}" type="parTrans" cxnId="{61B9B3D6-816F-40E7-9F35-4EA4D0260FA4}">
      <dgm:prSet/>
      <dgm:spPr/>
      <dgm:t>
        <a:bodyPr/>
        <a:lstStyle/>
        <a:p>
          <a:pPr latinLnBrk="1"/>
          <a:endParaRPr lang="ko-KR" altLang="en-US"/>
        </a:p>
      </dgm:t>
    </dgm:pt>
    <dgm:pt modelId="{DF0C159B-AA8F-4533-A5CD-221016EE7282}" type="sibTrans" cxnId="{61B9B3D6-816F-40E7-9F35-4EA4D0260FA4}">
      <dgm:prSet/>
      <dgm:spPr/>
      <dgm:t>
        <a:bodyPr/>
        <a:lstStyle/>
        <a:p>
          <a:pPr latinLnBrk="1"/>
          <a:endParaRPr lang="ko-KR" altLang="en-US"/>
        </a:p>
      </dgm:t>
    </dgm:pt>
    <dgm:pt modelId="{CD850670-42E8-48CB-9A8D-1BABE0E11344}">
      <dgm:prSet phldrT="[텍스트]"/>
      <dgm:spPr/>
      <dgm:t>
        <a:bodyPr/>
        <a:lstStyle/>
        <a:p>
          <a:pPr latinLnBrk="1"/>
          <a:r>
            <a:rPr lang="en-US" altLang="ko-KR" dirty="0" err="1"/>
            <a:t>Virtio</a:t>
          </a:r>
          <a:r>
            <a:rPr lang="en-US" altLang="ko-KR" dirty="0"/>
            <a:t> device</a:t>
          </a:r>
          <a:endParaRPr lang="ko-KR" altLang="en-US" dirty="0"/>
        </a:p>
      </dgm:t>
    </dgm:pt>
    <dgm:pt modelId="{5B35F91B-473A-49C3-ACFC-A9835F2B987E}" type="parTrans" cxnId="{C6443499-6B58-4FF0-AA92-2B0A97B47875}">
      <dgm:prSet/>
      <dgm:spPr/>
      <dgm:t>
        <a:bodyPr/>
        <a:lstStyle/>
        <a:p>
          <a:pPr latinLnBrk="1"/>
          <a:endParaRPr lang="ko-KR" altLang="en-US"/>
        </a:p>
      </dgm:t>
    </dgm:pt>
    <dgm:pt modelId="{ED1C4B8C-94CE-44D3-8530-45980E2CC801}" type="sibTrans" cxnId="{C6443499-6B58-4FF0-AA92-2B0A97B47875}">
      <dgm:prSet/>
      <dgm:spPr/>
      <dgm:t>
        <a:bodyPr/>
        <a:lstStyle/>
        <a:p>
          <a:pPr latinLnBrk="1"/>
          <a:endParaRPr lang="ko-KR" altLang="en-US"/>
        </a:p>
      </dgm:t>
    </dgm:pt>
    <dgm:pt modelId="{A1059624-90DC-42FF-9469-81F65DB41B43}">
      <dgm:prSet phldrT="[텍스트]"/>
      <dgm:spPr/>
      <dgm:t>
        <a:bodyPr/>
        <a:lstStyle/>
        <a:p>
          <a:pPr latinLnBrk="1"/>
          <a:r>
            <a:rPr lang="en-US" altLang="ko-KR" dirty="0" err="1"/>
            <a:t>qemu</a:t>
          </a:r>
          <a:endParaRPr lang="ko-KR" altLang="en-US" dirty="0"/>
        </a:p>
      </dgm:t>
    </dgm:pt>
    <dgm:pt modelId="{47DB6ACC-97E1-42E7-8F7D-2DB276531B28}" type="parTrans" cxnId="{9B90026C-325A-44C3-9F58-397FD53FB3CD}">
      <dgm:prSet/>
      <dgm:spPr/>
    </dgm:pt>
    <dgm:pt modelId="{96E93751-BA3C-4EC9-ADDA-F9499685709B}" type="sibTrans" cxnId="{9B90026C-325A-44C3-9F58-397FD53FB3CD}">
      <dgm:prSet/>
      <dgm:spPr/>
    </dgm:pt>
    <dgm:pt modelId="{C13916EB-FD2B-4CF1-8CFE-05130D9ED72E}">
      <dgm:prSet phldrT="[텍스트]"/>
      <dgm:spPr/>
      <dgm:t>
        <a:bodyPr/>
        <a:lstStyle/>
        <a:p>
          <a:pPr latinLnBrk="1"/>
          <a:r>
            <a:rPr lang="en-US" altLang="ko-KR" dirty="0"/>
            <a:t>guest</a:t>
          </a:r>
          <a:endParaRPr lang="ko-KR" altLang="en-US" dirty="0"/>
        </a:p>
      </dgm:t>
    </dgm:pt>
    <dgm:pt modelId="{1CA449C9-ECFC-4D6F-BC9C-CCCEEE39602B}" type="parTrans" cxnId="{F3AE95D5-8E46-4DB8-B1C9-219046CE81DF}">
      <dgm:prSet/>
      <dgm:spPr/>
    </dgm:pt>
    <dgm:pt modelId="{F118B5C5-B864-474B-9F77-8133D0F45DD1}" type="sibTrans" cxnId="{F3AE95D5-8E46-4DB8-B1C9-219046CE81DF}">
      <dgm:prSet/>
      <dgm:spPr/>
    </dgm:pt>
    <dgm:pt modelId="{75389A8D-5A84-44F7-9133-8225645A1F19}" type="pres">
      <dgm:prSet presAssocID="{DC13A576-E361-4D9A-9DD9-6C93F7DBBDBC}" presName="Name0" presStyleCnt="0">
        <dgm:presLayoutVars>
          <dgm:dir/>
          <dgm:animLvl val="lvl"/>
          <dgm:resizeHandles val="exact"/>
        </dgm:presLayoutVars>
      </dgm:prSet>
      <dgm:spPr/>
    </dgm:pt>
    <dgm:pt modelId="{FDB24AE7-A079-46C3-B0F5-380A0333586F}" type="pres">
      <dgm:prSet presAssocID="{8E1296B1-8692-4BA5-B6CC-9D9FAFECBD21}" presName="linNode" presStyleCnt="0"/>
      <dgm:spPr/>
    </dgm:pt>
    <dgm:pt modelId="{71E8D125-5ACB-4840-BF92-4EEAD5FC0B31}" type="pres">
      <dgm:prSet presAssocID="{8E1296B1-8692-4BA5-B6CC-9D9FAFECBD21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CBB2972C-B41E-404E-8EB9-5623AEC92CCC}" type="pres">
      <dgm:prSet presAssocID="{8E1296B1-8692-4BA5-B6CC-9D9FAFECBD21}" presName="descendantText" presStyleLbl="alignAccFollowNode1" presStyleIdx="0" presStyleCnt="3">
        <dgm:presLayoutVars>
          <dgm:bulletEnabled val="1"/>
        </dgm:presLayoutVars>
      </dgm:prSet>
      <dgm:spPr/>
    </dgm:pt>
    <dgm:pt modelId="{5618E085-CE1C-4F9D-8491-E1C646697571}" type="pres">
      <dgm:prSet presAssocID="{B4085C1A-BB7C-4740-8E40-7B9DBE0CF47E}" presName="sp" presStyleCnt="0"/>
      <dgm:spPr/>
    </dgm:pt>
    <dgm:pt modelId="{617EC781-CB05-4B91-9BBF-13B14687FB45}" type="pres">
      <dgm:prSet presAssocID="{9EF0FB07-845A-4EF9-B93C-AB3E30FFFAB0}" presName="linNode" presStyleCnt="0"/>
      <dgm:spPr/>
    </dgm:pt>
    <dgm:pt modelId="{0E6E99F7-2EF7-445C-8F29-E7CBA50A1B21}" type="pres">
      <dgm:prSet presAssocID="{9EF0FB07-845A-4EF9-B93C-AB3E30FFFAB0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7566909D-E753-4BBF-89A0-E861CF5393BB}" type="pres">
      <dgm:prSet presAssocID="{9EF0FB07-845A-4EF9-B93C-AB3E30FFFAB0}" presName="descendantText" presStyleLbl="alignAccFollowNode1" presStyleIdx="1" presStyleCnt="3">
        <dgm:presLayoutVars>
          <dgm:bulletEnabled val="1"/>
        </dgm:presLayoutVars>
      </dgm:prSet>
      <dgm:spPr/>
    </dgm:pt>
    <dgm:pt modelId="{D5CA829F-6D40-480D-85F9-117E8D8B73E0}" type="pres">
      <dgm:prSet presAssocID="{00EE87EE-A105-480A-91C7-AEF0AF1F26B0}" presName="sp" presStyleCnt="0"/>
      <dgm:spPr/>
    </dgm:pt>
    <dgm:pt modelId="{63BB659A-B218-46C4-9A86-F43F6D9C3FD1}" type="pres">
      <dgm:prSet presAssocID="{736B3255-CE45-435A-8040-8F3062BDBD51}" presName="linNode" presStyleCnt="0"/>
      <dgm:spPr/>
    </dgm:pt>
    <dgm:pt modelId="{7839DC26-E312-4BD5-ACBF-9DDBE6BC0AD9}" type="pres">
      <dgm:prSet presAssocID="{736B3255-CE45-435A-8040-8F3062BDBD51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5875323D-C3F0-4E64-A5F6-3A27357731F3}" type="pres">
      <dgm:prSet presAssocID="{736B3255-CE45-435A-8040-8F3062BDBD51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DF4BFD02-EA72-4D77-81CE-85D5EB925EE8}" type="presOf" srcId="{8E1296B1-8692-4BA5-B6CC-9D9FAFECBD21}" destId="{71E8D125-5ACB-4840-BF92-4EEAD5FC0B31}" srcOrd="0" destOrd="0" presId="urn:microsoft.com/office/officeart/2005/8/layout/vList5"/>
    <dgm:cxn modelId="{83E94D11-C87E-439D-886F-7B52FA3AE634}" type="presOf" srcId="{9EF0FB07-845A-4EF9-B93C-AB3E30FFFAB0}" destId="{0E6E99F7-2EF7-445C-8F29-E7CBA50A1B21}" srcOrd="0" destOrd="0" presId="urn:microsoft.com/office/officeart/2005/8/layout/vList5"/>
    <dgm:cxn modelId="{8B0FE817-4C16-4DE7-B137-433CCE98189B}" type="presOf" srcId="{736B3255-CE45-435A-8040-8F3062BDBD51}" destId="{7839DC26-E312-4BD5-ACBF-9DDBE6BC0AD9}" srcOrd="0" destOrd="0" presId="urn:microsoft.com/office/officeart/2005/8/layout/vList5"/>
    <dgm:cxn modelId="{33D80B41-9F50-4161-B9C1-9CA705FEDEE3}" type="presOf" srcId="{A1059624-90DC-42FF-9469-81F65DB41B43}" destId="{5875323D-C3F0-4E64-A5F6-3A27357731F3}" srcOrd="0" destOrd="1" presId="urn:microsoft.com/office/officeart/2005/8/layout/vList5"/>
    <dgm:cxn modelId="{3A8BD564-9E36-40D8-AAEF-6E5E046D2DCB}" type="presOf" srcId="{CD850670-42E8-48CB-9A8D-1BABE0E11344}" destId="{5875323D-C3F0-4E64-A5F6-3A27357731F3}" srcOrd="0" destOrd="0" presId="urn:microsoft.com/office/officeart/2005/8/layout/vList5"/>
    <dgm:cxn modelId="{9B90026C-325A-44C3-9F58-397FD53FB3CD}" srcId="{736B3255-CE45-435A-8040-8F3062BDBD51}" destId="{A1059624-90DC-42FF-9469-81F65DB41B43}" srcOrd="1" destOrd="0" parTransId="{47DB6ACC-97E1-42E7-8F7D-2DB276531B28}" sibTransId="{96E93751-BA3C-4EC9-ADDA-F9499685709B}"/>
    <dgm:cxn modelId="{206AEA70-D8A2-463D-B125-3BB4FC8B9CA4}" type="presOf" srcId="{E983ADD7-0339-4258-B38E-9ACFAAAD5F27}" destId="{7566909D-E753-4BBF-89A0-E861CF5393BB}" srcOrd="0" destOrd="0" presId="urn:microsoft.com/office/officeart/2005/8/layout/vList5"/>
    <dgm:cxn modelId="{08F51957-1309-4799-B35F-9EB764FCD85E}" srcId="{9EF0FB07-845A-4EF9-B93C-AB3E30FFFAB0}" destId="{E983ADD7-0339-4258-B38E-9ACFAAAD5F27}" srcOrd="0" destOrd="0" parTransId="{E8AEC964-27A3-42D7-9C8F-E946BD435A3F}" sibTransId="{AD29467E-4C7C-461E-9D08-D668FED9A4B2}"/>
    <dgm:cxn modelId="{C6443499-6B58-4FF0-AA92-2B0A97B47875}" srcId="{736B3255-CE45-435A-8040-8F3062BDBD51}" destId="{CD850670-42E8-48CB-9A8D-1BABE0E11344}" srcOrd="0" destOrd="0" parTransId="{5B35F91B-473A-49C3-ACFC-A9835F2B987E}" sibTransId="{ED1C4B8C-94CE-44D3-8530-45980E2CC801}"/>
    <dgm:cxn modelId="{39E8669E-ABCC-4A6E-8EDA-83FBBE23C9A5}" srcId="{DC13A576-E361-4D9A-9DD9-6C93F7DBBDBC}" destId="{8E1296B1-8692-4BA5-B6CC-9D9FAFECBD21}" srcOrd="0" destOrd="0" parTransId="{CED6A36D-4474-4B94-A379-19CD81BDFCA8}" sibTransId="{B4085C1A-BB7C-4740-8E40-7B9DBE0CF47E}"/>
    <dgm:cxn modelId="{7395BBCE-7143-4A86-8BFF-580C46E455B2}" type="presOf" srcId="{DC13A576-E361-4D9A-9DD9-6C93F7DBBDBC}" destId="{75389A8D-5A84-44F7-9133-8225645A1F19}" srcOrd="0" destOrd="0" presId="urn:microsoft.com/office/officeart/2005/8/layout/vList5"/>
    <dgm:cxn modelId="{6B1497D1-C250-41D1-ADED-9654272377F4}" srcId="{8E1296B1-8692-4BA5-B6CC-9D9FAFECBD21}" destId="{94BCCAA0-2689-448A-BFA1-B145EE230278}" srcOrd="0" destOrd="0" parTransId="{3A9C7116-4260-4DBE-90AB-497FF12374D8}" sibTransId="{A7A6F553-D9AA-4082-9F2C-B06C20520BC8}"/>
    <dgm:cxn modelId="{02C085D2-5820-4921-8DAF-C0F5D94EFAB5}" srcId="{DC13A576-E361-4D9A-9DD9-6C93F7DBBDBC}" destId="{9EF0FB07-845A-4EF9-B93C-AB3E30FFFAB0}" srcOrd="1" destOrd="0" parTransId="{704437F7-9502-4D2F-BF31-C8E23C1E3208}" sibTransId="{00EE87EE-A105-480A-91C7-AEF0AF1F26B0}"/>
    <dgm:cxn modelId="{F3AE95D5-8E46-4DB8-B1C9-219046CE81DF}" srcId="{8E1296B1-8692-4BA5-B6CC-9D9FAFECBD21}" destId="{C13916EB-FD2B-4CF1-8CFE-05130D9ED72E}" srcOrd="1" destOrd="0" parTransId="{1CA449C9-ECFC-4D6F-BC9C-CCCEEE39602B}" sibTransId="{F118B5C5-B864-474B-9F77-8133D0F45DD1}"/>
    <dgm:cxn modelId="{61B9B3D6-816F-40E7-9F35-4EA4D0260FA4}" srcId="{DC13A576-E361-4D9A-9DD9-6C93F7DBBDBC}" destId="{736B3255-CE45-435A-8040-8F3062BDBD51}" srcOrd="2" destOrd="0" parTransId="{098C755A-24E3-4E28-A9A3-BF98FE17D35D}" sibTransId="{DF0C159B-AA8F-4533-A5CD-221016EE7282}"/>
    <dgm:cxn modelId="{0AFD5AD9-5597-440B-909A-15CED1C52E0F}" type="presOf" srcId="{C13916EB-FD2B-4CF1-8CFE-05130D9ED72E}" destId="{CBB2972C-B41E-404E-8EB9-5623AEC92CCC}" srcOrd="0" destOrd="1" presId="urn:microsoft.com/office/officeart/2005/8/layout/vList5"/>
    <dgm:cxn modelId="{4346DEEA-A375-4921-BC64-A53D9E17A85C}" type="presOf" srcId="{94BCCAA0-2689-448A-BFA1-B145EE230278}" destId="{CBB2972C-B41E-404E-8EB9-5623AEC92CCC}" srcOrd="0" destOrd="0" presId="urn:microsoft.com/office/officeart/2005/8/layout/vList5"/>
    <dgm:cxn modelId="{C129182A-949D-45ED-858D-29E8E58A4F5F}" type="presParOf" srcId="{75389A8D-5A84-44F7-9133-8225645A1F19}" destId="{FDB24AE7-A079-46C3-B0F5-380A0333586F}" srcOrd="0" destOrd="0" presId="urn:microsoft.com/office/officeart/2005/8/layout/vList5"/>
    <dgm:cxn modelId="{2757F210-7927-4EC4-A792-FAEDB6A7B80F}" type="presParOf" srcId="{FDB24AE7-A079-46C3-B0F5-380A0333586F}" destId="{71E8D125-5ACB-4840-BF92-4EEAD5FC0B31}" srcOrd="0" destOrd="0" presId="urn:microsoft.com/office/officeart/2005/8/layout/vList5"/>
    <dgm:cxn modelId="{960163AF-B898-4787-9C36-931919CE3EC7}" type="presParOf" srcId="{FDB24AE7-A079-46C3-B0F5-380A0333586F}" destId="{CBB2972C-B41E-404E-8EB9-5623AEC92CCC}" srcOrd="1" destOrd="0" presId="urn:microsoft.com/office/officeart/2005/8/layout/vList5"/>
    <dgm:cxn modelId="{193ED7D4-52FB-41FB-BDE1-A21D014FC952}" type="presParOf" srcId="{75389A8D-5A84-44F7-9133-8225645A1F19}" destId="{5618E085-CE1C-4F9D-8491-E1C646697571}" srcOrd="1" destOrd="0" presId="urn:microsoft.com/office/officeart/2005/8/layout/vList5"/>
    <dgm:cxn modelId="{AA2CEAB2-768F-4163-B31D-46E44D98740A}" type="presParOf" srcId="{75389A8D-5A84-44F7-9133-8225645A1F19}" destId="{617EC781-CB05-4B91-9BBF-13B14687FB45}" srcOrd="2" destOrd="0" presId="urn:microsoft.com/office/officeart/2005/8/layout/vList5"/>
    <dgm:cxn modelId="{24C4416F-8E01-45F5-A95B-C84289C23EDE}" type="presParOf" srcId="{617EC781-CB05-4B91-9BBF-13B14687FB45}" destId="{0E6E99F7-2EF7-445C-8F29-E7CBA50A1B21}" srcOrd="0" destOrd="0" presId="urn:microsoft.com/office/officeart/2005/8/layout/vList5"/>
    <dgm:cxn modelId="{77FAD7E1-EAC9-4C2A-9007-D9491F595C18}" type="presParOf" srcId="{617EC781-CB05-4B91-9BBF-13B14687FB45}" destId="{7566909D-E753-4BBF-89A0-E861CF5393BB}" srcOrd="1" destOrd="0" presId="urn:microsoft.com/office/officeart/2005/8/layout/vList5"/>
    <dgm:cxn modelId="{44A987FB-8D2C-4C86-B74E-8AA6A4FDDB1E}" type="presParOf" srcId="{75389A8D-5A84-44F7-9133-8225645A1F19}" destId="{D5CA829F-6D40-480D-85F9-117E8D8B73E0}" srcOrd="3" destOrd="0" presId="urn:microsoft.com/office/officeart/2005/8/layout/vList5"/>
    <dgm:cxn modelId="{15D7008C-3EB8-4933-BD12-FE844E9A7D6E}" type="presParOf" srcId="{75389A8D-5A84-44F7-9133-8225645A1F19}" destId="{63BB659A-B218-46C4-9A86-F43F6D9C3FD1}" srcOrd="4" destOrd="0" presId="urn:microsoft.com/office/officeart/2005/8/layout/vList5"/>
    <dgm:cxn modelId="{A3A13508-6301-4173-A328-255281BA4843}" type="presParOf" srcId="{63BB659A-B218-46C4-9A86-F43F6D9C3FD1}" destId="{7839DC26-E312-4BD5-ACBF-9DDBE6BC0AD9}" srcOrd="0" destOrd="0" presId="urn:microsoft.com/office/officeart/2005/8/layout/vList5"/>
    <dgm:cxn modelId="{B22EF8F4-046C-48EA-80C2-3FCE3DE6BC61}" type="presParOf" srcId="{63BB659A-B218-46C4-9A86-F43F6D9C3FD1}" destId="{5875323D-C3F0-4E64-A5F6-3A27357731F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B2972C-B41E-404E-8EB9-5623AEC92CCC}">
      <dsp:nvSpPr>
        <dsp:cNvPr id="0" name=""/>
        <dsp:cNvSpPr/>
      </dsp:nvSpPr>
      <dsp:spPr>
        <a:xfrm rot="5400000">
          <a:off x="3621405" y="-1293891"/>
          <a:ext cx="1047750" cy="3901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000" kern="1200" dirty="0" err="1"/>
            <a:t>Virtio</a:t>
          </a:r>
          <a:r>
            <a:rPr lang="en-US" altLang="ko-KR" sz="2000" kern="1200" dirty="0"/>
            <a:t> driver</a:t>
          </a:r>
          <a:endParaRPr lang="ko-KR" altLang="en-US" sz="2000" kern="1200" dirty="0"/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000" kern="1200" dirty="0"/>
            <a:t>guest</a:t>
          </a:r>
          <a:endParaRPr lang="ko-KR" altLang="en-US" sz="2000" kern="1200" dirty="0"/>
        </a:p>
      </dsp:txBody>
      <dsp:txXfrm rot="-5400000">
        <a:off x="2194561" y="184100"/>
        <a:ext cx="3850293" cy="945456"/>
      </dsp:txXfrm>
    </dsp:sp>
    <dsp:sp modelId="{71E8D125-5ACB-4840-BF92-4EEAD5FC0B31}">
      <dsp:nvSpPr>
        <dsp:cNvPr id="0" name=""/>
        <dsp:cNvSpPr/>
      </dsp:nvSpPr>
      <dsp:spPr>
        <a:xfrm>
          <a:off x="0" y="1984"/>
          <a:ext cx="2194560" cy="13096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Front-end driver</a:t>
          </a:r>
          <a:endParaRPr lang="ko-KR" altLang="en-US" sz="2200" kern="1200" dirty="0"/>
        </a:p>
      </dsp:txBody>
      <dsp:txXfrm>
        <a:off x="63934" y="65918"/>
        <a:ext cx="2066692" cy="1181819"/>
      </dsp:txXfrm>
    </dsp:sp>
    <dsp:sp modelId="{7566909D-E753-4BBF-89A0-E861CF5393BB}">
      <dsp:nvSpPr>
        <dsp:cNvPr id="0" name=""/>
        <dsp:cNvSpPr/>
      </dsp:nvSpPr>
      <dsp:spPr>
        <a:xfrm rot="5400000">
          <a:off x="3621405" y="81279"/>
          <a:ext cx="1047750" cy="3901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000" kern="1200" dirty="0" err="1"/>
            <a:t>vring</a:t>
          </a:r>
          <a:endParaRPr lang="ko-KR" altLang="en-US" sz="2000" kern="1200" dirty="0"/>
        </a:p>
      </dsp:txBody>
      <dsp:txXfrm rot="-5400000">
        <a:off x="2194561" y="1559271"/>
        <a:ext cx="3850293" cy="945456"/>
      </dsp:txXfrm>
    </dsp:sp>
    <dsp:sp modelId="{0E6E99F7-2EF7-445C-8F29-E7CBA50A1B21}">
      <dsp:nvSpPr>
        <dsp:cNvPr id="0" name=""/>
        <dsp:cNvSpPr/>
      </dsp:nvSpPr>
      <dsp:spPr>
        <a:xfrm>
          <a:off x="0" y="1377156"/>
          <a:ext cx="2194560" cy="13096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 err="1"/>
            <a:t>Virtqueue</a:t>
          </a:r>
          <a:endParaRPr lang="en-US" altLang="ko-KR" sz="2200" kern="1200" dirty="0"/>
        </a:p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 err="1"/>
            <a:t>Virtio</a:t>
          </a:r>
          <a:r>
            <a:rPr lang="en-US" altLang="ko-KR" sz="2200" kern="1200" dirty="0"/>
            <a:t>-buffer</a:t>
          </a:r>
          <a:endParaRPr lang="ko-KR" altLang="en-US" sz="2200" kern="1200" dirty="0"/>
        </a:p>
      </dsp:txBody>
      <dsp:txXfrm>
        <a:off x="63934" y="1441090"/>
        <a:ext cx="2066692" cy="1181819"/>
      </dsp:txXfrm>
    </dsp:sp>
    <dsp:sp modelId="{5875323D-C3F0-4E64-A5F6-3A27357731F3}">
      <dsp:nvSpPr>
        <dsp:cNvPr id="0" name=""/>
        <dsp:cNvSpPr/>
      </dsp:nvSpPr>
      <dsp:spPr>
        <a:xfrm rot="5400000">
          <a:off x="3621405" y="1456451"/>
          <a:ext cx="1047750" cy="3901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000" kern="1200" dirty="0" err="1"/>
            <a:t>Virtio</a:t>
          </a:r>
          <a:r>
            <a:rPr lang="en-US" altLang="ko-KR" sz="2000" kern="1200" dirty="0"/>
            <a:t> device</a:t>
          </a:r>
          <a:endParaRPr lang="ko-KR" altLang="en-US" sz="2000" kern="1200" dirty="0"/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000" kern="1200" dirty="0" err="1"/>
            <a:t>qemu</a:t>
          </a:r>
          <a:endParaRPr lang="ko-KR" altLang="en-US" sz="2000" kern="1200" dirty="0"/>
        </a:p>
      </dsp:txBody>
      <dsp:txXfrm rot="-5400000">
        <a:off x="2194561" y="2934443"/>
        <a:ext cx="3850293" cy="945456"/>
      </dsp:txXfrm>
    </dsp:sp>
    <dsp:sp modelId="{7839DC26-E312-4BD5-ACBF-9DDBE6BC0AD9}">
      <dsp:nvSpPr>
        <dsp:cNvPr id="0" name=""/>
        <dsp:cNvSpPr/>
      </dsp:nvSpPr>
      <dsp:spPr>
        <a:xfrm>
          <a:off x="0" y="2752328"/>
          <a:ext cx="2194560" cy="13096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back-end driver</a:t>
          </a:r>
          <a:endParaRPr lang="ko-KR" altLang="en-US" sz="2200" kern="1200" dirty="0"/>
        </a:p>
      </dsp:txBody>
      <dsp:txXfrm>
        <a:off x="63934" y="2816262"/>
        <a:ext cx="2066692" cy="1181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2017-05-31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2017-05-31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588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225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974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316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444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830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709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088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611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841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548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444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615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2017-05-31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2017-05-31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2017-05-31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59189" y="6304548"/>
            <a:ext cx="4716379" cy="428960"/>
          </a:xfrm>
        </p:spPr>
        <p:txBody>
          <a:bodyPr/>
          <a:lstStyle>
            <a:lvl1pPr>
              <a:defRPr sz="1600" b="1">
                <a:latin typeface="+mn-ea"/>
                <a:ea typeface="+mn-ea"/>
              </a:defRPr>
            </a:lvl1pPr>
          </a:lstStyle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2017-05-31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77" r:id="rId7"/>
    <p:sldLayoutId id="2147483662" r:id="rId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3073752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altLang="ko-KR" sz="3100" b="1" spc="-25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br>
              <a:rPr lang="en-US" altLang="ko-KR" sz="5400" b="1" spc="-25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ko-KR" sz="5400" dirty="0" err="1"/>
              <a:t>Virtio</a:t>
            </a:r>
            <a:r>
              <a:rPr lang="en-US" altLang="ko-KR" sz="5400" dirty="0"/>
              <a:t>: An I/O virtualization framework for Linux</a:t>
            </a:r>
            <a:br>
              <a:rPr lang="en-US" altLang="ko-KR" sz="5400" b="1" spc="-250" dirty="0">
                <a:solidFill>
                  <a:schemeClr val="accent4">
                    <a:lumMod val="50000"/>
                  </a:schemeClr>
                </a:solidFill>
              </a:rPr>
            </a:br>
            <a:endParaRPr lang="ko-KR" altLang="en-US" sz="54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2017.05.24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DC Lab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서영근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4"/>
          <p:cNvSpPr txBox="1">
            <a:spLocks/>
          </p:cNvSpPr>
          <p:nvPr/>
        </p:nvSpPr>
        <p:spPr>
          <a:xfrm>
            <a:off x="4624197" y="6425184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4" y="195231"/>
            <a:ext cx="26801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SSD </a:t>
            </a:r>
            <a:r>
              <a:rPr lang="ko-KR" altLang="en-US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정리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93120" y="700126"/>
            <a:ext cx="870192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Data Exchange Flow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4624197" y="6425184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  <p:pic>
        <p:nvPicPr>
          <p:cNvPr id="4" name="그림 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08F4884E-CA22-4FD9-BE45-2267B9D4B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379" y="2324142"/>
            <a:ext cx="3924848" cy="3057952"/>
          </a:xfrm>
          <a:prstGeom prst="rect">
            <a:avLst/>
          </a:prstGeom>
        </p:spPr>
      </p:pic>
      <p:pic>
        <p:nvPicPr>
          <p:cNvPr id="3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8BCAF1F4-8F0C-4DE9-8B1F-FFBB0BC8A4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379" y="2371774"/>
            <a:ext cx="4105848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312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4" y="195231"/>
            <a:ext cx="26801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SSD </a:t>
            </a:r>
            <a:r>
              <a:rPr lang="ko-KR" altLang="en-US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정리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93120" y="700126"/>
            <a:ext cx="870192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Data Exchange Flow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4624197" y="6425184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  <p:pic>
        <p:nvPicPr>
          <p:cNvPr id="4" name="그림 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08F4884E-CA22-4FD9-BE45-2267B9D4B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379" y="2324142"/>
            <a:ext cx="3924848" cy="3057952"/>
          </a:xfrm>
          <a:prstGeom prst="rect">
            <a:avLst/>
          </a:prstGeom>
        </p:spPr>
      </p:pic>
      <p:pic>
        <p:nvPicPr>
          <p:cNvPr id="3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8BCAF1F4-8F0C-4DE9-8B1F-FFBB0BC8A4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379" y="2371774"/>
            <a:ext cx="4105848" cy="3010320"/>
          </a:xfrm>
          <a:prstGeom prst="rect">
            <a:avLst/>
          </a:prstGeom>
        </p:spPr>
      </p:pic>
      <p:pic>
        <p:nvPicPr>
          <p:cNvPr id="6" name="그림 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2AB4CBDD-C4DE-49D6-88FB-F4979D32FA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774" y="2371774"/>
            <a:ext cx="4001058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716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4" y="195231"/>
            <a:ext cx="26801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SSD </a:t>
            </a:r>
            <a:r>
              <a:rPr lang="ko-KR" altLang="en-US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정리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93120" y="700126"/>
            <a:ext cx="870192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Data Exchange Flow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4624197" y="6425184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  <p:pic>
        <p:nvPicPr>
          <p:cNvPr id="7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BFF35B1D-DFB1-4E01-8AD9-4CF903CA08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007" y="2347958"/>
            <a:ext cx="3915321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252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4" y="195231"/>
            <a:ext cx="26801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SSD </a:t>
            </a:r>
            <a:r>
              <a:rPr lang="ko-KR" altLang="en-US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정리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93120" y="700126"/>
            <a:ext cx="870192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Data Exchange Flow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4624197" y="6425184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  <p:pic>
        <p:nvPicPr>
          <p:cNvPr id="7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BFF35B1D-DFB1-4E01-8AD9-4CF903CA08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007" y="2347958"/>
            <a:ext cx="3915321" cy="3010320"/>
          </a:xfrm>
          <a:prstGeom prst="rect">
            <a:avLst/>
          </a:prstGeom>
        </p:spPr>
      </p:pic>
      <p:pic>
        <p:nvPicPr>
          <p:cNvPr id="3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3C269CDD-C6CB-4ABC-9A1A-7E8980FF63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007" y="2347958"/>
            <a:ext cx="3858163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470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4"/>
          <p:cNvSpPr txBox="1">
            <a:spLocks/>
          </p:cNvSpPr>
          <p:nvPr/>
        </p:nvSpPr>
        <p:spPr>
          <a:xfrm>
            <a:off x="4429125" y="6400800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Distributed Computing Laboratory in SKKU</a:t>
            </a:r>
          </a:p>
        </p:txBody>
      </p:sp>
    </p:spTree>
    <p:extLst>
      <p:ext uri="{BB962C8B-B14F-4D97-AF65-F5344CB8AC3E}">
        <p14:creationId xmlns:p14="http://schemas.microsoft.com/office/powerpoint/2010/main" val="2220619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75000"/>
              </a:lnSpc>
              <a:buAutoNum type="arabicPeriod"/>
            </a:pPr>
            <a:r>
              <a:rPr lang="en-US" altLang="ko-KR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motivation</a:t>
            </a:r>
          </a:p>
          <a:p>
            <a:pPr marL="342900" indent="-342900">
              <a:lnSpc>
                <a:spcPct val="175000"/>
              </a:lnSpc>
              <a:buAutoNum type="arabicPeriod"/>
            </a:pPr>
            <a:r>
              <a:rPr lang="en-US" altLang="ko-KR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Full virtualization vs paravirtualization</a:t>
            </a:r>
          </a:p>
          <a:p>
            <a:pPr marL="342900" indent="-342900">
              <a:lnSpc>
                <a:spcPct val="175000"/>
              </a:lnSpc>
              <a:buAutoNum type="arabicPeriod"/>
            </a:pPr>
            <a:r>
              <a:rPr lang="en-US" altLang="ko-KR" sz="1600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VirtIO</a:t>
            </a:r>
            <a:r>
              <a:rPr lang="en-US" altLang="ko-KR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architecture</a:t>
            </a:r>
          </a:p>
          <a:p>
            <a:pPr marL="342900" indent="-342900">
              <a:lnSpc>
                <a:spcPct val="175000"/>
              </a:lnSpc>
              <a:buAutoNum type="arabicPeriod"/>
            </a:pPr>
            <a:r>
              <a:rPr lang="en-US" altLang="ko-KR" sz="1600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VirtIO</a:t>
            </a:r>
            <a:r>
              <a:rPr lang="en-US" altLang="ko-KR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Transport layer</a:t>
            </a:r>
          </a:p>
          <a:p>
            <a:pPr marL="342900" indent="-342900">
              <a:lnSpc>
                <a:spcPct val="175000"/>
              </a:lnSpc>
              <a:buAutoNum type="arabicPeriod"/>
            </a:pPr>
            <a:r>
              <a:rPr lang="en-US" altLang="ko-KR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Data Exchange Flow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309610" y="1812802"/>
            <a:ext cx="371124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/>
            <a:r>
              <a:rPr lang="en-US" altLang="ko-KR" sz="2800" b="1" dirty="0">
                <a:solidFill>
                  <a:srgbClr val="1D314E"/>
                </a:solidFill>
              </a:rPr>
              <a:t>Content</a:t>
            </a:r>
            <a:endParaRPr lang="ko-KR" altLang="en-US" sz="2800" b="1" dirty="0">
              <a:solidFill>
                <a:srgbClr val="1D314E"/>
              </a:solidFill>
            </a:endParaRPr>
          </a:p>
        </p:txBody>
      </p:sp>
      <p:sp>
        <p:nvSpPr>
          <p:cNvPr id="15" name="Text Placeholder 4"/>
          <p:cNvSpPr txBox="1">
            <a:spLocks/>
          </p:cNvSpPr>
          <p:nvPr/>
        </p:nvSpPr>
        <p:spPr>
          <a:xfrm>
            <a:off x="4624197" y="6425184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309610" y="3976882"/>
            <a:ext cx="3698719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09610" y="2245618"/>
            <a:ext cx="3698719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309610" y="2678434"/>
            <a:ext cx="371124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09610" y="3111250"/>
            <a:ext cx="371124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309610" y="3544066"/>
            <a:ext cx="3723771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4" y="195231"/>
            <a:ext cx="26801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SSD </a:t>
            </a:r>
            <a:r>
              <a:rPr lang="ko-KR" altLang="en-US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정리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93120" y="700126"/>
            <a:ext cx="870192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motivation</a:t>
            </a: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93120" y="1385836"/>
            <a:ext cx="7828072" cy="5039347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Linux supports 8 distinct virtualization systems: 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Xen, KVM, VMWare, ... 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Each of these has its own block, console, network, … drivers</a:t>
            </a:r>
          </a:p>
          <a:p>
            <a:pPr marL="400050" lvl="1" indent="0">
              <a:lnSpc>
                <a:spcPct val="150000"/>
              </a:lnSpc>
              <a:buNone/>
            </a:pPr>
            <a:endParaRPr lang="en-US" altLang="ko-KR" sz="16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00050" lvl="1" indent="0">
              <a:lnSpc>
                <a:spcPct val="150000"/>
              </a:lnSpc>
              <a:buNone/>
            </a:pPr>
            <a:endParaRPr lang="en-US" altLang="ko-KR" sz="16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Char char="u"/>
            </a:pPr>
            <a:r>
              <a:rPr lang="ko-KR" altLang="en-US" sz="20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Virtio</a:t>
            </a:r>
            <a:r>
              <a:rPr lang="en-US" altLang="ko-KR" sz="20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?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virtio</a:t>
            </a:r>
            <a:r>
              <a:rPr lang="en-US" altLang="ko-KR" sz="16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provides a common front end for these device emulations to standardize the interface and increase the reuse of code across the platforms.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virtio</a:t>
            </a:r>
            <a:r>
              <a:rPr lang="en-US" altLang="ko-KR" sz="16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is an abstraction layer over devices in a </a:t>
            </a:r>
            <a:r>
              <a:rPr lang="en-US" altLang="ko-KR" sz="16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paravirtualized</a:t>
            </a:r>
            <a:r>
              <a:rPr lang="en-US" altLang="ko-KR" sz="16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hypervisor. </a:t>
            </a:r>
            <a:endParaRPr lang="en-US" altLang="ko-KR" sz="24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16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4624197" y="6425184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</p:spTree>
    <p:extLst>
      <p:ext uri="{BB962C8B-B14F-4D97-AF65-F5344CB8AC3E}">
        <p14:creationId xmlns:p14="http://schemas.microsoft.com/office/powerpoint/2010/main" val="3666522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4" y="195231"/>
            <a:ext cx="26801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SSD </a:t>
            </a:r>
            <a:r>
              <a:rPr lang="ko-KR" altLang="en-US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정리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93120" y="700126"/>
            <a:ext cx="870192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Full virtualization vs paravirtualization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4624197" y="6425184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  <p:pic>
        <p:nvPicPr>
          <p:cNvPr id="3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AC2426AA-6A7B-41B4-8B53-9FB9A8693B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96" y="1879600"/>
            <a:ext cx="8792793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80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4" y="195231"/>
            <a:ext cx="26801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SSD </a:t>
            </a:r>
            <a:r>
              <a:rPr lang="ko-KR" altLang="en-US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정리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93120" y="700126"/>
            <a:ext cx="870192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err="1">
                <a:solidFill>
                  <a:schemeClr val="accent4">
                    <a:lumMod val="50000"/>
                  </a:schemeClr>
                </a:solidFill>
              </a:rPr>
              <a:t>Virtio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 architecture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4624197" y="6425184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  <p:pic>
        <p:nvPicPr>
          <p:cNvPr id="4" name="그림 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29444025-B05E-4182-8A6D-9CAD0EF8F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41" y="1281052"/>
            <a:ext cx="3486637" cy="3801005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347FFEDD-6FA0-43A9-9DCD-A748A33A822B}"/>
              </a:ext>
            </a:extLst>
          </p:cNvPr>
          <p:cNvSpPr txBox="1">
            <a:spLocks/>
          </p:cNvSpPr>
          <p:nvPr/>
        </p:nvSpPr>
        <p:spPr>
          <a:xfrm>
            <a:off x="293120" y="1385836"/>
            <a:ext cx="7828072" cy="5039347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Front End Driver 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A kernel module in the guest OS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Accepts I/O requests from the user process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Transfer I/O requests to back-end driver</a:t>
            </a:r>
          </a:p>
          <a:p>
            <a:pPr marL="400050" lvl="1" indent="0">
              <a:lnSpc>
                <a:spcPct val="150000"/>
              </a:lnSpc>
              <a:buNone/>
            </a:pPr>
            <a:endParaRPr lang="en-US" altLang="ko-KR" sz="16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Char char="u"/>
            </a:pPr>
            <a:r>
              <a:rPr lang="ko-KR" altLang="en-US" sz="20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Back-end Driver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Accepts I/O requests from frontend driver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Perform I/O operation via physical device</a:t>
            </a:r>
          </a:p>
          <a:p>
            <a:pPr marL="0" indent="0">
              <a:buNone/>
            </a:pPr>
            <a:endParaRPr lang="en-US" altLang="ko-KR" sz="16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1286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4" y="195231"/>
            <a:ext cx="26801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SSD </a:t>
            </a:r>
            <a:r>
              <a:rPr lang="ko-KR" altLang="en-US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정리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93120" y="700126"/>
            <a:ext cx="870192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err="1">
                <a:solidFill>
                  <a:schemeClr val="accent4">
                    <a:lumMod val="50000"/>
                  </a:schemeClr>
                </a:solidFill>
              </a:rPr>
              <a:t>Virtio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 architecture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4624197" y="6425184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BDFC35CE-FE3F-49FA-8D3E-DCD864DBC0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2001510"/>
              </p:ext>
            </p:extLst>
          </p:nvPr>
        </p:nvGraphicFramePr>
        <p:xfrm>
          <a:off x="1239795" y="182111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8420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4" y="195231"/>
            <a:ext cx="26801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SSD </a:t>
            </a:r>
            <a:r>
              <a:rPr lang="ko-KR" altLang="en-US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정리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93120" y="700126"/>
            <a:ext cx="870192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err="1">
                <a:solidFill>
                  <a:schemeClr val="accent4">
                    <a:lumMod val="50000"/>
                  </a:schemeClr>
                </a:solidFill>
              </a:rPr>
              <a:t>Virtio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 architecture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4624197" y="6425184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  <p:pic>
        <p:nvPicPr>
          <p:cNvPr id="3" name="그림 2" descr="텍스트, 지도이(가) 표시된 사진&#10;&#10;높은 신뢰도로 생성된 설명">
            <a:extLst>
              <a:ext uri="{FF2B5EF4-FFF2-40B4-BE49-F238E27FC236}">
                <a16:creationId xmlns:a16="http://schemas.microsoft.com/office/drawing/2014/main" id="{1B0425DF-E814-4B88-A810-2E7B98011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60" y="1433318"/>
            <a:ext cx="8678486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830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4" y="195231"/>
            <a:ext cx="26801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SSD </a:t>
            </a:r>
            <a:r>
              <a:rPr lang="ko-KR" altLang="en-US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정리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93120" y="700126"/>
            <a:ext cx="870192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err="1">
                <a:solidFill>
                  <a:schemeClr val="accent4">
                    <a:lumMod val="50000"/>
                  </a:schemeClr>
                </a:solidFill>
              </a:rPr>
              <a:t>VirtIO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 Transport layer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4624197" y="6425184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  <p:pic>
        <p:nvPicPr>
          <p:cNvPr id="4" name="그림 3" descr="사람이(가) 표시된 사진&#10;&#10;높은 신뢰도로 생성된 설명">
            <a:extLst>
              <a:ext uri="{FF2B5EF4-FFF2-40B4-BE49-F238E27FC236}">
                <a16:creationId xmlns:a16="http://schemas.microsoft.com/office/drawing/2014/main" id="{835FB675-EA9B-4B4F-A178-1DDD8C8F25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808" y="2586112"/>
            <a:ext cx="3953427" cy="2638793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63A8D2A-2E04-44E2-8CF0-9E1836C671C7}"/>
              </a:ext>
            </a:extLst>
          </p:cNvPr>
          <p:cNvSpPr txBox="1">
            <a:spLocks/>
          </p:cNvSpPr>
          <p:nvPr/>
        </p:nvSpPr>
        <p:spPr>
          <a:xfrm>
            <a:off x="293120" y="1385836"/>
            <a:ext cx="7828072" cy="5039347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Virtqueue</a:t>
            </a:r>
            <a:r>
              <a:rPr lang="en-US" altLang="ko-KR" sz="20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 It is a part of the memory of the guest OS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A channel between front-end and back-end 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It is an interface Implemented as </a:t>
            </a:r>
            <a:r>
              <a:rPr lang="en-US" altLang="ko-KR" sz="16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Vring</a:t>
            </a:r>
            <a:endParaRPr lang="en-US" altLang="ko-KR" sz="16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20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Vring</a:t>
            </a:r>
            <a:endParaRPr lang="en-US" altLang="ko-KR" sz="20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Vring</a:t>
            </a:r>
            <a:r>
              <a:rPr lang="en-US" altLang="ko-KR" sz="16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is a memory mapped  region 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ko-KR" sz="16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between QEMU and guest OS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Vring</a:t>
            </a:r>
            <a:r>
              <a:rPr lang="en-US" altLang="ko-KR" sz="16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is the memory layout of the 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ko-KR" sz="16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virtqueue</a:t>
            </a:r>
            <a:r>
              <a:rPr lang="en-US" altLang="ko-KR" sz="16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abstraction</a:t>
            </a:r>
          </a:p>
          <a:p>
            <a:pPr marL="0" indent="0">
              <a:buNone/>
            </a:pPr>
            <a:endParaRPr lang="en-US" altLang="ko-KR" sz="16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0423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4" y="195231"/>
            <a:ext cx="26801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SSD </a:t>
            </a:r>
            <a:r>
              <a:rPr lang="ko-KR" altLang="en-US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정리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93120" y="700126"/>
            <a:ext cx="870192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Data Exchange Flow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4624197" y="6425184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  <p:pic>
        <p:nvPicPr>
          <p:cNvPr id="4" name="그림 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08F4884E-CA22-4FD9-BE45-2267B9D4B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379" y="2324142"/>
            <a:ext cx="3924848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948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9586</TotalTime>
  <Words>337</Words>
  <Application>Microsoft Office PowerPoint</Application>
  <PresentationFormat>화면 슬라이드 쇼(4:3)</PresentationFormat>
  <Paragraphs>95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Wingdings</vt:lpstr>
      <vt:lpstr>Arial</vt:lpstr>
      <vt:lpstr>맑은 고딕</vt:lpstr>
      <vt:lpstr>나눔고딕</vt:lpstr>
      <vt:lpstr>Office 테마</vt:lpstr>
      <vt:lpstr>  Virtio: An I/O virtualization framework for Linux </vt:lpstr>
      <vt:lpstr>Content</vt:lpstr>
      <vt:lpstr>motivation</vt:lpstr>
      <vt:lpstr>Full virtualization vs paravirtualization</vt:lpstr>
      <vt:lpstr>Virtio architecture</vt:lpstr>
      <vt:lpstr>Virtio architecture</vt:lpstr>
      <vt:lpstr>Virtio architecture</vt:lpstr>
      <vt:lpstr>VirtIO Transport layer</vt:lpstr>
      <vt:lpstr>Data Exchange Flow</vt:lpstr>
      <vt:lpstr>Data Exchange Flow</vt:lpstr>
      <vt:lpstr>Data Exchange Flow</vt:lpstr>
      <vt:lpstr>Data Exchange Flow</vt:lpstr>
      <vt:lpstr>Data Exchange Flow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서영근</cp:lastModifiedBy>
  <cp:revision>196</cp:revision>
  <cp:lastPrinted>2011-08-28T13:13:29Z</cp:lastPrinted>
  <dcterms:created xsi:type="dcterms:W3CDTF">2011-08-24T01:05:33Z</dcterms:created>
  <dcterms:modified xsi:type="dcterms:W3CDTF">2017-05-31T02:57:18Z</dcterms:modified>
</cp:coreProperties>
</file>