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315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2" r:id="rId15"/>
    <p:sldId id="361" r:id="rId16"/>
    <p:sldId id="337" r:id="rId17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D0604000000000000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7721" autoAdjust="0"/>
  </p:normalViewPr>
  <p:slideViewPr>
    <p:cSldViewPr snapToGrid="0">
      <p:cViewPr varScale="1">
        <p:scale>
          <a:sx n="79" d="100"/>
          <a:sy n="79" d="100"/>
        </p:scale>
        <p:origin x="54" y="49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71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8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2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5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8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6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1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5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0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307375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900" b="1" dirty="0" smtClean="0"/>
              <a:t>A</a:t>
            </a:r>
            <a:r>
              <a:rPr lang="en-US" altLang="ko-KR" sz="4900" dirty="0" smtClean="0"/>
              <a:t>mnesic </a:t>
            </a:r>
            <a:r>
              <a:rPr lang="en-US" altLang="ko-KR" sz="4900" b="1" dirty="0" smtClean="0"/>
              <a:t>C</a:t>
            </a:r>
            <a:r>
              <a:rPr lang="en-US" altLang="ko-KR" sz="4900" dirty="0" smtClean="0"/>
              <a:t>ache </a:t>
            </a:r>
            <a:r>
              <a:rPr lang="en-US" altLang="ko-KR" sz="4900" b="1" dirty="0" smtClean="0"/>
              <a:t>M</a:t>
            </a:r>
            <a:r>
              <a:rPr lang="en-US" altLang="ko-KR" sz="4900" dirty="0" smtClean="0"/>
              <a:t>anagement </a:t>
            </a:r>
            <a:br>
              <a:rPr lang="en-US" altLang="ko-KR" sz="4900" dirty="0" smtClean="0"/>
            </a:br>
            <a:r>
              <a:rPr lang="en-US" altLang="ko-KR" sz="4900" dirty="0" smtClean="0"/>
              <a:t>for </a:t>
            </a:r>
            <a:r>
              <a:rPr lang="en-US" altLang="ko-KR" sz="4900" dirty="0"/>
              <a:t>Non-Volatile Memory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2017.07.02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- SACM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Simple Amnesic Cache Management 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 State to Tentative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State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Initial write into the cache, the </a:t>
            </a:r>
            <a:r>
              <a:rPr lang="en-US" altLang="ko-KR" sz="1200" dirty="0" smtClean="0"/>
              <a:t>data </a:t>
            </a:r>
            <a:r>
              <a:rPr lang="en-US" altLang="ko-KR" sz="1200" dirty="0"/>
              <a:t>is written with the relaxed write(10⁴)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Tentative State to Confirmed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If it is referenced again within the retention time </a:t>
            </a:r>
            <a:endParaRPr lang="en-US" altLang="ko-KR" sz="1200" dirty="0" smtClean="0"/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It is rewritten with 10⁷ retention capability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Confirmed State to Free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If it is not referenced again and </a:t>
            </a:r>
            <a:endParaRPr lang="en-US" altLang="ko-KR" sz="1200" dirty="0" smtClean="0"/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ko-KR" sz="1200" dirty="0"/>
              <a:t>	 </a:t>
            </a:r>
            <a:r>
              <a:rPr lang="en-US" altLang="ko-KR" sz="1200" dirty="0" smtClean="0"/>
              <a:t>  the </a:t>
            </a:r>
            <a:r>
              <a:rPr lang="en-US" altLang="ko-KR" sz="1200" dirty="0"/>
              <a:t>retention time expires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Problem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Additional writes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56" y="3662548"/>
            <a:ext cx="515374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- AACM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Adaptive Amnesic Cache Management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Estimates the next reference of each data and adaptive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Adaptive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write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Ensure appropriate retention capability adaptively for each </a:t>
            </a:r>
            <a:r>
              <a:rPr lang="en-US" altLang="ko-KR" sz="1200" dirty="0" smtClean="0"/>
              <a:t>data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Problem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Adaptive write and Estimation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9" y="3881647"/>
            <a:ext cx="636358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latency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 reduces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48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 (36% on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average) 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SACM 7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 (4% on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average) 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AACM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does it up to 40% (30% on average)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1" y="3257859"/>
            <a:ext cx="8096269" cy="36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Energy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consumption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REF is 9 times higher than LRU (refresh overhead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7" y="2758669"/>
            <a:ext cx="9144000" cy="40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Energy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consumption (without REF)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SACM reduces energy consumption on average 11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AACM saves energy consumption on average 37% (and as high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as 49%)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7" y="2703706"/>
            <a:ext cx="9144000" cy="40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Conclusion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 suggest “Amnesic notion”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Exploit limited retention capability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Experimental results show that our proposal is effective in terms of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performance and energy consumption.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AACM can reduce write latency by up to 40% (30% on average)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Also, AACM save energy consumption by up to 49% (37% on average)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9676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Introduction &amp;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motivation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REF</a:t>
            </a: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SACM</a:t>
            </a:r>
          </a:p>
          <a:p>
            <a:pPr marL="800100" lvl="1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AACM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Evaluation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Conclusion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09610" y="1812802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09610" y="3976882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9610" y="2245618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9610" y="2678434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09610" y="3111250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09610" y="3544066"/>
            <a:ext cx="372377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9610" y="4440178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15706" y="4848610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Non-Volatile Memory 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PCM (Phase Change Memory), STT-RAM (Spin Transfer Torque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RAM), ReRAM (Resistive RAM), Fe-RAM (Ferroelectric Random Access Memory)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Byte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addressability and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Non-Volatility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Limited 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retention capability, relaxation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write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결국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비휘발성의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특징도 매우 장기적인 시각에서 휘발성이라는 뜻</a:t>
            </a:r>
            <a:endParaRPr lang="en-US" altLang="ko-KR" sz="12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PCM (Phase Change Memory) 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target band : </a:t>
            </a:r>
            <a:r>
              <a:rPr lang="en-US" altLang="ko-KR" sz="1600" dirty="0"/>
              <a:t>A region of resistances that corresponds to valid </a:t>
            </a:r>
            <a:r>
              <a:rPr lang="en-US" altLang="ko-KR" sz="1600" dirty="0" smtClean="0"/>
              <a:t>bits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margin : between target band and boundary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resistance drift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The resistance in a PCM cell has a tendency to increase by </a:t>
            </a:r>
            <a:r>
              <a:rPr lang="en-US" altLang="ko-KR" sz="1200" dirty="0" smtClean="0"/>
              <a:t>time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When the resistance drifts up to the boundary of the next region, the state can be incorrectly represented leading to data loss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2" y="4034074"/>
            <a:ext cx="731622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Tradeoff </a:t>
            </a: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between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retention capability and write speed 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target band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줄이면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resistance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drift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가능성이 줄지만 그 만큼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margin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이 늘어나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write latency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가 늘어난다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Higher retention increasing write latency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" y="3233863"/>
            <a:ext cx="5372850" cy="31913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94" y="3694914"/>
            <a:ext cx="3856952" cy="24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 cache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Fetching/Eviction data from/to storage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system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Retention capability for the cache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10⁷ seconds is recommended retention capability from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JEDEC</a:t>
            </a: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But, </a:t>
            </a:r>
            <a:r>
              <a:rPr lang="en-US" altLang="ko-KR" sz="1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data will be evicted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from the NVM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cache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837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Caching 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T(caching) = T(evict)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−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T(first)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75% of the data is less than 10⁵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seconds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Don’t need to ensure 10⁷ seconds retention capability in the cache</a:t>
            </a:r>
          </a:p>
          <a:p>
            <a:pPr marL="800100" lvl="2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0" y="3356928"/>
            <a:ext cx="8896165" cy="35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Introduction &amp; 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 smtClean="0"/>
              <a:t> retention capability </a:t>
            </a:r>
            <a:r>
              <a:rPr lang="ko-KR" altLang="en-US" sz="2400" b="1" dirty="0" smtClean="0"/>
              <a:t>을 낮춰서 </a:t>
            </a:r>
            <a:r>
              <a:rPr lang="en-US" altLang="ko-KR" sz="2400" b="1" dirty="0"/>
              <a:t>Write </a:t>
            </a:r>
            <a:r>
              <a:rPr lang="en-US" altLang="ko-KR" sz="2400" b="1" dirty="0" smtClean="0"/>
              <a:t>Performance</a:t>
            </a:r>
            <a:r>
              <a:rPr lang="ko-KR" altLang="en-US" sz="2400" b="1" dirty="0" smtClean="0"/>
              <a:t>를</a:t>
            </a:r>
            <a:r>
              <a:rPr lang="en-US" altLang="ko-KR" sz="2400" b="1" dirty="0" smtClean="0"/>
              <a:t> Improve </a:t>
            </a:r>
            <a:r>
              <a:rPr lang="ko-KR" altLang="en-US" sz="2400" b="1" dirty="0" smtClean="0"/>
              <a:t>할 수 있는 </a:t>
            </a:r>
            <a:r>
              <a:rPr lang="en-US" altLang="ko-KR" sz="2400" b="1" dirty="0" smtClean="0"/>
              <a:t>cache</a:t>
            </a:r>
            <a:r>
              <a:rPr lang="ko-KR" altLang="en-US" sz="2400" b="1" dirty="0" smtClean="0"/>
              <a:t>를 제안 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715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834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- REF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REF(</a:t>
            </a:r>
            <a:r>
              <a:rPr lang="en-US" altLang="ko-KR" sz="20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REFresh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-based cache management scheme) </a:t>
            </a:r>
            <a:endParaRPr lang="en-US" altLang="ko-KR" sz="20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REF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is similar to the LRU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scheme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Higher retention increasing write latency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Enhances write speed by relaxing retention capability from 10⁷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to 10⁴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Problem</a:t>
            </a:r>
          </a:p>
          <a:p>
            <a:pPr marL="1085850"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Refresh operation, additional write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1" y="3853074"/>
            <a:ext cx="876422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9664</TotalTime>
  <Words>645</Words>
  <Application>Microsoft Office PowerPoint</Application>
  <PresentationFormat>화면 슬라이드 쇼(4:3)</PresentationFormat>
  <Paragraphs>129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나눔고딕</vt:lpstr>
      <vt:lpstr>Wingdings</vt:lpstr>
      <vt:lpstr>Arial</vt:lpstr>
      <vt:lpstr>Office 테마</vt:lpstr>
      <vt:lpstr>Amnesic Cache Management  for Non-Volatile Memory</vt:lpstr>
      <vt:lpstr>Content</vt:lpstr>
      <vt:lpstr>Introduction &amp; motivation</vt:lpstr>
      <vt:lpstr>Introduction &amp; motivation</vt:lpstr>
      <vt:lpstr>Introduction &amp; motivation</vt:lpstr>
      <vt:lpstr>Introduction &amp; motivation</vt:lpstr>
      <vt:lpstr>Introduction &amp; motivation</vt:lpstr>
      <vt:lpstr>Introduction &amp; motivation</vt:lpstr>
      <vt:lpstr>Design - REF</vt:lpstr>
      <vt:lpstr>Design - SACM</vt:lpstr>
      <vt:lpstr>Design - AACM</vt:lpstr>
      <vt:lpstr>Evaluation</vt:lpstr>
      <vt:lpstr>Evaluation</vt:lpstr>
      <vt:lpstr>Evaluation</vt:lpstr>
      <vt:lpstr>Conclusion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서영근</cp:lastModifiedBy>
  <cp:revision>211</cp:revision>
  <cp:lastPrinted>2011-08-28T13:13:29Z</cp:lastPrinted>
  <dcterms:created xsi:type="dcterms:W3CDTF">2011-08-24T01:05:33Z</dcterms:created>
  <dcterms:modified xsi:type="dcterms:W3CDTF">2017-07-02T21:23:31Z</dcterms:modified>
</cp:coreProperties>
</file>