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42" d="100"/>
          <a:sy n="42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Sheet1!$G$4</c:f>
              <c:strCache>
                <c:ptCount val="1"/>
                <c:pt idx="0">
                  <c:v>IOPS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Sheet1!$F$5:$F$8</c:f>
              <c:numCache>
                <c:formatCode>General</c:formatCode>
                <c:ptCount val="4"/>
                <c:pt idx="0">
                  <c:v>4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xVal>
          <c:yVal>
            <c:numRef>
              <c:f>Sheet1!$G$5:$G$8</c:f>
              <c:numCache>
                <c:formatCode>General</c:formatCode>
                <c:ptCount val="4"/>
                <c:pt idx="0">
                  <c:v>59</c:v>
                </c:pt>
                <c:pt idx="1">
                  <c:v>112</c:v>
                </c:pt>
                <c:pt idx="2">
                  <c:v>139</c:v>
                </c:pt>
                <c:pt idx="3">
                  <c:v>167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B2A-4116-8348-AC6061F36E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3921824"/>
        <c:axId val="413922152"/>
      </c:scatterChart>
      <c:valAx>
        <c:axId val="413921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3922152"/>
        <c:crosses val="autoZero"/>
        <c:crossBetween val="midCat"/>
      </c:valAx>
      <c:valAx>
        <c:axId val="413922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3921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Sheet1!$G$29</c:f>
              <c:strCache>
                <c:ptCount val="1"/>
                <c:pt idx="0">
                  <c:v>latency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Sheet1!$F$30:$F$33</c:f>
              <c:numCache>
                <c:formatCode>General</c:formatCode>
                <c:ptCount val="4"/>
                <c:pt idx="0">
                  <c:v>4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xVal>
          <c:yVal>
            <c:numRef>
              <c:f>Sheet1!$G$30:$G$33</c:f>
              <c:numCache>
                <c:formatCode>General</c:formatCode>
                <c:ptCount val="4"/>
                <c:pt idx="0">
                  <c:v>30.32</c:v>
                </c:pt>
                <c:pt idx="1">
                  <c:v>17.5</c:v>
                </c:pt>
                <c:pt idx="2">
                  <c:v>14.19</c:v>
                </c:pt>
                <c:pt idx="3">
                  <c:v>13.06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64C-4649-AA65-B2DEB0F1E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6104312"/>
        <c:axId val="306100376"/>
      </c:scatterChart>
      <c:valAx>
        <c:axId val="306104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6100376"/>
        <c:crosses val="autoZero"/>
        <c:crossBetween val="midCat"/>
      </c:valAx>
      <c:valAx>
        <c:axId val="306100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6104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E5E1D-E0E3-4C50-AA00-3C9C5520B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5A5B4A-5039-482A-A07C-20902028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75ACD-9085-4073-84EB-1F0A8390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16555-98D1-4E66-A7F8-AA93CC50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72D12-3F1B-4965-9061-0CD19196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0734B-3D1F-41FC-B2D7-1D027C54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51182D-C89B-46BB-9FFA-A530B224D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B36B3-A664-401F-BDD8-0B95B4F9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96078-CE75-4BDB-AA4A-8DF58847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69571-B358-4010-B79C-03CD1F1D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0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737114-46C6-4F33-ABD0-5438F5D06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9D754E-100A-47C0-A704-10AC09894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334B6-25FD-45EB-8A65-FB2B8400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F25BC0-5233-43F6-9CB1-46972379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8DACF-6AF2-49F5-A869-43BB106A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89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2E0A0-FADB-4A91-AFD3-27C3B08B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65527F-1056-4179-93CB-E5663BA4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D672A-7496-4604-9F2B-43E4942E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5BDB6-65DE-417D-AAEA-E294ED1F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DC293-1106-4A75-B740-BD871382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2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24FE-9D23-4DBC-92E1-F7D8A394F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899BD7-6E5A-4E11-A094-1EA5670C2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A28A1-4EFD-48F3-A269-9D4D47CA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C148E-D7A2-4B04-B59A-0F64197B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A39D09-CC10-43AD-8B7A-52C1ACD3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7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B7892-B663-444A-9FAF-8A08F5F9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2F212-49B1-4BAB-A768-D850641EE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7817AF-CC1C-4620-8F6F-421FDF562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4018DB-A170-42BE-A7DE-E41FFE7E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DB387F-E2C7-4C17-A41D-BC634830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8274B-ED78-457B-9DE4-2DB79B0A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12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65B8C-7F16-423B-8896-1CBCF54F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05854F-4E28-44D5-9893-97AE3632F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5E721D-3160-4286-A5C9-8BD24CF18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41F02D-CC68-4E62-8EA2-32F0B7B3B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D59B17-D741-4E4B-A0B7-8A9A88BB0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E27571-86E2-4FF6-9964-656CF87B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C56904-DA82-497F-BCA9-179ADD9C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6CAA19-0EA6-4A66-8FA5-7213D4F9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31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FCF99-8828-460B-9564-349779DC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6B8237-D4D9-4AB9-A657-0B9483EC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E5A812-8C2B-436A-9306-5AD1F442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BDC80-8247-48D6-9960-B08C2BF8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39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98EEBE-B786-4606-BEA6-9300861A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057714-8657-4C3F-8F42-12204D2D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004F3-E1C5-4C02-9FE4-16D7B4D2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1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F6647-10B2-4852-B7CE-A8439C0C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010B1-8C18-4221-8F54-1BEA5B68F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FF5C03-F96B-49B6-B1E5-5BFF68575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528CD9-1BED-4BA6-BF90-2E3DBA76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CCA86E-16EB-4117-811E-30B35D32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6AAC89-FB0F-4206-84E1-BF4B98B5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8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98275-AB5F-49B1-AD5E-14DAC66E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632AC7-82A8-4BE5-B4D8-881EBAA05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14A1A8-761A-4C14-91C6-115E41A9C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B195D7-9759-4963-BBB0-C6BFB364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09C414-34D0-4139-9AC9-494D72A7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8CE5A4-A7B5-42F5-B5E5-FB7AB72D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5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8B4701-B20A-4848-BF15-D579419A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1729A2-FEFA-4909-BF3F-80628913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02B61-39F3-40EC-97AD-EF43B9BBF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B52E3-761D-43E0-9425-02C2A7B3B8FB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EA36E-548B-4DEF-B464-FC75D51B8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93F1F-4E61-4C23-A13E-5E3AD9E5C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5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3DCAF-7D04-4DFE-8FD2-F542CFB05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FIO</a:t>
            </a:r>
            <a:r>
              <a:rPr lang="ko-KR" altLang="en-US" dirty="0"/>
              <a:t>와 </a:t>
            </a:r>
            <a:r>
              <a:rPr lang="en-US" altLang="ko-KR" dirty="0" err="1"/>
              <a:t>filebench</a:t>
            </a:r>
            <a:r>
              <a:rPr lang="en-US" altLang="ko-KR" dirty="0"/>
              <a:t> </a:t>
            </a:r>
            <a:r>
              <a:rPr lang="en-US" altLang="ko-KR" dirty="0" err="1"/>
              <a:t>varmail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A5322-BD49-440C-8D1C-7057A0BFD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서영근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46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78DA2-B1C5-4595-ADBB-FEF5D1C3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FIO – </a:t>
            </a:r>
            <a:r>
              <a:rPr lang="en-US" altLang="ko-KR" dirty="0" err="1"/>
              <a:t>fsync</a:t>
            </a:r>
            <a:r>
              <a:rPr lang="ko-KR" altLang="en-US" dirty="0" err="1"/>
              <a:t>에따라</a:t>
            </a:r>
            <a:r>
              <a:rPr lang="ko-KR" altLang="en-US" dirty="0"/>
              <a:t> </a:t>
            </a:r>
            <a:r>
              <a:rPr lang="en-US" altLang="ko-KR" dirty="0"/>
              <a:t>IOPS, latency </a:t>
            </a:r>
            <a:r>
              <a:rPr lang="ko-KR" altLang="en-US" dirty="0"/>
              <a:t>측정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75F7A-96DC-418E-94E3-359C3392F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실험 환경</a:t>
            </a:r>
            <a:endParaRPr lang="en-US" altLang="ko-KR" sz="2000" dirty="0"/>
          </a:p>
          <a:p>
            <a:r>
              <a:rPr lang="en-US" altLang="ko-KR" sz="2000" dirty="0"/>
              <a:t>Random write </a:t>
            </a:r>
            <a:r>
              <a:rPr lang="ko-KR" altLang="en-US" sz="2000" dirty="0"/>
              <a:t>환경에서 </a:t>
            </a:r>
            <a:r>
              <a:rPr lang="en-US" altLang="ko-KR" sz="2000" dirty="0" err="1"/>
              <a:t>fsync</a:t>
            </a:r>
            <a:r>
              <a:rPr lang="en-US" altLang="ko-KR" sz="2000" dirty="0"/>
              <a:t> </a:t>
            </a:r>
            <a:r>
              <a:rPr lang="ko-KR" altLang="en-US" sz="2000" dirty="0"/>
              <a:t>값을 </a:t>
            </a:r>
            <a:r>
              <a:rPr lang="en-US" altLang="ko-KR" sz="2000" dirty="0"/>
              <a:t>4, 16, 32, 64</a:t>
            </a:r>
            <a:r>
              <a:rPr lang="ko-KR" altLang="en-US" sz="2000" dirty="0"/>
              <a:t>로 바꿔가면서 </a:t>
            </a:r>
            <a:r>
              <a:rPr lang="en-US" altLang="ko-KR" sz="2000" dirty="0"/>
              <a:t>IOPS</a:t>
            </a:r>
            <a:r>
              <a:rPr lang="ko-KR" altLang="en-US" sz="2000" dirty="0"/>
              <a:t>와 </a:t>
            </a:r>
            <a:r>
              <a:rPr lang="en-US" altLang="ko-KR" sz="2000" dirty="0"/>
              <a:t>latency</a:t>
            </a:r>
            <a:r>
              <a:rPr lang="ko-KR" altLang="en-US" sz="2000" dirty="0"/>
              <a:t>를 측정</a:t>
            </a:r>
            <a:endParaRPr lang="en-US" altLang="ko-KR" sz="2000" dirty="0"/>
          </a:p>
          <a:p>
            <a:r>
              <a:rPr lang="en-US" altLang="ko-KR" sz="2000" dirty="0"/>
              <a:t>Latency</a:t>
            </a:r>
            <a:r>
              <a:rPr lang="ko-KR" altLang="en-US" sz="2000" dirty="0"/>
              <a:t>의 단위는 </a:t>
            </a:r>
            <a:r>
              <a:rPr lang="en-US" altLang="ko-KR" sz="2000" dirty="0" err="1"/>
              <a:t>usec</a:t>
            </a:r>
            <a:endParaRPr lang="en-US" altLang="ko-KR" sz="2000" dirty="0"/>
          </a:p>
          <a:p>
            <a:r>
              <a:rPr lang="en-US" altLang="ko-KR" sz="2000" dirty="0"/>
              <a:t>IOPS</a:t>
            </a:r>
            <a:r>
              <a:rPr lang="ko-KR" altLang="en-US" sz="2000" dirty="0"/>
              <a:t>는 증가 곡선을 따르고</a:t>
            </a:r>
            <a:r>
              <a:rPr lang="en-US" altLang="ko-KR" sz="2000" dirty="0"/>
              <a:t>, latency</a:t>
            </a:r>
            <a:r>
              <a:rPr lang="ko-KR" altLang="en-US" sz="2000" dirty="0"/>
              <a:t>는 하향 곡선을 따르는 것을 알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C9BD8B7-CAD4-4D26-BE0A-82FE2F2AD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684346"/>
              </p:ext>
            </p:extLst>
          </p:nvPr>
        </p:nvGraphicFramePr>
        <p:xfrm>
          <a:off x="830580" y="34337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A1AB6ABB-7B8E-44C4-9F0B-06D6DEF752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8669616"/>
              </p:ext>
            </p:extLst>
          </p:nvPr>
        </p:nvGraphicFramePr>
        <p:xfrm>
          <a:off x="6092190" y="33928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78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7" name="내용 개체 틀 16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3548A341-5277-4DD4-A836-14DC368A2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437227"/>
            <a:ext cx="11353800" cy="53362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7978DA2-B1C5-4595-ADBB-FEF5D1C3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FILEBENCH VARMAIL </a:t>
            </a:r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돌려보기</a:t>
            </a:r>
          </a:p>
        </p:txBody>
      </p:sp>
    </p:spTree>
    <p:extLst>
      <p:ext uri="{BB962C8B-B14F-4D97-AF65-F5344CB8AC3E}">
        <p14:creationId xmlns:p14="http://schemas.microsoft.com/office/powerpoint/2010/main" val="292505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5556</TotalTime>
  <Words>59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FIO와 filebench varmail</vt:lpstr>
      <vt:lpstr>FIO – fsync에따라 IOPS, latency 측정</vt:lpstr>
      <vt:lpstr>FILEBENCH VARMAIL 돌려보기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 idea</dc:title>
  <dc:creator>DCLab</dc:creator>
  <cp:lastModifiedBy> </cp:lastModifiedBy>
  <cp:revision>14</cp:revision>
  <dcterms:created xsi:type="dcterms:W3CDTF">2017-09-18T07:15:50Z</dcterms:created>
  <dcterms:modified xsi:type="dcterms:W3CDTF">2017-09-24T22:45:02Z</dcterms:modified>
</cp:coreProperties>
</file>