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7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42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8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89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5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33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3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6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AE25-C2C7-4A7C-96CC-415963F5C4BA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486D5E-4267-4395-8EBA-8F53F0CDAE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kakao.com/2016/07/15/coding-for-ssd-part-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1262" y="2404534"/>
            <a:ext cx="9240253" cy="1646302"/>
          </a:xfrm>
        </p:spPr>
        <p:txBody>
          <a:bodyPr/>
          <a:lstStyle/>
          <a:p>
            <a:r>
              <a:rPr lang="en-US" altLang="ko-KR" sz="3200" dirty="0"/>
              <a:t>Reducing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Write Amplification </a:t>
            </a:r>
            <a:r>
              <a:rPr lang="en-US" altLang="ko-KR" sz="3200" dirty="0"/>
              <a:t>of Flash Storage </a:t>
            </a:r>
            <a:br>
              <a:rPr lang="en-US" altLang="ko-KR" sz="3200" dirty="0"/>
            </a:br>
            <a:r>
              <a:rPr lang="en-US" altLang="ko-KR" sz="3200" dirty="0"/>
              <a:t>through </a:t>
            </a:r>
            <a:r>
              <a:rPr lang="en-US" altLang="ko-KR" sz="3200" dirty="0">
                <a:solidFill>
                  <a:schemeClr val="accent1">
                    <a:lumMod val="50000"/>
                  </a:schemeClr>
                </a:solidFill>
              </a:rPr>
              <a:t>Cooperative Data Management with NVM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4579" y="4050836"/>
            <a:ext cx="7766936" cy="109689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소프트웨어학과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학년 서영근</a:t>
            </a:r>
          </a:p>
        </p:txBody>
      </p:sp>
    </p:spTree>
    <p:extLst>
      <p:ext uri="{BB962C8B-B14F-4D97-AF65-F5344CB8AC3E}">
        <p14:creationId xmlns:p14="http://schemas.microsoft.com/office/powerpoint/2010/main" val="399484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>
            <a:noAutofit/>
          </a:bodyPr>
          <a:lstStyle/>
          <a:p>
            <a:r>
              <a:rPr lang="ko-KR" altLang="en-US" sz="9600" dirty="0"/>
              <a:t>감사합니다</a:t>
            </a:r>
            <a:r>
              <a:rPr lang="en-US" altLang="ko-KR" sz="9600" dirty="0"/>
              <a:t>.</a:t>
            </a:r>
            <a:endParaRPr lang="ko-KR" altLang="en-US" sz="9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4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Amplification?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http://tech.kakao.com/2016/07/15/coding-for-ssd-part-3/</a:t>
            </a:r>
            <a:endParaRPr lang="en-US" altLang="ko-KR" dirty="0"/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부가적인 쓰기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사전해석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Ssd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에서는 쓰기를 실행할 때 페이지 단위로 실행되기 때문에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단하나의 바이트만 기록되는 경우에도 전체 페이지가 기록 되어야함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필요 이상으로 쓰기가 발생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논문에서 이야기하는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Amplification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Garbage-collection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중심으로 설명하고 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81814"/>
            <a:ext cx="4359887" cy="46014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Write Amplification?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25979" y="1930400"/>
            <a:ext cx="3948023" cy="4117474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그림 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번을 보면 현재 </a:t>
            </a:r>
            <a:r>
              <a:rPr lang="en-US" altLang="ko-KR" sz="15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ssd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garbage-collection 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방법이 나온다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sz="15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 블록을 복사한 후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(copy out) block 1000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지우는 방식 </a:t>
            </a:r>
            <a:endParaRPr lang="en-US" altLang="ko-KR" sz="15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sz="15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방식에서 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copy out 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 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amplification 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발생한다</a:t>
            </a:r>
            <a:r>
              <a:rPr lang="en-US" altLang="ko-KR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sz="15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 cache</a:t>
            </a:r>
            <a:r>
              <a:rPr lang="ko-KR" altLang="en-US" sz="15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사용해 이것을 없애자는 것이 논문의 요지</a:t>
            </a:r>
            <a:endParaRPr lang="en-US" sz="15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526" y="6183279"/>
            <a:ext cx="362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sz="1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http://tech.kakao.com/2016/07/15/coding-for-ssd-part-3/</a:t>
            </a:r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81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플래시 메모리는 덮어쓰기가 안되므로 지우고 쓰기 방식을 사용하고 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조금의 내용을 업데이트 한다고 블록 전체를 지우는 것은 비효율적이므로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ssd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out-of-place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 방식을 채택하고 있다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이는 필히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garbage-collection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작업이 필요한데 블록안에 유효한 페이지 때문에 필히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copy out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작업이 수반된다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Key idea : </a:t>
            </a:r>
            <a:r>
              <a:rPr lang="en-US" altLang="ko-KR" sz="2800" b="1" u="sng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r>
              <a:rPr lang="ko-KR" altLang="en-US" sz="28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캐시로 사용함으로써 </a:t>
            </a:r>
            <a:r>
              <a:rPr lang="en-US" altLang="ko-KR" sz="28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copy out</a:t>
            </a:r>
            <a:r>
              <a:rPr lang="ko-KR" altLang="en-US" sz="28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하지 않고 지울 수 있게 하자</a:t>
            </a:r>
            <a:r>
              <a:rPr lang="en-US" altLang="ko-KR" sz="28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sz="2800" b="1" u="sng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Write Amplification 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Random update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sequential update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amplification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발생량을 비교해보면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Random update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amplification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발생량이 훨씬 많은 것을 알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Random update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garbage collection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되는 블록이 유효 페이지를 많이 가지고 있다고 할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현실세계에서는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random, sequential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업데이트가 일정한 비율을 가지고 일어나는데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완벽한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sequential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업데이트가 아닌 이상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amplification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random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업데이트랑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비슷한 것을 알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24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-&gt; </a:t>
            </a:r>
            <a:r>
              <a:rPr lang="ko-KR" altLang="en-US" sz="24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현실세계를 </a:t>
            </a:r>
            <a:r>
              <a:rPr lang="en-US" altLang="ko-KR" sz="24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random update</a:t>
            </a:r>
            <a:r>
              <a:rPr lang="ko-KR" altLang="en-US" sz="2400" b="1" u="sng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라고 봐도 무방</a:t>
            </a:r>
            <a:endParaRPr lang="ko-KR" altLang="en-US" b="1" u="sng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37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CDM with flash memory and NVM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논문에서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“removable”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이라는 상태를 추가하는데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이는 같은 데이터가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캐시에 올라간 것을 뜻한다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상태에서는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copy-out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없이 바로 지워도 된다는 뜻이다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이상태에서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캐시에서 나가진다면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memory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다시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vaild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상태가 되고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캐시가 업데이트 되면 캐시는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dirty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상태가 되고 캐시가 빠질 때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memory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flush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CDM with flash memory </a:t>
            </a:r>
            <a:br>
              <a:rPr lang="en-US" altLang="ko-KR" dirty="0"/>
            </a:br>
            <a:r>
              <a:rPr lang="en-US" altLang="ko-KR" dirty="0"/>
              <a:t>and NVM(cont’d)</a:t>
            </a:r>
            <a:br>
              <a:rPr lang="en-US" altLang="ko-KR" dirty="0"/>
            </a:br>
            <a:r>
              <a:rPr lang="en-US" altLang="ko-KR" dirty="0"/>
              <a:t> - consistency issues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8" y="0"/>
            <a:ext cx="6076392" cy="6832644"/>
          </a:xfrm>
        </p:spPr>
      </p:pic>
      <p:sp>
        <p:nvSpPr>
          <p:cNvPr id="6" name="TextBox 5"/>
          <p:cNvSpPr txBox="1"/>
          <p:nvPr/>
        </p:nvSpPr>
        <p:spPr>
          <a:xfrm>
            <a:off x="677334" y="2454442"/>
            <a:ext cx="4536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Prohibit in-place update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Writable/write-protected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Up-to-date/out-of-date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캐시 상태 유지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COMMIT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-&gt; CHECKPOINT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28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CDM with flash memory and NVM(cont’d)</a:t>
            </a:r>
            <a:br>
              <a:rPr lang="en-US" altLang="ko-KR" dirty="0"/>
            </a:br>
            <a:r>
              <a:rPr lang="en-US" altLang="ko-KR" dirty="0"/>
              <a:t> - Implementation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사용방법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구현방법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두가지로 나눴는데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host-side cache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사용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storage device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안의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write buffer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사용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ssd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번은 호스트 설정을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건드려야되서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어렵고 단순히 성능비교를 하기 위해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번을 채택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3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Performance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여러가지 케이스에서 논문에서 적용한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nvm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cache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이용했을때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좋은 성능이 나왔다</a:t>
            </a: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accent1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18590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412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맑은 고딕</vt:lpstr>
      <vt:lpstr>한컴 윤고딕 230</vt:lpstr>
      <vt:lpstr>Arial</vt:lpstr>
      <vt:lpstr>Trebuchet MS</vt:lpstr>
      <vt:lpstr>Wingdings 3</vt:lpstr>
      <vt:lpstr>패싯</vt:lpstr>
      <vt:lpstr>Reducing Write Amplification of Flash Storage  through Cooperative Data Management with NVM</vt:lpstr>
      <vt:lpstr>Write Amplification?</vt:lpstr>
      <vt:lpstr>Write Amplification?</vt:lpstr>
      <vt:lpstr>introduction</vt:lpstr>
      <vt:lpstr>Analyzing Write Amplification Factor</vt:lpstr>
      <vt:lpstr>CDM with flash memory and NVM</vt:lpstr>
      <vt:lpstr>CDM with flash memory  and NVM(cont’d)  - consistency issues</vt:lpstr>
      <vt:lpstr>CDM with flash memory and NVM(cont’d)  - Implementation issues</vt:lpstr>
      <vt:lpstr>Performance evaluation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Write Amplification of Flash Storage  through Cooperative Data Management with NVM</dc:title>
  <dc:creator>서영근</dc:creator>
  <cp:lastModifiedBy>서영근</cp:lastModifiedBy>
  <cp:revision>10</cp:revision>
  <dcterms:created xsi:type="dcterms:W3CDTF">2017-04-04T05:30:01Z</dcterms:created>
  <dcterms:modified xsi:type="dcterms:W3CDTF">2017-04-04T06:48:39Z</dcterms:modified>
</cp:coreProperties>
</file>