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E5E1D-E0E3-4C50-AA00-3C9C5520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5A5B4A-5039-482A-A07C-20902028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75ACD-9085-4073-84EB-1F0A8390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16555-98D1-4E66-A7F8-AA93CC50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72D12-3F1B-4965-9061-0CD19196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0734B-3D1F-41FC-B2D7-1D027C54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51182D-C89B-46BB-9FFA-A530B224D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B36B3-A664-401F-BDD8-0B95B4F9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96078-CE75-4BDB-AA4A-8DF58847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69571-B358-4010-B79C-03CD1F1D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737114-46C6-4F33-ABD0-5438F5D0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D754E-100A-47C0-A704-10AC09894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334B6-25FD-45EB-8A65-FB2B8400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25BC0-5233-43F6-9CB1-46972379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8DACF-6AF2-49F5-A869-43BB106A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2E0A0-FADB-4A91-AFD3-27C3B08B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5527F-1056-4179-93CB-E5663BA4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D672A-7496-4604-9F2B-43E4942E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5BDB6-65DE-417D-AAEA-E294ED1F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DC293-1106-4A75-B740-BD871382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2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24FE-9D23-4DBC-92E1-F7D8A394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99BD7-6E5A-4E11-A094-1EA5670C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A28A1-4EFD-48F3-A269-9D4D47CA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C148E-D7A2-4B04-B59A-0F64197B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39D09-CC10-43AD-8B7A-52C1ACD3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B7892-B663-444A-9FAF-8A08F5F9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2F212-49B1-4BAB-A768-D850641EE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7817AF-CC1C-4620-8F6F-421FDF562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4018DB-A170-42BE-A7DE-E41FFE7E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B387F-E2C7-4C17-A41D-BC634830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8274B-ED78-457B-9DE4-2DB79B0A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2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65B8C-7F16-423B-8896-1CBCF54F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5854F-4E28-44D5-9893-97AE3632F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5E721D-3160-4286-A5C9-8BD24CF1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41F02D-CC68-4E62-8EA2-32F0B7B3B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D59B17-D741-4E4B-A0B7-8A9A88BB0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E27571-86E2-4FF6-9964-656CF87B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C56904-DA82-497F-BCA9-179ADD9C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6CAA19-0EA6-4A66-8FA5-7213D4F9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1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FCF99-8828-460B-9564-349779DC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B8237-D4D9-4AB9-A657-0B9483EC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E5A812-8C2B-436A-9306-5AD1F442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BDC80-8247-48D6-9960-B08C2BF8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9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98EEBE-B786-4606-BEA6-9300861A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057714-8657-4C3F-8F42-12204D2D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004F3-E1C5-4C02-9FE4-16D7B4D2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1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F6647-10B2-4852-B7CE-A8439C0C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010B1-8C18-4221-8F54-1BEA5B68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F5C03-F96B-49B6-B1E5-5BFF68575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528CD9-1BED-4BA6-BF90-2E3DBA76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CA86E-16EB-4117-811E-30B35D32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AAC89-FB0F-4206-84E1-BF4B98B5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8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98275-AB5F-49B1-AD5E-14DAC66E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632AC7-82A8-4BE5-B4D8-881EBAA05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14A1A8-761A-4C14-91C6-115E41A9C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195D7-9759-4963-BBB0-C6BFB364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52E3-761D-43E0-9425-02C2A7B3B8FB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9C414-34D0-4139-9AC9-494D72A7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CE5A4-A7B5-42F5-B5E5-FB7AB72D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5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8B4701-B20A-4848-BF15-D579419A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729A2-FEFA-4909-BF3F-80628913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02B61-39F3-40EC-97AD-EF43B9BBF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52E3-761D-43E0-9425-02C2A7B3B8FB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EA36E-548B-4DEF-B464-FC75D51B8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93F1F-4E61-4C23-A13E-5E3AD9E5C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2F9AC-7FB2-4C0B-9CC7-9A4939F56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5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3DCAF-7D04-4DFE-8FD2-F542CFB05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Journaling </a:t>
            </a:r>
            <a:r>
              <a:rPr lang="ko-KR" altLang="en-US" dirty="0"/>
              <a:t>과 </a:t>
            </a:r>
            <a:r>
              <a:rPr lang="en-US" altLang="ko-KR" dirty="0"/>
              <a:t>RAID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A5322-BD49-440C-8D1C-7057A0BFD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서영근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46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78DA2-B1C5-4595-ADBB-FEF5D1C3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</a:t>
            </a:r>
            <a:r>
              <a:rPr lang="ko-KR" altLang="en-US" dirty="0"/>
              <a:t>와 </a:t>
            </a:r>
            <a:r>
              <a:rPr lang="en-US" altLang="ko-KR" dirty="0"/>
              <a:t>journaling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75F7A-96DC-418E-94E3-359C3392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우선 둘이 지향하는 목적이 크게 다르다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Journaling</a:t>
            </a:r>
            <a:r>
              <a:rPr lang="ko-KR" altLang="en-US" sz="2000" dirty="0"/>
              <a:t>은 </a:t>
            </a:r>
            <a:r>
              <a:rPr lang="en-US" altLang="ko-KR" sz="2000" dirty="0"/>
              <a:t>write </a:t>
            </a:r>
            <a:r>
              <a:rPr lang="ko-KR" altLang="en-US" sz="2000" dirty="0"/>
              <a:t>요청을 </a:t>
            </a:r>
            <a:r>
              <a:rPr lang="en-US" altLang="ko-KR" sz="2000" dirty="0"/>
              <a:t>logging </a:t>
            </a:r>
            <a:r>
              <a:rPr lang="ko-KR" altLang="en-US" sz="2000" dirty="0"/>
              <a:t>해서 </a:t>
            </a:r>
            <a:r>
              <a:rPr lang="en-US" altLang="ko-KR" sz="2000" dirty="0"/>
              <a:t>power failure </a:t>
            </a:r>
            <a:r>
              <a:rPr lang="ko-KR" altLang="en-US" sz="2000" dirty="0"/>
              <a:t>가 일어 났을 경우 </a:t>
            </a:r>
            <a:r>
              <a:rPr lang="en-US" altLang="ko-KR" sz="2000" dirty="0"/>
              <a:t>recovery</a:t>
            </a:r>
            <a:r>
              <a:rPr lang="ko-KR" altLang="en-US" sz="2000" dirty="0"/>
              <a:t> 하기 위함이 크다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RAID </a:t>
            </a:r>
            <a:r>
              <a:rPr lang="ko-KR" altLang="en-US" sz="2000" dirty="0"/>
              <a:t>는 </a:t>
            </a:r>
            <a:r>
              <a:rPr lang="en-US" altLang="ko-KR" sz="2000" dirty="0"/>
              <a:t>independent </a:t>
            </a:r>
            <a:r>
              <a:rPr lang="ko-KR" altLang="en-US" sz="2000" dirty="0"/>
              <a:t>한 </a:t>
            </a:r>
            <a:r>
              <a:rPr lang="en-US" altLang="ko-KR" sz="2000" dirty="0"/>
              <a:t>disk array</a:t>
            </a:r>
            <a:r>
              <a:rPr lang="ko-KR" altLang="en-US" sz="2000" dirty="0"/>
              <a:t>를 써서 성능을 높이는 것이 주 목표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따라서 </a:t>
            </a:r>
            <a:r>
              <a:rPr lang="en-US" altLang="ko-KR" sz="2000" dirty="0"/>
              <a:t>RAID </a:t>
            </a:r>
            <a:r>
              <a:rPr lang="ko-KR" altLang="en-US" sz="2000" dirty="0"/>
              <a:t>자체에서 </a:t>
            </a:r>
            <a:r>
              <a:rPr lang="en-US" altLang="ko-KR" sz="2000" dirty="0"/>
              <a:t>recovery</a:t>
            </a:r>
            <a:r>
              <a:rPr lang="ko-KR" altLang="en-US" sz="2000" dirty="0"/>
              <a:t>에 대한 체계가 없어 </a:t>
            </a:r>
            <a:r>
              <a:rPr lang="en-US" altLang="ko-KR" sz="2000" dirty="0"/>
              <a:t>RAID </a:t>
            </a:r>
            <a:r>
              <a:rPr lang="ko-KR" altLang="en-US" sz="2000" dirty="0"/>
              <a:t>와 </a:t>
            </a:r>
            <a:r>
              <a:rPr lang="en-US" altLang="ko-KR" sz="2000" dirty="0"/>
              <a:t>Journaling</a:t>
            </a:r>
            <a:r>
              <a:rPr lang="ko-KR" altLang="en-US" sz="2000" dirty="0"/>
              <a:t>은 다른 문제 이며</a:t>
            </a:r>
            <a:r>
              <a:rPr lang="en-US" altLang="ko-KR" sz="2000" dirty="0"/>
              <a:t>, </a:t>
            </a:r>
            <a:r>
              <a:rPr lang="ko-KR" altLang="en-US" sz="2000" dirty="0"/>
              <a:t>동시에 이용하여야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78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4C91753-FE88-46C3-8F41-8E9E1A64D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30" y="1825626"/>
            <a:ext cx="8490414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978DA2-B1C5-4595-ADBB-FEF5D1C3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RAID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와 </a:t>
            </a: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journaling</a:t>
            </a:r>
          </a:p>
        </p:txBody>
      </p:sp>
    </p:spTree>
    <p:extLst>
      <p:ext uri="{BB962C8B-B14F-4D97-AF65-F5344CB8AC3E}">
        <p14:creationId xmlns:p14="http://schemas.microsoft.com/office/powerpoint/2010/main" val="365931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978DA2-B1C5-4595-ADBB-FEF5D1C3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RAID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와 </a:t>
            </a: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journaling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74A8946-F740-4F51-A9BA-D9DF6D09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위 그림은 </a:t>
            </a:r>
            <a:r>
              <a:rPr lang="en-US" altLang="ko-KR" sz="2000" dirty="0"/>
              <a:t>RAID </a:t>
            </a:r>
            <a:r>
              <a:rPr lang="ko-KR" altLang="en-US" sz="2000" dirty="0"/>
              <a:t>환경에서 </a:t>
            </a:r>
            <a:r>
              <a:rPr lang="en-US" altLang="ko-KR" sz="2000" dirty="0"/>
              <a:t>write journaling</a:t>
            </a:r>
            <a:r>
              <a:rPr lang="ko-KR" altLang="en-US" sz="2000" dirty="0"/>
              <a:t>을 사용하지 않으면 생기는 문제에 대해 설명하고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RAID </a:t>
            </a:r>
            <a:r>
              <a:rPr lang="ko-KR" altLang="en-US" sz="2000" dirty="0"/>
              <a:t>환경만 구현했을 시 </a:t>
            </a:r>
            <a:r>
              <a:rPr lang="en-US" altLang="ko-KR" sz="2000" dirty="0"/>
              <a:t>write request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transaction </a:t>
            </a:r>
            <a:r>
              <a:rPr lang="ko-KR" altLang="en-US" sz="2000" dirty="0"/>
              <a:t>이 없어서 일어나는 문제라고 할 수 있으며</a:t>
            </a:r>
            <a:r>
              <a:rPr lang="en-US" altLang="ko-KR" sz="2000" dirty="0"/>
              <a:t>, parity bit</a:t>
            </a:r>
            <a:r>
              <a:rPr lang="ko-KR" altLang="en-US" sz="2000" dirty="0"/>
              <a:t>만 의지 했을 경우 오히려 </a:t>
            </a:r>
            <a:r>
              <a:rPr lang="en-US" altLang="ko-KR" sz="2000" dirty="0"/>
              <a:t>parity bit</a:t>
            </a:r>
            <a:r>
              <a:rPr lang="ko-KR" altLang="en-US" sz="2000" dirty="0"/>
              <a:t>와 </a:t>
            </a:r>
            <a:r>
              <a:rPr lang="en-US" altLang="ko-KR" sz="2000" dirty="0"/>
              <a:t>data </a:t>
            </a:r>
            <a:r>
              <a:rPr lang="ko-KR" altLang="en-US" sz="2000" dirty="0"/>
              <a:t>값의 불일치가 발생하는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하지만 저널과 패리티를 둘 다 사용할 경우 결국 </a:t>
            </a:r>
            <a:r>
              <a:rPr lang="en-US" altLang="ko-KR" sz="2000" dirty="0"/>
              <a:t>data consistency</a:t>
            </a:r>
            <a:r>
              <a:rPr lang="ko-KR" altLang="en-US" sz="2000" dirty="0"/>
              <a:t>를 유지하기 위한 오버헤드가 더 커진 것이고 이를 알아 보기 위해 </a:t>
            </a:r>
            <a:r>
              <a:rPr lang="en-US" altLang="ko-KR" sz="2000" dirty="0"/>
              <a:t>raid- 5 </a:t>
            </a:r>
            <a:r>
              <a:rPr lang="ko-KR" altLang="en-US" sz="2000" dirty="0"/>
              <a:t>환경에서 </a:t>
            </a:r>
            <a:r>
              <a:rPr lang="en-US" altLang="ko-KR" sz="2000" dirty="0" err="1"/>
              <a:t>waf</a:t>
            </a:r>
            <a:r>
              <a:rPr lang="ko-KR" altLang="en-US" sz="2000" dirty="0"/>
              <a:t>를 분석한 논문을 찾아 보았다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400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978DA2-B1C5-4595-ADBB-FEF5D1C3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1) </a:t>
            </a:r>
            <a:r>
              <a:rPr lang="en-US" altLang="ko-KR" dirty="0"/>
              <a:t>Chip-Level RAID with Flexible Stripe Size and Parity Placement for Enhanced SSD Reliability </a:t>
            </a:r>
            <a:r>
              <a:rPr lang="ko-KR" altLang="en-US" dirty="0"/>
              <a:t>논문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74A8946-F740-4F51-A9BA-D9DF6D09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위 논문에서는 기본적인 </a:t>
            </a:r>
            <a:r>
              <a:rPr lang="en-US" altLang="ko-KR" sz="2000" dirty="0"/>
              <a:t>WAF </a:t>
            </a:r>
            <a:r>
              <a:rPr lang="ko-KR" altLang="en-US" sz="2000" dirty="0"/>
              <a:t>이외에 </a:t>
            </a:r>
            <a:r>
              <a:rPr lang="en-US" altLang="ko-KR" sz="2000" dirty="0"/>
              <a:t>PWO(parity write overhead)</a:t>
            </a:r>
            <a:r>
              <a:rPr lang="ko-KR" altLang="en-US" sz="2000" dirty="0"/>
              <a:t>라는 개념을 만들어 추가적인 </a:t>
            </a:r>
            <a:r>
              <a:rPr lang="en-US" altLang="ko-KR" sz="2000" dirty="0"/>
              <a:t>parity bit </a:t>
            </a:r>
            <a:r>
              <a:rPr lang="ko-KR" altLang="en-US" sz="2000" dirty="0"/>
              <a:t>업데이트 오버헤드를 계산하였다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이는 실제 양을 측정한 것이 아닌 수학적인 모델로 계산하였다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7875A6-C601-41BD-99C0-B994E902C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51" y="2495419"/>
            <a:ext cx="793543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9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978DA2-B1C5-4595-ADBB-FEF5D1C3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1) </a:t>
            </a:r>
            <a:r>
              <a:rPr lang="en-US" altLang="ko-KR" dirty="0"/>
              <a:t>Chip-Level RAID with Flexible Stripe Size and Parity Placement for Enhanced SSD Reliability </a:t>
            </a:r>
            <a:r>
              <a:rPr lang="ko-KR" altLang="en-US" dirty="0"/>
              <a:t>논문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74A8946-F740-4F51-A9BA-D9DF6D09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Pwo</a:t>
            </a:r>
            <a:r>
              <a:rPr lang="ko-KR" altLang="en-US" sz="2000" dirty="0"/>
              <a:t>는 </a:t>
            </a:r>
            <a:endParaRPr lang="en-US" altLang="ko-KR" sz="2000" dirty="0"/>
          </a:p>
          <a:p>
            <a:r>
              <a:rPr lang="en-US" altLang="ko-KR" sz="2000" dirty="0"/>
              <a:t>1) RAID Stripe</a:t>
            </a:r>
            <a:r>
              <a:rPr lang="ko-KR" altLang="en-US" sz="2000" dirty="0"/>
              <a:t>의 크기</a:t>
            </a:r>
            <a:endParaRPr lang="en-US" altLang="ko-KR" sz="2000" dirty="0"/>
          </a:p>
          <a:p>
            <a:r>
              <a:rPr lang="en-US" altLang="ko-KR" sz="2000" dirty="0"/>
              <a:t>2) </a:t>
            </a:r>
            <a:r>
              <a:rPr lang="ko-KR" altLang="en-US" sz="2000" dirty="0"/>
              <a:t>쓰기 요청의 크기</a:t>
            </a:r>
            <a:endParaRPr lang="en-US" altLang="ko-KR" sz="2000" dirty="0"/>
          </a:p>
          <a:p>
            <a:r>
              <a:rPr lang="en-US" altLang="ko-KR" sz="2000" dirty="0"/>
              <a:t>3) </a:t>
            </a:r>
            <a:r>
              <a:rPr lang="ko-KR" altLang="en-US" sz="2000" dirty="0"/>
              <a:t>쓰기 요청이 스트라이프에서 시작하는 위치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에 따라 달라진다고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했으며 그림으로 </a:t>
            </a:r>
            <a:r>
              <a:rPr lang="ko-KR" altLang="en-US" sz="2000" dirty="0" err="1"/>
              <a:t>나타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내면 다음과 같다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8BB8ADD2-CDBF-4B78-BA27-9A254E265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14" y="3402372"/>
            <a:ext cx="8497486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9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978DA2-B1C5-4595-ADBB-FEF5D1C3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/>
              <a:t>1) Chip-Level RAID with Flexible Stripe Size and Parity Placement for Enhanced SSD Reliability </a:t>
            </a:r>
            <a:r>
              <a:rPr lang="ko-KR" altLang="en-US"/>
              <a:t>논문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74A8946-F740-4F51-A9BA-D9DF6D09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395" y="1695278"/>
            <a:ext cx="5694405" cy="4680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더 자세히 설명하자면</a:t>
            </a:r>
            <a:r>
              <a:rPr lang="en-US" altLang="ko-KR" sz="2000" dirty="0"/>
              <a:t>, </a:t>
            </a:r>
            <a:r>
              <a:rPr lang="ko-KR" altLang="en-US" sz="2000" dirty="0"/>
              <a:t>이 논문에서는 </a:t>
            </a:r>
            <a:r>
              <a:rPr lang="en-US" altLang="ko-KR" sz="2000" dirty="0"/>
              <a:t>5</a:t>
            </a:r>
            <a:r>
              <a:rPr lang="ko-KR" altLang="en-US" sz="2000" dirty="0"/>
              <a:t>개의 </a:t>
            </a:r>
            <a:r>
              <a:rPr lang="en-US" altLang="ko-KR" sz="2000" dirty="0"/>
              <a:t>disk</a:t>
            </a:r>
            <a:r>
              <a:rPr lang="ko-KR" altLang="en-US" sz="2000" dirty="0"/>
              <a:t>가 있는 </a:t>
            </a:r>
            <a:r>
              <a:rPr lang="en-US" altLang="ko-KR" sz="2000" dirty="0"/>
              <a:t>RAID </a:t>
            </a:r>
            <a:r>
              <a:rPr lang="ko-KR" altLang="en-US" sz="2000" dirty="0"/>
              <a:t>환경을 가정하고 설명한다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1 stripe</a:t>
            </a:r>
            <a:r>
              <a:rPr lang="ko-KR" altLang="en-US" sz="2000" dirty="0"/>
              <a:t>의 데이터가 </a:t>
            </a:r>
            <a:r>
              <a:rPr lang="en-US" altLang="ko-KR" sz="2000" dirty="0"/>
              <a:t>4</a:t>
            </a:r>
            <a:r>
              <a:rPr lang="ko-KR" altLang="en-US" sz="2000" dirty="0"/>
              <a:t>개가 최대이므로 </a:t>
            </a:r>
            <a:r>
              <a:rPr lang="en-US" altLang="ko-KR" sz="2000" dirty="0"/>
              <a:t>4</a:t>
            </a:r>
            <a:r>
              <a:rPr lang="ko-KR" altLang="en-US" sz="2000" dirty="0"/>
              <a:t>가지 케이스로 나눠서 모든 업데이트 방법을 그려본다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D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/>
              <a:t>개 업데이트 될 때는 </a:t>
            </a:r>
            <a:r>
              <a:rPr lang="en-US" altLang="ko-KR" sz="2000" dirty="0"/>
              <a:t>P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/>
              <a:t>개 업데이트 될 확률이 </a:t>
            </a:r>
            <a:r>
              <a:rPr lang="en-US" altLang="ko-KR" sz="2000" dirty="0"/>
              <a:t>1</a:t>
            </a:r>
          </a:p>
          <a:p>
            <a:endParaRPr lang="en-US" altLang="ko-KR" sz="2000" dirty="0"/>
          </a:p>
          <a:p>
            <a:r>
              <a:rPr lang="en-US" altLang="ko-KR" sz="2000" dirty="0"/>
              <a:t>D</a:t>
            </a:r>
            <a:r>
              <a:rPr lang="ko-KR" altLang="en-US" sz="2000" dirty="0"/>
              <a:t>가 </a:t>
            </a:r>
            <a:r>
              <a:rPr lang="en-US" altLang="ko-KR" sz="2000" dirty="0"/>
              <a:t>2</a:t>
            </a:r>
            <a:r>
              <a:rPr lang="ko-KR" altLang="en-US" sz="2000" dirty="0"/>
              <a:t>개 업데이트 될 때는 </a:t>
            </a:r>
            <a:r>
              <a:rPr lang="en-US" altLang="ko-KR" sz="2000" dirty="0"/>
              <a:t>P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/>
              <a:t>개 업데이트 될 확률이 </a:t>
            </a:r>
            <a:r>
              <a:rPr lang="en-US" altLang="ko-KR" sz="2000" dirty="0"/>
              <a:t>0.75 </a:t>
            </a:r>
            <a:r>
              <a:rPr lang="ko-KR" altLang="en-US" sz="2000" dirty="0"/>
              <a:t>이런 식으로 수학적 평균값을 계산한다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514A0-C796-497E-B8E1-358F3A847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5813"/>
            <a:ext cx="426779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0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978DA2-B1C5-4595-ADBB-FEF5D1C3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/>
              <a:t>1) Chip-Level RAID with Flexible Stripe Size and Parity Placement for Enhanced SSD Reliability </a:t>
            </a:r>
            <a:r>
              <a:rPr lang="ko-KR" altLang="en-US"/>
              <a:t>논문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내용 개체 틀 5" descr="개체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26651176-62E7-43AB-B138-ABE8100D3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95" y="1908155"/>
            <a:ext cx="2810267" cy="295316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1514A0-C796-497E-B8E1-358F3A847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5813"/>
            <a:ext cx="4267796" cy="300079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9113D7-9F33-4EF4-BC98-9EE7EA00C4F9}"/>
              </a:ext>
            </a:extLst>
          </p:cNvPr>
          <p:cNvSpPr txBox="1">
            <a:spLocks/>
          </p:cNvSpPr>
          <p:nvPr/>
        </p:nvSpPr>
        <p:spPr>
          <a:xfrm>
            <a:off x="5659395" y="1695278"/>
            <a:ext cx="5694405" cy="4680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77354640-35E6-4136-8DFB-8D4EF2A4C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5916" y="2177193"/>
                <a:ext cx="5694405" cy="46808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dirty="0"/>
                  <a:t>실제 오버헤드를 수식화 한 값이다</a:t>
                </a:r>
                <a:r>
                  <a:rPr lang="en-US" altLang="ko-KR" sz="2000" dirty="0"/>
                  <a:t>.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𝑃𝑂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𝑝𝑎𝑟𝑖𝑡𝑦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b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인데 쉽게 설명해서 실제 쓰기 요청이 들어올 때 요청 크기 분에 패리티 비트 업데이트 크기를 나타낸 값이다</a:t>
                </a:r>
                <a:r>
                  <a:rPr lang="en-US" altLang="ko-KR" sz="2000" dirty="0"/>
                  <a:t>. 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패리티 비트 업데이트 크기는 산술적인 모델로 구한다</a:t>
                </a:r>
                <a:r>
                  <a:rPr lang="en-US" altLang="ko-KR" sz="2000" dirty="0"/>
                  <a:t>. 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뒤의 </a:t>
                </a:r>
                <a:r>
                  <a:rPr lang="en-US" altLang="ko-KR" sz="2000" dirty="0" err="1"/>
                  <a:t>waf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garbage collection </a:t>
                </a:r>
                <a:r>
                  <a:rPr lang="ko-KR" altLang="en-US" sz="2000" dirty="0"/>
                  <a:t>오버헤드를 고려한 것</a:t>
                </a:r>
                <a:r>
                  <a:rPr lang="en-US" altLang="ko-KR" sz="2000" dirty="0"/>
                  <a:t>. (</a:t>
                </a:r>
                <a:r>
                  <a:rPr lang="ko-KR" altLang="en-US" sz="2000" dirty="0"/>
                  <a:t>고려하지 않아도 됨</a:t>
                </a:r>
                <a:r>
                  <a:rPr lang="en-US" altLang="ko-KR" sz="2000" dirty="0"/>
                  <a:t>)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77354640-35E6-4136-8DFB-8D4EF2A4C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916" y="2177193"/>
                <a:ext cx="5694405" cy="4680807"/>
              </a:xfrm>
              <a:prstGeom prst="rect">
                <a:avLst/>
              </a:prstGeom>
              <a:blipFill>
                <a:blip r:embed="rId4"/>
                <a:stretch>
                  <a:fillRect l="-964" t="-1302" r="-1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53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978DA2-B1C5-4595-ADBB-FEF5D1C3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/>
              <a:t>2) Don’t Let RAID </a:t>
            </a:r>
            <a:r>
              <a:rPr lang="en-US" altLang="ko-KR" dirty="0" err="1"/>
              <a:t>Raid</a:t>
            </a:r>
            <a:r>
              <a:rPr lang="en-US" altLang="ko-KR" dirty="0"/>
              <a:t> the Lifetime of Your SSD Array </a:t>
            </a:r>
            <a:r>
              <a:rPr lang="ko-KR" altLang="en-US" dirty="0"/>
              <a:t>논문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9113D7-9F33-4EF4-BC98-9EE7EA00C4F9}"/>
              </a:ext>
            </a:extLst>
          </p:cNvPr>
          <p:cNvSpPr txBox="1">
            <a:spLocks/>
          </p:cNvSpPr>
          <p:nvPr/>
        </p:nvSpPr>
        <p:spPr>
          <a:xfrm>
            <a:off x="5659395" y="1695278"/>
            <a:ext cx="5694405" cy="4680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96461FB-FF10-4900-9EE3-F7E2CA57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 논문에서도 실제 </a:t>
            </a:r>
            <a:r>
              <a:rPr lang="en-US" altLang="ko-KR" sz="2000" dirty="0" err="1"/>
              <a:t>waf</a:t>
            </a:r>
            <a:r>
              <a:rPr lang="ko-KR" altLang="en-US" sz="2000" dirty="0"/>
              <a:t>값을 구하지 않고 수학적인 모델의 계산을 동원하고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전체 </a:t>
            </a:r>
            <a:r>
              <a:rPr lang="en-US" altLang="ko-KR" sz="2000" dirty="0" err="1"/>
              <a:t>waf</a:t>
            </a:r>
            <a:r>
              <a:rPr lang="en-US" altLang="ko-KR" sz="2000" dirty="0"/>
              <a:t> </a:t>
            </a:r>
            <a:r>
              <a:rPr lang="ko-KR" altLang="en-US" sz="2000" dirty="0"/>
              <a:t>값은 </a:t>
            </a:r>
            <a:r>
              <a:rPr lang="en-US" altLang="ko-KR" sz="2000" dirty="0" err="1"/>
              <a:t>ecc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waf</a:t>
            </a:r>
            <a:r>
              <a:rPr lang="ko-KR" altLang="en-US" sz="2000" dirty="0"/>
              <a:t>와 </a:t>
            </a:r>
            <a:r>
              <a:rPr lang="en-US" altLang="ko-KR" sz="2000" dirty="0"/>
              <a:t>parity </a:t>
            </a:r>
            <a:r>
              <a:rPr lang="en-US" altLang="ko-KR" sz="2000" dirty="0" err="1"/>
              <a:t>waf</a:t>
            </a:r>
            <a:r>
              <a:rPr lang="ko-KR" altLang="en-US" sz="2000" dirty="0"/>
              <a:t>를 더하고 </a:t>
            </a:r>
            <a:r>
              <a:rPr lang="en-US" altLang="ko-KR" sz="2000" dirty="0"/>
              <a:t>garbage collection </a:t>
            </a:r>
            <a:r>
              <a:rPr lang="en-US" altLang="ko-KR" sz="2000" dirty="0" err="1"/>
              <a:t>waf</a:t>
            </a:r>
            <a:r>
              <a:rPr lang="ko-KR" altLang="en-US" sz="2000" dirty="0"/>
              <a:t>를 곱하는 구조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Parity </a:t>
            </a:r>
            <a:r>
              <a:rPr lang="en-US" altLang="ko-KR" sz="2000" dirty="0" err="1"/>
              <a:t>waf</a:t>
            </a:r>
            <a:r>
              <a:rPr lang="ko-KR" altLang="en-US" sz="2000" dirty="0"/>
              <a:t>는 </a:t>
            </a:r>
            <a:r>
              <a:rPr lang="en-US" altLang="ko-KR" sz="2000" dirty="0"/>
              <a:t>n/n-1 </a:t>
            </a:r>
            <a:r>
              <a:rPr lang="ko-KR" altLang="en-US" sz="2000" dirty="0"/>
              <a:t>에서 </a:t>
            </a:r>
            <a:r>
              <a:rPr lang="en-US" altLang="ko-KR" sz="2000" dirty="0"/>
              <a:t>2 </a:t>
            </a:r>
            <a:r>
              <a:rPr lang="ko-KR" altLang="en-US" sz="2000" dirty="0"/>
              <a:t>사이의 값이라고 규정하고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논문에서는 두개의 중간 값을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한 </a:t>
            </a:r>
            <a:r>
              <a:rPr lang="en-US" altLang="ko-KR" sz="2000" dirty="0"/>
              <a:t>stripe data</a:t>
            </a:r>
            <a:r>
              <a:rPr lang="ko-KR" altLang="en-US" sz="2000" dirty="0"/>
              <a:t>를 꽉 채우면 </a:t>
            </a:r>
            <a:r>
              <a:rPr lang="en-US" altLang="ko-KR" sz="2000" dirty="0"/>
              <a:t>n/n-1</a:t>
            </a:r>
            <a:r>
              <a:rPr lang="ko-KR" altLang="en-US" sz="2000" dirty="0"/>
              <a:t>이 되고 한 디스크 데이터만 업데이트 하면 </a:t>
            </a:r>
            <a:r>
              <a:rPr lang="en-US" altLang="ko-KR" sz="2000" dirty="0"/>
              <a:t>2</a:t>
            </a:r>
            <a:r>
              <a:rPr lang="ko-KR" altLang="en-US" sz="2000" dirty="0"/>
              <a:t>가 되는 것</a:t>
            </a:r>
            <a:endParaRPr lang="en-US" altLang="ko-KR" sz="200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193A04-E7E7-4EB0-BC67-D5CCBEC5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24" y="2641984"/>
            <a:ext cx="2333951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6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5542</TotalTime>
  <Words>476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Journaling 과 RAID</vt:lpstr>
      <vt:lpstr>RAID 와 journaling</vt:lpstr>
      <vt:lpstr>RAID 와 journaling</vt:lpstr>
      <vt:lpstr>RAID 와 journaling</vt:lpstr>
      <vt:lpstr>1) Chip-Level RAID with Flexible Stripe Size and Parity Placement for Enhanced SSD Reliability 논문</vt:lpstr>
      <vt:lpstr>1) Chip-Level RAID with Flexible Stripe Size and Parity Placement for Enhanced SSD Reliability 논문</vt:lpstr>
      <vt:lpstr>1) Chip-Level RAID with Flexible Stripe Size and Parity Placement for Enhanced SSD Reliability 논문</vt:lpstr>
      <vt:lpstr>1) Chip-Level RAID with Flexible Stripe Size and Parity Placement for Enhanced SSD Reliability 논문</vt:lpstr>
      <vt:lpstr>2) Don’t Let RAID Raid the Lifetime of Your SSD Array 논문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idea</dc:title>
  <dc:creator>DCLab</dc:creator>
  <cp:lastModifiedBy>서영근</cp:lastModifiedBy>
  <cp:revision>11</cp:revision>
  <dcterms:created xsi:type="dcterms:W3CDTF">2017-09-18T07:15:50Z</dcterms:created>
  <dcterms:modified xsi:type="dcterms:W3CDTF">2017-09-24T02:13:21Z</dcterms:modified>
</cp:coreProperties>
</file>