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42" d="100"/>
          <a:sy n="42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5E1D-E0E3-4C50-AA00-3C9C5520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A5B4A-5039-482A-A07C-20902028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75ACD-9085-4073-84EB-1F0A8390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16555-98D1-4E66-A7F8-AA93CC50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72D12-3F1B-4965-9061-0CD191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0734B-3D1F-41FC-B2D7-1D027C54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182D-C89B-46BB-9FFA-A530B224D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B36B3-A664-401F-BDD8-0B95B4F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96078-CE75-4BDB-AA4A-8DF58847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69571-B358-4010-B79C-03CD1F1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37114-46C6-4F33-ABD0-5438F5D0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D754E-100A-47C0-A704-10AC0989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334B6-25FD-45EB-8A65-FB2B840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25BC0-5233-43F6-9CB1-4697237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DACF-6AF2-49F5-A869-43BB106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E0A0-FADB-4A91-AFD3-27C3B08B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527F-1056-4179-93CB-E5663BA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D672A-7496-4604-9F2B-43E4942E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BDB6-65DE-417D-AAEA-E294ED1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C293-1106-4A75-B740-BD871382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24FE-9D23-4DBC-92E1-F7D8A394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99BD7-6E5A-4E11-A094-1EA5670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A28A1-4EFD-48F3-A269-9D4D47CA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148E-D7A2-4B04-B59A-0F64197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9D09-CC10-43AD-8B7A-52C1ACD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B7892-B663-444A-9FAF-8A08F5F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F212-49B1-4BAB-A768-D850641E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817AF-CC1C-4620-8F6F-421FDF56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018DB-A170-42BE-A7DE-E41FFE7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B387F-E2C7-4C17-A41D-BC634830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8274B-ED78-457B-9DE4-2DB79B0A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5B8C-7F16-423B-8896-1CBCF54F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5854F-4E28-44D5-9893-97AE3632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E721D-3160-4286-A5C9-8BD24CF1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1F02D-CC68-4E62-8EA2-32F0B7B3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D59B17-D741-4E4B-A0B7-8A9A88BB0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27571-86E2-4FF6-9964-656CF87B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C56904-DA82-497F-BCA9-179ADD9C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CAA19-0EA6-4A66-8FA5-7213D4F9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1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CF99-8828-460B-9564-349779D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B8237-D4D9-4AB9-A657-0B9483EC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A812-8C2B-436A-9306-5AD1F442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BDC80-8247-48D6-9960-B08C2BF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8EEBE-B786-4606-BEA6-9300861A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057714-8657-4C3F-8F42-12204D2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004F3-E1C5-4C02-9FE4-16D7B4D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6647-10B2-4852-B7CE-A8439C0C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010B1-8C18-4221-8F54-1BEA5B68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F5C03-F96B-49B6-B1E5-5BFF6857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28CD9-1BED-4BA6-BF90-2E3DBA7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CA86E-16EB-4117-811E-30B35D3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AC89-FB0F-4206-84E1-BF4B98B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98275-AB5F-49B1-AD5E-14DAC66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632AC7-82A8-4BE5-B4D8-881EBAA0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4A1A8-761A-4C14-91C6-115E41A9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195D7-9759-4963-BBB0-C6BFB364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9C414-34D0-4139-9AC9-494D72A7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CE5A4-A7B5-42F5-B5E5-FB7AB72D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B4701-B20A-4848-BF15-D579419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729A2-FEFA-4909-BF3F-80628913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02B61-39F3-40EC-97AD-EF43B9BB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EA36E-548B-4DEF-B464-FC75D51B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93F1F-4E61-4C23-A13E-5E3AD9E5C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3DCAF-7D04-4DFE-8FD2-F542CFB0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A5322-BD49-440C-8D1C-7057A0BFD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서영근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패리티 디스크</a:t>
            </a:r>
            <a:r>
              <a:rPr lang="en-US" altLang="ko-KR" dirty="0"/>
              <a:t>(RAID-4,5)</a:t>
            </a:r>
            <a:r>
              <a:rPr lang="ko-KR" altLang="en-US" dirty="0"/>
              <a:t> </a:t>
            </a:r>
            <a:r>
              <a:rPr lang="en-US" altLang="ko-KR" dirty="0" err="1"/>
              <a:t>waf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5F7A-96DC-418E-94E3-359C339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패리티 비트 연산이 데이터 </a:t>
            </a:r>
            <a:r>
              <a:rPr lang="en-US" altLang="ko-KR" dirty="0"/>
              <a:t>CONSISTENCY</a:t>
            </a:r>
            <a:r>
              <a:rPr lang="ko-KR" altLang="en-US" dirty="0"/>
              <a:t>를 유지해 줄 수 있다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FILE SYSTEM</a:t>
            </a:r>
            <a:r>
              <a:rPr lang="ko-KR" altLang="en-US" dirty="0"/>
              <a:t>의 저널링을 없앤 것과 안 없앤 것의 </a:t>
            </a:r>
            <a:r>
              <a:rPr lang="en-US" altLang="ko-KR" dirty="0"/>
              <a:t>WAF</a:t>
            </a:r>
            <a:r>
              <a:rPr lang="ko-KR" altLang="en-US" dirty="0"/>
              <a:t>를 비교해서 저널링을 없앴을 경우 </a:t>
            </a:r>
            <a:r>
              <a:rPr lang="ko-KR" altLang="en-US" dirty="0" err="1"/>
              <a:t>어느정도의</a:t>
            </a:r>
            <a:r>
              <a:rPr lang="ko-KR" altLang="en-US" dirty="0"/>
              <a:t> </a:t>
            </a:r>
            <a:r>
              <a:rPr lang="en-US" altLang="ko-KR" dirty="0" err="1"/>
              <a:t>waf</a:t>
            </a:r>
            <a:r>
              <a:rPr lang="ko-KR" altLang="en-US" dirty="0"/>
              <a:t>가 개선 될 수 있다고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금요일에 형이 아이디어 주신 부분</a:t>
            </a:r>
          </a:p>
        </p:txBody>
      </p:sp>
    </p:spTree>
    <p:extLst>
      <p:ext uri="{BB962C8B-B14F-4D97-AF65-F5344CB8AC3E}">
        <p14:creationId xmlns:p14="http://schemas.microsoft.com/office/powerpoint/2010/main" val="5378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RAID, multi</a:t>
            </a:r>
            <a:r>
              <a:rPr lang="ko-KR" altLang="en-US" dirty="0"/>
              <a:t>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환경에서의 스와핑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5F7A-96DC-418E-94E3-359C339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Raid, multi-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환경 자체가 많은 디스크를 사용하기 때문에 상대적으로 </a:t>
            </a:r>
            <a:r>
              <a:rPr lang="en-US" altLang="ko-KR" dirty="0"/>
              <a:t>memory</a:t>
            </a:r>
            <a:r>
              <a:rPr lang="ko-KR" altLang="en-US" dirty="0"/>
              <a:t>가 부족하여 스와핑 문제가 많이 </a:t>
            </a:r>
            <a:r>
              <a:rPr lang="ko-KR" altLang="en-US" dirty="0" err="1"/>
              <a:t>발생할거라고</a:t>
            </a:r>
            <a:r>
              <a:rPr lang="ko-KR" altLang="en-US" dirty="0"/>
              <a:t> 생각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스와핑데이터에</a:t>
            </a:r>
            <a:r>
              <a:rPr lang="ko-KR" altLang="en-US" dirty="0"/>
              <a:t> 관한 </a:t>
            </a:r>
            <a:r>
              <a:rPr lang="ko-KR" altLang="en-US" dirty="0" err="1"/>
              <a:t>시퀀셜한</a:t>
            </a:r>
            <a:r>
              <a:rPr lang="ko-KR" altLang="en-US" dirty="0"/>
              <a:t> 처리가 가능하다면 성능 향상에 도움이 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full network </a:t>
            </a:r>
            <a:r>
              <a:rPr lang="ko-KR" altLang="en-US" dirty="0"/>
              <a:t>성능 논문에서 아이디어를 얻었습니다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스트라이프 쓰기 요청을 </a:t>
            </a:r>
            <a:r>
              <a:rPr lang="en-US" altLang="ko-KR" dirty="0"/>
              <a:t>merge</a:t>
            </a:r>
            <a:r>
              <a:rPr lang="ko-KR" altLang="en-US" dirty="0"/>
              <a:t>하는 </a:t>
            </a:r>
            <a:r>
              <a:rPr lang="en-US" altLang="ko-KR" dirty="0"/>
              <a:t>write buffer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5F7A-96DC-418E-94E3-359C339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논문으로 생각했던 주제를 </a:t>
            </a:r>
            <a:r>
              <a:rPr lang="en-US" altLang="ko-KR" dirty="0"/>
              <a:t>write buffer </a:t>
            </a:r>
            <a:r>
              <a:rPr lang="ko-KR" altLang="en-US" dirty="0"/>
              <a:t>로 바꿔서 구현하는 아이디어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쓰기 요청을 </a:t>
            </a:r>
            <a:r>
              <a:rPr lang="ko-KR" altLang="en-US" dirty="0" err="1"/>
              <a:t>머지</a:t>
            </a:r>
            <a:r>
              <a:rPr lang="ko-KR" altLang="en-US" dirty="0"/>
              <a:t> 하는 개념으로는 </a:t>
            </a:r>
            <a:r>
              <a:rPr lang="ko-KR" altLang="en-US"/>
              <a:t>훨씬 맞는 개념이라 생각됨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127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주제 idea</vt:lpstr>
      <vt:lpstr>패리티 디스크(RAID-4,5) waf 분석</vt:lpstr>
      <vt:lpstr>RAID, multi ssd 환경에서의 스와핑 문제</vt:lpstr>
      <vt:lpstr>같은 스트라이프 쓰기 요청을 merge하는 write buffer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idea</dc:title>
  <dc:creator>DCLab</dc:creator>
  <cp:lastModifiedBy> </cp:lastModifiedBy>
  <cp:revision>4</cp:revision>
  <dcterms:created xsi:type="dcterms:W3CDTF">2017-09-18T07:15:50Z</dcterms:created>
  <dcterms:modified xsi:type="dcterms:W3CDTF">2017-09-24T22:31:03Z</dcterms:modified>
</cp:coreProperties>
</file>