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315" r:id="rId3"/>
    <p:sldId id="338" r:id="rId4"/>
    <p:sldId id="339" r:id="rId5"/>
    <p:sldId id="340" r:id="rId6"/>
    <p:sldId id="342" r:id="rId7"/>
    <p:sldId id="341" r:id="rId8"/>
    <p:sldId id="343" r:id="rId9"/>
    <p:sldId id="344" r:id="rId10"/>
    <p:sldId id="345" r:id="rId11"/>
    <p:sldId id="346" r:id="rId12"/>
    <p:sldId id="347" r:id="rId13"/>
    <p:sldId id="337" r:id="rId14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17"/>
      <p:bold r:id="rId18"/>
    </p:embeddedFont>
    <p:embeddedFont>
      <p:font typeface="나눔고딕" panose="020D0604000000000000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6D2"/>
    <a:srgbClr val="4675BA"/>
    <a:srgbClr val="1D314E"/>
    <a:srgbClr val="9891F3"/>
    <a:srgbClr val="CBB9FD"/>
    <a:srgbClr val="333DFB"/>
    <a:srgbClr val="3D3C3E"/>
    <a:srgbClr val="063656"/>
    <a:srgbClr val="08456E"/>
    <a:srgbClr val="569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87721" autoAdjust="0"/>
  </p:normalViewPr>
  <p:slideViewPr>
    <p:cSldViewPr snapToGrid="0">
      <p:cViewPr varScale="1">
        <p:scale>
          <a:sx n="79" d="100"/>
          <a:sy n="79" d="100"/>
        </p:scale>
        <p:origin x="54" y="43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58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73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343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880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4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830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78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282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76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447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42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4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59189" y="6304548"/>
            <a:ext cx="4716379" cy="428960"/>
          </a:xfrm>
        </p:spPr>
        <p:txBody>
          <a:bodyPr/>
          <a:lstStyle>
            <a:lvl1pPr>
              <a:defRPr sz="1600" b="1">
                <a:latin typeface="+mn-ea"/>
                <a:ea typeface="+mn-ea"/>
              </a:defRPr>
            </a:lvl1pPr>
          </a:lstStyle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77" r:id="rId7"/>
    <p:sldLayoutId id="214748366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3073752"/>
          </a:xfrm>
        </p:spPr>
        <p:txBody>
          <a:bodyPr anchor="t">
            <a:normAutofit/>
          </a:bodyPr>
          <a:lstStyle/>
          <a:p>
            <a:pPr algn="l"/>
            <a:br>
              <a:rPr lang="en-US" altLang="ko-KR" sz="4900" b="1" dirty="0"/>
            </a:br>
            <a:br>
              <a:rPr lang="en-US" altLang="ko-KR" sz="4900" b="1" dirty="0"/>
            </a:br>
            <a:r>
              <a:rPr lang="ko-KR" altLang="en-US" sz="4900" b="1" dirty="0"/>
              <a:t>논문 리뷰 및 </a:t>
            </a:r>
            <a:r>
              <a:rPr lang="en-US" altLang="ko-KR" sz="4900" b="1" dirty="0"/>
              <a:t>idea</a:t>
            </a:r>
            <a:endParaRPr lang="ko-KR" altLang="en-US" sz="49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2017.09.02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DC Lab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서영근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Managing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array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of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ssds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 no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bottleneck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inconsistent performance</a:t>
            </a:r>
            <a:endParaRPr lang="en-US" altLang="ko-KR" sz="20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Array of </a:t>
            </a:r>
            <a:r>
              <a:rPr lang="en-US" altLang="ko-KR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ssd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많이 이용하고 있는 시대에서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quality of service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유지하는 것은 중요하다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다시 말해서 성능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bottleneck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없이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consistent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하게 성능이 유지되야 한다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provide full network performance under network connection!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해결방안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(front end // back end  </a:t>
            </a: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ssd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구분해서 사용하는 것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front end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부분에서만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write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요청을 처리하여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full network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성능을 낼 수 있다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Garbage collection overhead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없앨 수 있다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-&gt; external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하게 처리 할 수 있음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결론적으로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full network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성능과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consistent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한 퍼포먼스를 둘 다 낼 수 있다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8084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SLC/MLC Convertible for lifespan of 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ssd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RAID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Raid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이상 부터 오류 체크를 위한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parity bit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사용하는데 이러한 접근 방식이 </a:t>
            </a:r>
            <a:r>
              <a:rPr lang="en-US" altLang="ko-KR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ssd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수명을 늦춘다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.(stripe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접근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-&gt;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stripe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접근하면 그에 따른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parity bit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는 계속 수정되어야 함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Parity stream separation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SLC/MLC convertible programming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이용하여 문제를 해결하겠다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Parity stream separation 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parity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page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와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data page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나누는 것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-&gt; </a:t>
            </a:r>
            <a:r>
              <a:rPr lang="en-US" altLang="ko-KR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vaild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page copy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막을 수 있다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SLC/MLC convertible programming </a:t>
            </a:r>
            <a:endParaRPr lang="ko-KR" altLang="en-US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SLC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수명이 더 길기 때문에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parity page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SLC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모드로 수정해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life span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늘리자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1839596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논문주제 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SLC/MLC 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비율차이에 따른 성능 분석</a:t>
            </a:r>
            <a:endParaRPr lang="en-US" altLang="ko-KR" sz="20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Ssd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전체적인 비율 분석 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+ over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provisioning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부분의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SLC/MLC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비율에 따른 성능 분석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Raid 4 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패리티 비트의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erase voltage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낮춰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lifespan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높이는 논문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parity bit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는 상대적으로 자주 수정되기 때문에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retention capacity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 낮아도 될 것이라는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idea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Erase voltage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수정해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lifespan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늘리자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Raid </a:t>
            </a:r>
            <a:r>
              <a:rPr lang="ko-KR" altLang="en-US" sz="14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환경을 </a:t>
            </a:r>
            <a:r>
              <a:rPr lang="en-US" altLang="ko-KR" sz="14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hot data(SLC SSD) // cold data(MLC SSD)</a:t>
            </a:r>
            <a:r>
              <a:rPr lang="ko-KR" altLang="en-US" sz="14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구분하여 </a:t>
            </a:r>
            <a:r>
              <a:rPr lang="en-US" altLang="ko-KR" sz="14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raid </a:t>
            </a:r>
            <a:r>
              <a:rPr lang="ko-KR" altLang="en-US" sz="14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수명을 최적화 하는 논문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391364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4"/>
          <p:cNvSpPr txBox="1">
            <a:spLocks/>
          </p:cNvSpPr>
          <p:nvPr/>
        </p:nvSpPr>
        <p:spPr>
          <a:xfrm>
            <a:off x="4429125" y="6400800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222061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Reducing 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waf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 with 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nvm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 cache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Write Amplification Factor </a:t>
            </a:r>
            <a:r>
              <a:rPr lang="ko-KR" altLang="en-US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문제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flash storage</a:t>
            </a:r>
            <a:r>
              <a:rPr lang="ko-KR" altLang="en-US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전통적인 문제 </a:t>
            </a: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Garbage collection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때 불필요한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copy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야기한다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NVM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flash storage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의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cache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이용하자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데이터가 </a:t>
            </a:r>
            <a:r>
              <a:rPr lang="en-US" altLang="ko-KR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nvm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cache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 올라 갔을 시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removable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이라는 상태를 추가해 불필요한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copy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횟수를 줄일 수 있게 해준다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여러가지 실험을 통해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copy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횟수가 줄고 성능이 향상 된 것을 확인할 수 있다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366652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Satori : enlightened page sharing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memory </a:t>
            </a:r>
            <a:r>
              <a:rPr lang="ko-KR" altLang="en-US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활용 및 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sharing </a:t>
            </a:r>
            <a:r>
              <a:rPr lang="ko-KR" altLang="en-US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문제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여러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VM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들이 하나의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PM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공유하는 상황에서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PM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효율적인 사용은 중요하다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PM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효율적인 사용방향을 연구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Satori 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특징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Data sharing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찬스를 빨리 찾는다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-&gt;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일정 간격으로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scanner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 돌아가는 것이 아닌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sharing aware block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device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알기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Memory sharing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fair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하게 나누기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-&gt; sharing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한 비율을 계산하여 그에 따라 공평하게 정한다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적은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overhead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sharing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구현하여 성능이 향상되었다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308582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VirtIO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 : I/O virtualization for 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linux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standard I/O </a:t>
            </a:r>
            <a:r>
              <a:rPr lang="ko-KR" altLang="en-US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인터페이스의 필요성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여러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virtualization system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 있고 그것들 각자의 블록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콘솔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드라이버 등이 있다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Front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와 여러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device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사이에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standard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한 인터페이스의 필요성 존재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VirtIO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구현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Guest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hypervisor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사이의 구현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Vring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으로 이루어진 </a:t>
            </a:r>
            <a:r>
              <a:rPr lang="en-US" altLang="ko-KR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virtqueue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구현한다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Virtqueue_ops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구조체에 선언 </a:t>
            </a:r>
            <a:r>
              <a:rPr lang="ko-KR" altLang="en-US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되있는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여러가지 함수 포인터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add_buf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kick, </a:t>
            </a:r>
            <a:r>
              <a:rPr lang="en-US" altLang="ko-KR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get_buf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disable_cb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enable_cb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이용하여 구현하게 된다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227169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Amnesic Cache Management for NVM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Tradeoff between retention capability and write speed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target band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줄이면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resistance drift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가능성이 줄지만 그 만큼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margin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이 늘어나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write latency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가 늘어난다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400" dirty="0"/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하지만 캐시는 데이터 값이 빨리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evict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될 가능성이 높아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resistance drift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가능성을 늘리고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write latency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가 줄어도 된다고 보는 것이 논문의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Idea.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구현 방안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retention capability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를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10^4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까지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내리면서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write speed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증가를 구현한다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구조에 따른 문제점을 서서히 개선해 간다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(REF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구조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:  refresh operation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으로 인해 에너지 소모가 많다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-&gt; SACM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구조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추가적인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write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소모가 있다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)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370941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Fine-grained Journaling on NVM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journal write amplification</a:t>
            </a:r>
            <a:endParaRPr lang="en-US" altLang="ko-KR" sz="20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block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기반의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journaling interface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 비롯된 문제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NVM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byte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기반접근을 이용해서 해결할 수 있다고 생각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fine-grained metadata journaling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NVM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journaling device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사용하는 방법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Commit, checkpoint, recovery </a:t>
            </a:r>
            <a:r>
              <a:rPr lang="ko-KR" altLang="en-US" sz="1400" dirty="0"/>
              <a:t>방법을 재정의 한다</a:t>
            </a:r>
            <a:r>
              <a:rPr lang="en-US" altLang="ko-KR" sz="1400" dirty="0"/>
              <a:t>. (checkpoint</a:t>
            </a:r>
            <a:r>
              <a:rPr lang="ko-KR" altLang="en-US" sz="1400" dirty="0"/>
              <a:t>는 거의 그대로</a:t>
            </a:r>
            <a:r>
              <a:rPr lang="en-US" altLang="ko-KR" sz="1400" dirty="0"/>
              <a:t>)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/>
              <a:t>Txninfo</a:t>
            </a:r>
            <a:r>
              <a:rPr lang="en-US" altLang="ko-KR" sz="1400" dirty="0"/>
              <a:t> </a:t>
            </a:r>
            <a:r>
              <a:rPr lang="ko-KR" altLang="en-US" sz="1400" dirty="0"/>
              <a:t>라는 새로운 데이터 구조체를 사용</a:t>
            </a:r>
            <a:endParaRPr lang="en-US" altLang="ko-KR" sz="1400" dirty="0"/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Head tail </a:t>
            </a:r>
            <a:r>
              <a:rPr lang="ko-KR" altLang="en-US" sz="1400" dirty="0"/>
              <a:t>포인터를 이용하여 </a:t>
            </a:r>
            <a:r>
              <a:rPr lang="en-US" altLang="ko-KR" sz="1400" dirty="0"/>
              <a:t>data consistency</a:t>
            </a:r>
            <a:r>
              <a:rPr lang="ko-KR" altLang="en-US" sz="1400" dirty="0"/>
              <a:t>를 유지</a:t>
            </a:r>
            <a:endParaRPr lang="en-US" altLang="ko-KR" sz="1400" dirty="0"/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성능</a:t>
            </a:r>
            <a:endParaRPr lang="en-US" altLang="ko-KR" sz="20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journal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쓰기 횟수가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90%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이상 줄고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성능도 향상 되었다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331312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Evolution of Journaling File Systems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파일시스템이 어떻게 작동하는 지 아는 것은 중요하다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전통적으로 성능만을 체크하는 방식이 아닌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보다 전문적인 분석 방법이 필요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SBA(Semantic block-level analysis) // STP(Semantic trace playback) 2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가지 방법을 이용하여 성능을 분석해보자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이런 방법을 적용하면 여러 파일시스템의 자체적 특징을 분석할 수 있다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SBA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파일시스템의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internal behavior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와 정책을 알 수 있는 분석 방식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블럭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단위의 분석을 한다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디스크 트래픽의 양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읽기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쓰기 요청의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block number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등의 정보를 알 수 있다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STP</a:t>
            </a:r>
            <a:endParaRPr lang="ko-KR" altLang="en-US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파일시스템을 어떻게 바꾸는 것이 성능에 영향을 주는지 체크할 때 좋은 분석 방식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SBA block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드라이버가 생성하는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block level trace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가지고 분석을 한다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53925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FALCON : multi 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ssd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환경에서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i/o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향상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Multi SSD 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는 다양한 환경에서 자주 쓰이고 있다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endParaRPr lang="en-US" altLang="ko-KR" sz="20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하지만 현재 리눅스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IO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스택 플로우는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Multi </a:t>
            </a:r>
            <a:r>
              <a:rPr lang="en-US" altLang="ko-KR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ssd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환경에 최적화 되지 않았다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IO Serving task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batch task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가 섞여 있는 것이 가장 큰 문제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대부분의 일이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plug - list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 발생하고 그에 따른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insufficiencies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 크다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FALCON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FML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FBL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두가지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layer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나누어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batch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serve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완전히 분리한다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per-drive operation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가능하게 하여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parallel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한 성능을 발휘할 수 있다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성능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dynamic tag management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 가능해지고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8-ssd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volume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1.69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배 성능이 향상되었다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409130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Dynamic erase voltage for lifetime 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ssd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NAND Endurance 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문제 </a:t>
            </a:r>
            <a:endParaRPr lang="en-US" altLang="ko-KR" sz="20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Lifetime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 가장 중요한 문제로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lower erase voltage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erase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하거나 느리게 지우면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endurance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증가시킬 수 있다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하지만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voltage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수정하는 것은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write performance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안 좋게 할 수 있다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erase voltage, Erase time(speed), write speed, write retention 4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가지 값을 잘 수정하는 것이 이 논문의 주제 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dvsFTL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write, erase speed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버퍼의 사용량을 고려해 설정하고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write retention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도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retention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주기에 맞춰 설정한 후 그에 따른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voltage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설정한다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결과적으로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write performance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엔 거의 영향이 없으면서 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lifetime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늘릴 수 있다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240756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10301</TotalTime>
  <Words>1100</Words>
  <Application>Microsoft Office PowerPoint</Application>
  <PresentationFormat>화면 슬라이드 쇼(4:3)</PresentationFormat>
  <Paragraphs>139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Wingdings</vt:lpstr>
      <vt:lpstr>맑은 고딕</vt:lpstr>
      <vt:lpstr>나눔고딕</vt:lpstr>
      <vt:lpstr>Office 테마</vt:lpstr>
      <vt:lpstr>  논문 리뷰 및 idea</vt:lpstr>
      <vt:lpstr>Reducing waf with nvm cache</vt:lpstr>
      <vt:lpstr>Satori : enlightened page sharing</vt:lpstr>
      <vt:lpstr>VirtIO : I/O virtualization for linux</vt:lpstr>
      <vt:lpstr>Amnesic Cache Management for NVM</vt:lpstr>
      <vt:lpstr>Fine-grained Journaling on NVM</vt:lpstr>
      <vt:lpstr>Evolution of Journaling File Systems</vt:lpstr>
      <vt:lpstr>FALCON : multi ssd환경에서 i/o 향상</vt:lpstr>
      <vt:lpstr>Dynamic erase voltage for lifetime ssd</vt:lpstr>
      <vt:lpstr>Managing array of ssds no bottleneck</vt:lpstr>
      <vt:lpstr>SLC/MLC Convertible for lifespan of ssd</vt:lpstr>
      <vt:lpstr>논문주제 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서영근</cp:lastModifiedBy>
  <cp:revision>300</cp:revision>
  <cp:lastPrinted>2011-08-28T13:13:29Z</cp:lastPrinted>
  <dcterms:created xsi:type="dcterms:W3CDTF">2011-08-24T01:05:33Z</dcterms:created>
  <dcterms:modified xsi:type="dcterms:W3CDTF">2017-09-02T06:05:27Z</dcterms:modified>
</cp:coreProperties>
</file>