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315" r:id="rId3"/>
    <p:sldId id="340" r:id="rId4"/>
    <p:sldId id="341" r:id="rId5"/>
    <p:sldId id="342" r:id="rId6"/>
    <p:sldId id="343" r:id="rId7"/>
    <p:sldId id="344" r:id="rId8"/>
    <p:sldId id="338" r:id="rId9"/>
    <p:sldId id="339" r:id="rId10"/>
    <p:sldId id="337" r:id="rId11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7721" autoAdjust="0"/>
  </p:normalViewPr>
  <p:slideViewPr>
    <p:cSldViewPr snapToGrid="0">
      <p:cViewPr varScale="1">
        <p:scale>
          <a:sx n="79" d="100"/>
          <a:sy n="79" d="100"/>
        </p:scale>
        <p:origin x="54" y="43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9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4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6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0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1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4900" b="1" dirty="0"/>
            </a:br>
            <a:br>
              <a:rPr lang="en-US" altLang="ko-KR" sz="4900" b="1" dirty="0"/>
            </a:br>
            <a:r>
              <a:rPr lang="en-US" altLang="ko-KR" sz="4900" b="1" dirty="0"/>
              <a:t>RAID </a:t>
            </a:r>
            <a:r>
              <a:rPr lang="ko-KR" altLang="en-US" sz="4900" b="1" dirty="0"/>
              <a:t>구조 및 논문주제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2017.09.15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0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3630451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striping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구조의 가장 기초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고성능을 내기 위해 사용되는 구조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오류 검출 기능이 없고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I/O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속도가 빠르다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데이터가 손실될 경우 전체데이터가 동시에 파괴된다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86186-5F5E-4DAF-BEC0-9F08BAAD1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1" y="2034710"/>
            <a:ext cx="522042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1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3630451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mirroring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안정성에 중점을 둔 구조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오른쪽 그림에서 입력 데이터는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DISK 1, 2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둘다 쓰여진다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하나의 디스크에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fault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발생해도 나머지 하나의 디스크를 통해 데이터에 접근 가능하다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전체 디스크 용량의 반만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사용가능함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C2E7C-8625-4ACB-8BFD-9706D738D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1" y="2140237"/>
            <a:ext cx="522995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4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3630451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stripe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구조에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추가한 구조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하나의 디스크를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전용 디스크로 사용한다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0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대비 안전하면서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RAID 1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대비 뛰어난 성능을 가진다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디스크에 부하가 크게 걸린다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쓰기에서의 성능저하가 존재한다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-&gt; data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+ parity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6313F-9E09-468B-9BBE-6010BF8A0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98" y="2757586"/>
            <a:ext cx="521090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5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3630451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distribute parity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4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구조에서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distribute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형식으로 구성한 구조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4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랑 거의 비슷하지만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parity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나눠 저장하여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I/O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병목현상을 해결한다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F2916C-DB2F-4587-A7BF-35D33B77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1" y="2510059"/>
            <a:ext cx="518232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6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3630451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 parity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5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보다 더욱 안정성에 중점을 둔 구조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개의 디스크에 대해 실제 사용가능한 디스크는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n-2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개가 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개의 디스크가 고장나도 데이터에 이상이 없다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3B6487-75E7-4CE1-A9BB-DEC3A9C9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1" y="2709958"/>
            <a:ext cx="522995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관련 논문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8594848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falcon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multi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환경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stream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separation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4, 5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Full network performance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Backend // frontend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형식의 새로운 구조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3926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3234" y="895198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4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환경에서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parity device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NVM cache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를 추가하는 논문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73234" y="1802717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RAID 4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환경에서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disk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request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많은 문제 발생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RAID 4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구조적인 문제 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SSD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구성되 있을 시 성능에 영향을 끼칠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disk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cache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이용하자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stripe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수정요청시 한번의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단축 시킬 수 있으며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parity disk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수명을 향상시킬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67683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Chip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level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RAID 5 + device level RAID 0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RAID 0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안정성 문제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RAID 0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빠른 속도를 가지지만 안정성이 부족하다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Chip level RAID 5 + device level RAID 0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Chip level raid 5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안정성을 높이고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0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구조를 이용하여서 일반적인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0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구조보다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error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확률을 줄일 수 있을 것이다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84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10449</TotalTime>
  <Words>407</Words>
  <Application>Microsoft Office PowerPoint</Application>
  <PresentationFormat>화면 슬라이드 쇼(4:3)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Arial</vt:lpstr>
      <vt:lpstr>Wingdings</vt:lpstr>
      <vt:lpstr>맑은 고딕</vt:lpstr>
      <vt:lpstr>Office 테마</vt:lpstr>
      <vt:lpstr>  RAID 구조 및 논문주제</vt:lpstr>
      <vt:lpstr>RAID 0</vt:lpstr>
      <vt:lpstr>RAID 1</vt:lpstr>
      <vt:lpstr>RAID 4</vt:lpstr>
      <vt:lpstr>RAID 5</vt:lpstr>
      <vt:lpstr>RAID 6</vt:lpstr>
      <vt:lpstr>RAID 관련 논문</vt:lpstr>
      <vt:lpstr>RAID 4 환경에서 parity device 에 NVM cache를 추가하는 논문</vt:lpstr>
      <vt:lpstr>Chip level RAID 5 + device level RAID 0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 </cp:lastModifiedBy>
  <cp:revision>311</cp:revision>
  <cp:lastPrinted>2011-08-28T13:13:29Z</cp:lastPrinted>
  <dcterms:created xsi:type="dcterms:W3CDTF">2011-08-24T01:05:33Z</dcterms:created>
  <dcterms:modified xsi:type="dcterms:W3CDTF">2017-09-15T00:48:25Z</dcterms:modified>
</cp:coreProperties>
</file>