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4B45668-6FB4-4099-AB5A-DA087D3970D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19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283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812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7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B66A-3530-46BD-9151-03AB5F57EDA4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7935E-31CA-4322-A70A-FF35BB8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7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3CE6-1D36-C2BA-7B42-032DA4CA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136827"/>
            <a:ext cx="8596668" cy="1883308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thuyết trình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mã nhóm : K1412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50CB06-67F5-DB2D-5C65-A4CCC513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579" y="4632959"/>
            <a:ext cx="6241243" cy="9169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7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EEA6-94A5-6D19-75F3-60CE9F48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34" y="324225"/>
            <a:ext cx="8596668" cy="1320800"/>
          </a:xfrm>
        </p:spPr>
        <p:txBody>
          <a:bodyPr/>
          <a:lstStyle/>
          <a:p>
            <a:pPr algn="ctr"/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group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K1412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E2AB91-AB0D-612E-EA6E-6DD77F529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865198"/>
              </p:ext>
            </p:extLst>
          </p:nvPr>
        </p:nvGraphicFramePr>
        <p:xfrm>
          <a:off x="1150172" y="2028265"/>
          <a:ext cx="9565341" cy="318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447">
                  <a:extLst>
                    <a:ext uri="{9D8B030D-6E8A-4147-A177-3AD203B41FA5}">
                      <a16:colId xmlns:a16="http://schemas.microsoft.com/office/drawing/2014/main" val="2233113622"/>
                    </a:ext>
                  </a:extLst>
                </a:gridCol>
                <a:gridCol w="3188447">
                  <a:extLst>
                    <a:ext uri="{9D8B030D-6E8A-4147-A177-3AD203B41FA5}">
                      <a16:colId xmlns:a16="http://schemas.microsoft.com/office/drawing/2014/main" val="891537205"/>
                    </a:ext>
                  </a:extLst>
                </a:gridCol>
                <a:gridCol w="3188447">
                  <a:extLst>
                    <a:ext uri="{9D8B030D-6E8A-4147-A177-3AD203B41FA5}">
                      <a16:colId xmlns:a16="http://schemas.microsoft.com/office/drawing/2014/main" val="1933218735"/>
                    </a:ext>
                  </a:extLst>
                </a:gridCol>
              </a:tblGrid>
              <a:tr h="106157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(PHP)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Diện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69904"/>
                  </a:ext>
                </a:extLst>
              </a:tr>
              <a:tr h="106157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Nguyễn Thảng (Modules)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Vimattha Sengamphanh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Bùi Thị Mỹ Thắm</a:t>
                      </a:r>
                    </a:p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615931"/>
                  </a:ext>
                </a:extLst>
              </a:tr>
              <a:tr h="1061570"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Saisavanh Phimphakdy</a:t>
                      </a:r>
                    </a:p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(Admin)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Kiều Lê Hoàng Nghĩa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Đỗ Minh Trí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11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9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B44-3141-4BBB-6132-385F46E3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 s New Roman"/>
              </a:rPr>
              <a:t>Bố cục của Website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 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F72A-6665-0BF7-C56A-9E10AE9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 </a:t>
            </a:r>
            <a:r>
              <a:rPr lang="vi-VN" sz="2000" b="1" dirty="0">
                <a:latin typeface="+mj-lt"/>
              </a:rPr>
              <a:t>Header :</a:t>
            </a: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		Phần đầu của Web, chứa tên trang web, ô tìm kiếm.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	</a:t>
            </a:r>
            <a:r>
              <a:rPr lang="vi-VN" sz="2000" b="1" dirty="0">
                <a:latin typeface="+mj-lt"/>
              </a:rPr>
              <a:t>Content: </a:t>
            </a: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		Nội dung , sản phẩm  trang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	</a:t>
            </a:r>
            <a:r>
              <a:rPr lang="vi-VN" sz="2000" b="1" dirty="0">
                <a:latin typeface="+mj-lt"/>
              </a:rPr>
              <a:t>Footer:</a:t>
            </a: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>		Phần chân trang Web.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84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08A-7E8A-A162-F571-B38AB297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 Diện trang Chủ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0E40F0-3536-DFF9-0171-42FC09B3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9" y="1487178"/>
            <a:ext cx="8266859" cy="3883643"/>
          </a:xfrm>
        </p:spPr>
      </p:pic>
    </p:spTree>
    <p:extLst>
      <p:ext uri="{BB962C8B-B14F-4D97-AF65-F5344CB8AC3E}">
        <p14:creationId xmlns:p14="http://schemas.microsoft.com/office/powerpoint/2010/main" val="36409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D84C-B4F7-08A4-F01E-B9E7BD2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 Sản phẩm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E611C-2764-6384-B080-897338120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71" y="1356360"/>
            <a:ext cx="7831469" cy="4000500"/>
          </a:xfrm>
        </p:spPr>
      </p:pic>
    </p:spTree>
    <p:extLst>
      <p:ext uri="{BB962C8B-B14F-4D97-AF65-F5344CB8AC3E}">
        <p14:creationId xmlns:p14="http://schemas.microsoft.com/office/powerpoint/2010/main" val="69983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B6A5-3AF4-8DBF-C3B7-956AD7AE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Giao Diện Đăng Nhập, Đăng ký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4F52D-B4CC-5015-DD69-F1767FFD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66" y="1510386"/>
            <a:ext cx="3177955" cy="4137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B6035-732D-EE4E-4FF2-148310E8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456629"/>
            <a:ext cx="3802378" cy="4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EF92-B526-C71E-25F0-6A36FFC2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chức năng của trang web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B758-F308-8591-563C-7A381BD2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Chức năng của người dùng: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	Đăng nhập ,đăng kí,xem thông tin sản phẩm,tìm kiếm ,đặt hàng ,xem chi tiết sản phẩm,xem giỏ hàng....</a:t>
            </a:r>
          </a:p>
          <a:p>
            <a:r>
              <a:rPr lang="vi-VN" dirty="0">
                <a:latin typeface="+mj-lt"/>
              </a:rPr>
              <a:t>Chức năng Admin: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	+ Quản lí sản phẩm : nhãn hiệu, mặt hàng,thêm sản phẩm mới,danh sách sản phẩm.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	+ Quản lí người dùng, quản lí giao dịch thanh toán.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558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C88B3-5DD9-8A94-BFD5-120D4636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7" y="887117"/>
            <a:ext cx="7766936" cy="1646302"/>
          </a:xfrm>
        </p:spPr>
        <p:txBody>
          <a:bodyPr/>
          <a:lstStyle/>
          <a:p>
            <a:pPr algn="ctr"/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 s New Roman"/>
              </a:rPr>
              <a:t>XIN CẢM ƠN!!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 s New 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3DBC0-6DE7-74AE-B9F9-47198AE4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687" y="2984033"/>
            <a:ext cx="7766936" cy="1096899"/>
          </a:xfrm>
        </p:spPr>
        <p:txBody>
          <a:bodyPr/>
          <a:lstStyle/>
          <a:p>
            <a:pPr algn="ctr"/>
            <a:r>
              <a:rPr lang="vi-VN" dirty="0">
                <a:latin typeface="Time s New Roman"/>
              </a:rPr>
              <a:t>Nhóm em xin được nhận xét từ quý thầy, cô</a:t>
            </a:r>
            <a:endParaRPr lang="en-US" dirty="0"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0045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202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Tahoma</vt:lpstr>
      <vt:lpstr>Time s New Roman</vt:lpstr>
      <vt:lpstr>Times New Roman</vt:lpstr>
      <vt:lpstr>Trebuchet MS</vt:lpstr>
      <vt:lpstr>Wingdings 3</vt:lpstr>
      <vt:lpstr>Facet</vt:lpstr>
      <vt:lpstr>Bài thuyết trình Web  mã nhóm : K1412</vt:lpstr>
      <vt:lpstr>Member of group K1412 </vt:lpstr>
      <vt:lpstr>Bố cục của Website</vt:lpstr>
      <vt:lpstr>Giao Diện trang Chủ </vt:lpstr>
      <vt:lpstr>Trang Sản phẩm </vt:lpstr>
      <vt:lpstr> Giao Diện Đăng Nhập, Đăng ký </vt:lpstr>
      <vt:lpstr>Các chức năng của trang web</vt:lpstr>
      <vt:lpstr>XIN CẢM ƠN!!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Web  mã nhóm : K1412</dc:title>
  <dc:creator>saisavanh phimphakdy</dc:creator>
  <cp:lastModifiedBy>saisavanh phimphakdy</cp:lastModifiedBy>
  <cp:revision>9</cp:revision>
  <dcterms:created xsi:type="dcterms:W3CDTF">2022-06-18T07:18:38Z</dcterms:created>
  <dcterms:modified xsi:type="dcterms:W3CDTF">2022-06-18T08:45:18Z</dcterms:modified>
</cp:coreProperties>
</file>