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72" r:id="rId4"/>
    <p:sldId id="273" r:id="rId5"/>
    <p:sldId id="27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944"/>
    <a:srgbClr val="E8BF89"/>
    <a:srgbClr val="373B46"/>
    <a:srgbClr val="070708"/>
    <a:srgbClr val="363433"/>
    <a:srgbClr val="0F0E13"/>
    <a:srgbClr val="23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95480" autoAdjust="0"/>
  </p:normalViewPr>
  <p:slideViewPr>
    <p:cSldViewPr snapToGrid="0">
      <p:cViewPr>
        <p:scale>
          <a:sx n="118" d="100"/>
          <a:sy n="118" d="100"/>
        </p:scale>
        <p:origin x="-174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156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6/6/2017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6/6/2017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2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62125" y="3049433"/>
            <a:ext cx="5619750" cy="754988"/>
          </a:xfrm>
        </p:spPr>
        <p:txBody>
          <a:bodyPr lIns="0" rIns="0" anchor="ctr">
            <a:norm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3400" b="1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BLACK AND WHITE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62125" y="3942925"/>
            <a:ext cx="5619750" cy="457626"/>
          </a:xfrm>
        </p:spPr>
        <p:txBody>
          <a:bodyPr lIns="0" rIns="0" anchor="ctr"/>
          <a:lstStyle>
            <a:lvl1pPr marL="0" indent="0" algn="dist">
              <a:buFont typeface="Arial" panose="020B0604020202020204" pitchFamily="34" charset="0"/>
              <a:buNone/>
              <a:defRPr sz="1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POWERPOINT TEMPLATE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9080" y="4944685"/>
            <a:ext cx="1005840" cy="631614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/>
              <a:t>DESIGNED BY</a:t>
            </a:r>
          </a:p>
          <a:p>
            <a:r>
              <a:rPr lang="en-US"/>
              <a:t>L@RGO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2" hasCustomPrompt="1"/>
          </p:nvPr>
        </p:nvSpPr>
        <p:spPr>
          <a:xfrm>
            <a:off x="1762125" y="2483503"/>
            <a:ext cx="5619750" cy="450116"/>
          </a:xfrm>
        </p:spPr>
        <p:txBody>
          <a:bodyPr vert="horz" lIns="0" tIns="45720" rIns="0" bIns="45720" rtlCol="0" anchor="ctr">
            <a:noAutofit/>
          </a:bodyPr>
          <a:lstStyle>
            <a:lvl1pPr>
              <a:defRPr lang="ko-KR" altLang="en-US" sz="1600" b="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ko-KR" altLang="en-US" sz="1400" smtClean="0">
                <a:solidFill>
                  <a:schemeClr val="bg1"/>
                </a:solidFill>
              </a:defRPr>
            </a:lvl2pPr>
            <a:lvl3pPr>
              <a:defRPr lang="ko-KR" altLang="en-US" sz="1200" smtClean="0">
                <a:solidFill>
                  <a:schemeClr val="bg1"/>
                </a:solidFill>
              </a:defRPr>
            </a:lvl3pPr>
            <a:lvl4pPr>
              <a:defRPr lang="ko-KR" altLang="en-US" sz="1100" smtClean="0">
                <a:solidFill>
                  <a:schemeClr val="bg1"/>
                </a:solidFill>
              </a:defRPr>
            </a:lvl4pPr>
            <a:lvl5pPr>
              <a:defRPr lang="ko-KR" altLang="en-US" sz="1100">
                <a:solidFill>
                  <a:schemeClr val="bg1"/>
                </a:solidFill>
              </a:defRPr>
            </a:lvl5pPr>
          </a:lstStyle>
          <a:p>
            <a:pPr lvl="0" algn="ctr">
              <a:lnSpc>
                <a:spcPct val="100000"/>
              </a:lnSpc>
              <a:spcBef>
                <a:spcPct val="0"/>
              </a:spcBef>
            </a:pPr>
            <a:r>
              <a:rPr lang="en-US" altLang="ko-KR" dirty="0"/>
              <a:t>YOUR LOGO HERE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4507341" y="5859352"/>
            <a:ext cx="147954" cy="99353"/>
          </a:xfrm>
          <a:prstGeom prst="line">
            <a:avLst/>
          </a:prstGeom>
          <a:ln w="6350" cap="rnd" cmpd="sng">
            <a:solidFill>
              <a:schemeClr val="tx1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19"/>
          <p:cNvSpPr>
            <a:spLocks noGrp="1"/>
          </p:cNvSpPr>
          <p:nvPr>
            <p:ph sz="quarter" idx="13" hasCustomPrompt="1"/>
          </p:nvPr>
        </p:nvSpPr>
        <p:spPr>
          <a:xfrm>
            <a:off x="4068763" y="6229350"/>
            <a:ext cx="1006475" cy="628650"/>
          </a:xfrm>
        </p:spPr>
        <p:txBody>
          <a:bodyPr/>
          <a:lstStyle>
            <a:lvl1pPr algn="ctr">
              <a:lnSpc>
                <a:spcPct val="100000"/>
              </a:lnSpc>
              <a:defRPr sz="20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LOGO2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rgbClr val="373B46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644295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29" userDrawn="1">
          <p15:clr>
            <a:srgbClr val="FBAE40"/>
          </p15:clr>
        </p15:guide>
        <p15:guide id="3" pos="5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/>
          <p:cNvSpPr txBox="1">
            <a:spLocks/>
          </p:cNvSpPr>
          <p:nvPr userDrawn="1"/>
        </p:nvSpPr>
        <p:spPr>
          <a:xfrm>
            <a:off x="917349" y="140941"/>
            <a:ext cx="8099878" cy="6576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827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4" y="488112"/>
            <a:ext cx="8314586" cy="48820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spc="-90" baseline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50883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29414" y="0"/>
            <a:ext cx="0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58667" y="6325221"/>
            <a:ext cx="83592" cy="78118"/>
          </a:xfrm>
          <a:prstGeom prst="line">
            <a:avLst/>
          </a:prstGeom>
          <a:ln w="6350" cap="rnd" cmpd="sng">
            <a:solidFill>
              <a:schemeClr val="bg1">
                <a:lumMod val="85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64349" y="1721645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164349" y="976313"/>
            <a:ext cx="4881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83227">
            <a:off x="38766" y="263059"/>
            <a:ext cx="718413" cy="450196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4350" y="5679168"/>
            <a:ext cx="488113" cy="468540"/>
          </a:xfrm>
        </p:spPr>
        <p:txBody>
          <a:bodyPr/>
          <a:lstStyle>
            <a:lvl1pPr algn="dist">
              <a:defRPr sz="8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0" y="975520"/>
            <a:ext cx="488113" cy="746125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SIMPLE</a:t>
            </a:r>
          </a:p>
          <a:p>
            <a:pPr lvl="0"/>
            <a:r>
              <a:rPr lang="en-US" altLang="ko-KR" dirty="0"/>
              <a:t>WHITE</a:t>
            </a:r>
          </a:p>
          <a:p>
            <a:pPr lvl="0"/>
            <a:r>
              <a:rPr lang="en-US" altLang="ko-KR" dirty="0"/>
              <a:t>BASIC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85" y="6572689"/>
            <a:ext cx="488114" cy="18304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835634" y="1840111"/>
            <a:ext cx="8219465" cy="492378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9216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9">
          <p15:clr>
            <a:srgbClr val="FBAE40"/>
          </p15:clr>
        </p15:guide>
        <p15:guide id="3" pos="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70000"/>
        </a:lnSpc>
        <a:spcBef>
          <a:spcPts val="1000"/>
        </a:spcBef>
        <a:buFont typeface="Arial" panose="020B0604020202020204" pitchFamily="34" charset="0"/>
        <a:buNone/>
        <a:defRPr sz="2800" kern="1200" spc="-7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400" kern="1200" spc="-7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2000" kern="1200" spc="-7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70000"/>
        </a:lnSpc>
        <a:spcBef>
          <a:spcPts val="500"/>
        </a:spcBef>
        <a:buFont typeface="Arial" panose="020B0604020202020204" pitchFamily="34" charset="0"/>
        <a:buNone/>
        <a:defRPr sz="1800" kern="1200" spc="-7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ctrTitle"/>
          </p:nvPr>
        </p:nvSpPr>
        <p:spPr>
          <a:xfrm>
            <a:off x="2605634" y="3049433"/>
            <a:ext cx="4135031" cy="754988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Safety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유모차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38993" y="3008901"/>
            <a:ext cx="5666014" cy="836478"/>
            <a:chOff x="1892363" y="3049858"/>
            <a:chExt cx="5364480" cy="75456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892363" y="3804421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92363" y="3049858"/>
              <a:ext cx="5364480" cy="0"/>
            </a:xfrm>
            <a:prstGeom prst="line">
              <a:avLst/>
            </a:prstGeom>
            <a:ln w="12700">
              <a:solidFill>
                <a:schemeClr val="bg1"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제목 19"/>
          <p:cNvSpPr txBox="1">
            <a:spLocks/>
          </p:cNvSpPr>
          <p:nvPr/>
        </p:nvSpPr>
        <p:spPr>
          <a:xfrm>
            <a:off x="2691362" y="2471066"/>
            <a:ext cx="3749898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Team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MyWay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제목 19"/>
          <p:cNvSpPr txBox="1">
            <a:spLocks/>
          </p:cNvSpPr>
          <p:nvPr/>
        </p:nvSpPr>
        <p:spPr>
          <a:xfrm>
            <a:off x="4863703" y="5469231"/>
            <a:ext cx="3911740" cy="525524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0000" lnSpcReduction="20000"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400" b="1" kern="1200" spc="-70" baseline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20132752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한승진</a:t>
            </a:r>
            <a:endParaRPr lang="en-US" altLang="ko-KR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20130000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원영건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4" y="64737"/>
            <a:ext cx="2118090" cy="21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작품 개요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5634" y="1270762"/>
            <a:ext cx="8219465" cy="415899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현재 상용화된 유모차는 수동으로만 멈출 수 있어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안전성이 부족하여 아이의 안전성이 우려됨</a:t>
            </a:r>
            <a:endParaRPr lang="en-US" altLang="ko-KR" sz="2400" dirty="0" smtClean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2400" dirty="0">
              <a:solidFill>
                <a:srgbClr val="33394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 smtClean="0">
                <a:solidFill>
                  <a:srgbClr val="333944"/>
                </a:solidFill>
              </a:rPr>
              <a:t>기본 유모차에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아두이노</a:t>
            </a:r>
            <a:r>
              <a:rPr lang="ko-KR" altLang="en-US" sz="2400" dirty="0" smtClean="0">
                <a:solidFill>
                  <a:srgbClr val="333944"/>
                </a:solidFill>
              </a:rPr>
              <a:t> 센서 및 자동 제어 장치를 부착하고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블루투스</a:t>
            </a:r>
            <a:r>
              <a:rPr lang="ko-KR" altLang="en-US" sz="2400" dirty="0" smtClean="0">
                <a:solidFill>
                  <a:srgbClr val="333944"/>
                </a:solidFill>
              </a:rPr>
              <a:t> 모듈로 </a:t>
            </a:r>
            <a:r>
              <a:rPr lang="ko-KR" altLang="en-US" sz="2400" dirty="0" err="1" smtClean="0">
                <a:solidFill>
                  <a:srgbClr val="333944"/>
                </a:solidFill>
              </a:rPr>
              <a:t>스마트폰</a:t>
            </a:r>
            <a:r>
              <a:rPr lang="ko-KR" altLang="en-US" sz="2400" dirty="0" smtClean="0">
                <a:solidFill>
                  <a:srgbClr val="333944"/>
                </a:solidFill>
              </a:rPr>
              <a:t> 어플리케이션과 연동하여 유모차의 현재 정보를 받아옴으로써 안정성 증진과 사용자의</a:t>
            </a:r>
            <a:r>
              <a:rPr lang="en-US" altLang="ko-KR" sz="2400" dirty="0" smtClean="0">
                <a:solidFill>
                  <a:srgbClr val="333944"/>
                </a:solidFill>
              </a:rPr>
              <a:t> </a:t>
            </a:r>
            <a:r>
              <a:rPr lang="ko-KR" altLang="en-US" sz="2400" dirty="0" smtClean="0">
                <a:solidFill>
                  <a:srgbClr val="333944"/>
                </a:solidFill>
              </a:rPr>
              <a:t>편의를 꾀</a:t>
            </a:r>
            <a:r>
              <a:rPr lang="ko-KR" altLang="en-US" sz="2400" dirty="0">
                <a:solidFill>
                  <a:srgbClr val="333944"/>
                </a:solidFill>
              </a:rPr>
              <a:t>함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073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9650" y="3803320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전방에 달린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2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개의 초음파 센서 </a:t>
            </a:r>
            <a:r>
              <a:rPr lang="en-US" altLang="ko-KR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50cm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이내에 물체가 탐지되면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스피커로 </a:t>
            </a:r>
            <a:r>
              <a:rPr lang="ko-KR" altLang="en-US" sz="16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경보음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및 자동으로 바퀴에 부착된 </a:t>
            </a:r>
            <a:r>
              <a:rPr lang="ko-KR" altLang="en-US" sz="1600" b="1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브레이크가 작동  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1" y="1927865"/>
            <a:ext cx="1695450" cy="16954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99250" y="2773652"/>
            <a:ext cx="1254265" cy="849663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86" y="2050026"/>
            <a:ext cx="1695450" cy="16954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677407" y="2657688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77406" y="2824924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77405" y="3028027"/>
            <a:ext cx="833479" cy="48552"/>
          </a:xfrm>
          <a:prstGeom prst="rect">
            <a:avLst/>
          </a:prstGeom>
          <a:solidFill>
            <a:srgbClr val="3339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1094" y="3711254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6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바퀴에 부착한 리드 스위치로 유모차의 속도를 측정하여 일정 속도 초과 시 브레이크 자동으로 작동</a:t>
            </a:r>
            <a:endParaRPr lang="ko-KR" altLang="en-US" sz="16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5420">
            <a:off x="2343642" y="1477553"/>
            <a:ext cx="1077209" cy="10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9128" y="496204"/>
            <a:ext cx="8314586" cy="488202"/>
          </a:xfrm>
        </p:spPr>
        <p:txBody>
          <a:bodyPr/>
          <a:lstStyle/>
          <a:p>
            <a:pPr algn="ctr"/>
            <a:r>
              <a:rPr lang="ko-KR" altLang="en-US" sz="3200" b="1" dirty="0" smtClean="0"/>
              <a:t>작품 작동 원리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09650" y="1903578"/>
            <a:ext cx="7943199" cy="3594570"/>
            <a:chOff x="1261681" y="1903578"/>
            <a:chExt cx="7653069" cy="359457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261681" y="549814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261681" y="1903578"/>
              <a:ext cx="765306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282244" y="3928356"/>
            <a:ext cx="3861755" cy="156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ko-KR" altLang="en-US" sz="160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12616" y="1927865"/>
            <a:ext cx="5607780" cy="4060241"/>
            <a:chOff x="-150021" y="1927865"/>
            <a:chExt cx="5607780" cy="4060241"/>
          </a:xfrm>
        </p:grpSpPr>
        <p:sp>
          <p:nvSpPr>
            <p:cNvPr id="29" name="TextBox 28"/>
            <p:cNvSpPr txBox="1"/>
            <p:nvPr/>
          </p:nvSpPr>
          <p:spPr>
            <a:xfrm>
              <a:off x="-150021" y="3803320"/>
              <a:ext cx="5607780" cy="218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indent="0" algn="ctr" defTabSz="914400" latinLnBrk="1">
                <a:lnSpc>
                  <a:spcPct val="8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/>
              </a:lvl1pPr>
              <a:lvl2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/>
              </a:lvl2pPr>
              <a:lvl3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/>
              </a:lvl3pPr>
              <a:lvl4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4pPr>
              <a:lvl5pPr indent="0" defTabSz="914400" latinLnBrk="1">
                <a:lnSpc>
                  <a:spcPct val="8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l"/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유모차에 부착한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아두이노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보드와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스마트폰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어플리케이션을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블루투스</a:t>
              </a:r>
              <a:r>
                <a:rPr lang="ko-KR" altLang="en-US" sz="2000" b="1" dirty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모듈로 연동하여 현재 유모차의 속도와 </a:t>
              </a:r>
              <a:r>
                <a:rPr lang="ko-KR" altLang="en-US" sz="2000" b="1" dirty="0" err="1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온습도를</a:t>
              </a:r>
              <a:r>
                <a:rPr lang="ko-KR" altLang="en-US" sz="2000" b="1" dirty="0" smtClean="0">
                  <a:ln>
                    <a:solidFill>
                      <a:srgbClr val="333944">
                        <a:alpha val="0"/>
                      </a:srgbClr>
                    </a:solidFill>
                  </a:ln>
                  <a:solidFill>
                    <a:srgbClr val="333944"/>
                  </a:solidFill>
                  <a:latin typeface="+mj-ea"/>
                  <a:ea typeface="+mj-ea"/>
                </a:rPr>
                <a:t> 받아옴</a:t>
              </a:r>
              <a:endParaRPr lang="ko-KR" altLang="en-US" sz="2000" b="1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11407" y="1927865"/>
              <a:ext cx="4359998" cy="1695600"/>
              <a:chOff x="511407" y="1927865"/>
              <a:chExt cx="4359998" cy="16956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955" y="1927865"/>
                <a:ext cx="1695450" cy="1695450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407" y="1927865"/>
                <a:ext cx="1695600" cy="1695600"/>
              </a:xfrm>
              <a:prstGeom prst="rect">
                <a:avLst/>
              </a:prstGeom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1565683" y="2331335"/>
                <a:ext cx="1937293" cy="987155"/>
                <a:chOff x="1565683" y="2331335"/>
                <a:chExt cx="1937293" cy="987155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565683" y="2331337"/>
                  <a:ext cx="987153" cy="987153"/>
                </a:xfrm>
                <a:prstGeom prst="rect">
                  <a:avLst/>
                </a:prstGeom>
              </p:spPr>
            </p:pic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2534329" y="2349842"/>
                  <a:ext cx="987153" cy="950140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039" y="2331337"/>
                  <a:ext cx="581595" cy="88835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72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b="1" dirty="0" smtClean="0"/>
              <a:t>사용 </a:t>
            </a:r>
            <a:r>
              <a:rPr lang="ko-KR" altLang="en-US" sz="3200" b="1" dirty="0" smtClean="0"/>
              <a:t>부품 </a:t>
            </a:r>
            <a:r>
              <a:rPr lang="en-US" altLang="ko-KR" sz="3200" b="1" dirty="0" smtClean="0"/>
              <a:t>&amp; </a:t>
            </a:r>
            <a:r>
              <a:rPr lang="ko-KR" altLang="en-US" sz="3200" b="1" dirty="0" smtClean="0"/>
              <a:t>회로도</a:t>
            </a:r>
            <a:endParaRPr lang="ko-KR" altLang="en-US" sz="3200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6657975" y="2199485"/>
            <a:ext cx="81915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" y="1545280"/>
            <a:ext cx="4923250" cy="3916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714" y="1545279"/>
            <a:ext cx="3293542" cy="3916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 defTabSz="914400" latinLnBrk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4pPr>
            <a:lvl5pPr indent="0" defTabSz="914400" latinLnBrk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아두이노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UNO Board x 1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브레드보드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배터리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HC-05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블루투스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모듈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DHT11 </a:t>
            </a:r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온습도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1</a:t>
            </a:r>
          </a:p>
          <a:p>
            <a:pPr algn="l"/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초음파 센서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HC-SR04 x 2</a:t>
            </a:r>
          </a:p>
          <a:p>
            <a:pPr algn="l"/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DC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모터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r>
              <a:rPr lang="ko-KR" altLang="en-US" sz="1800" b="1" dirty="0" err="1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피에조</a:t>
            </a:r>
            <a:r>
              <a:rPr lang="ko-KR" altLang="en-US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 스피커 </a:t>
            </a:r>
            <a:r>
              <a:rPr lang="en-US" altLang="ko-KR" sz="1800" b="1" dirty="0" smtClean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33944"/>
                </a:solidFill>
                <a:latin typeface="+mj-ea"/>
                <a:ea typeface="+mj-ea"/>
              </a:rPr>
              <a:t>x 2</a:t>
            </a:r>
          </a:p>
          <a:p>
            <a:pPr algn="l"/>
            <a:endParaRPr lang="en-US" altLang="ko-KR" sz="18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  <a:p>
            <a:pPr algn="l"/>
            <a:endParaRPr lang="en-US" altLang="ko-KR" sz="1800" b="1" dirty="0" smtClean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339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415007" y="3714750"/>
            <a:ext cx="3463257" cy="208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84233" y="3714750"/>
            <a:ext cx="3494841" cy="208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There is no one who loves pain itself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Neque</a:t>
            </a:r>
            <a:r>
              <a:rPr lang="en-US" altLang="ko-KR" dirty="0"/>
              <a:t> </a:t>
            </a:r>
            <a:r>
              <a:rPr lang="en-US" altLang="ko-KR" dirty="0" err="1"/>
              <a:t>porro</a:t>
            </a:r>
            <a:r>
              <a:rPr lang="en-US" altLang="ko-KR" dirty="0"/>
              <a:t> </a:t>
            </a:r>
            <a:r>
              <a:rPr lang="en-US" altLang="ko-KR" dirty="0" err="1"/>
              <a:t>quisquam</a:t>
            </a:r>
            <a:r>
              <a:rPr lang="en-US" altLang="ko-KR" dirty="0"/>
              <a:t> </a:t>
            </a:r>
            <a:r>
              <a:rPr lang="en-US" altLang="ko-KR" dirty="0" err="1"/>
              <a:t>est</a:t>
            </a:r>
            <a:r>
              <a:rPr lang="en-US" altLang="ko-KR" dirty="0"/>
              <a:t> qui </a:t>
            </a:r>
            <a:r>
              <a:rPr lang="en-US" altLang="ko-KR" dirty="0" err="1"/>
              <a:t>dolorem</a:t>
            </a:r>
            <a:r>
              <a:rPr lang="en-US" altLang="ko-KR" dirty="0"/>
              <a:t> ipsum </a:t>
            </a:r>
            <a:r>
              <a:rPr lang="en-US" altLang="ko-KR" dirty="0" err="1"/>
              <a:t>quia</a:t>
            </a:r>
            <a:r>
              <a:rPr lang="en-US" altLang="ko-KR" dirty="0"/>
              <a:t>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, </a:t>
            </a:r>
            <a:r>
              <a:rPr lang="en-US" altLang="ko-KR" dirty="0" err="1"/>
              <a:t>adipisci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..."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ADSTORE</a:t>
            </a:r>
          </a:p>
          <a:p>
            <a:r>
              <a:rPr lang="en-US" altLang="ko-KR" dirty="0"/>
              <a:t>L@RGO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SIMPLE</a:t>
            </a:r>
          </a:p>
          <a:p>
            <a:r>
              <a:rPr lang="en-US" altLang="ko-KR" dirty="0"/>
              <a:t>WHITE</a:t>
            </a:r>
          </a:p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2"/>
          </p:nvPr>
        </p:nvSpPr>
        <p:spPr>
          <a:xfrm>
            <a:off x="1415007" y="1840112"/>
            <a:ext cx="7164067" cy="1586270"/>
          </a:xfrm>
          <a:blipFill>
            <a:blip r:embed="rId2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  <a14:imgEffect>
                        <a14:brightnessContrast bright="-32000" contrast="-3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60000" sy="60000" flip="none" algn="ctr"/>
          </a:blip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400" b="1" dirty="0">
                <a:solidFill>
                  <a:schemeClr val="bg1"/>
                </a:solidFill>
              </a:rPr>
              <a:t>-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878265" y="1152295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15231" y="1711824"/>
            <a:ext cx="7163843" cy="1894975"/>
            <a:chOff x="1009650" y="1714796"/>
            <a:chExt cx="7943199" cy="1868431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009650" y="1714796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009650" y="3583227"/>
              <a:ext cx="7943199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내용 개체 틀 2"/>
          <p:cNvSpPr txBox="1">
            <a:spLocks/>
          </p:cNvSpPr>
          <p:nvPr/>
        </p:nvSpPr>
        <p:spPr>
          <a:xfrm>
            <a:off x="5143500" y="4484626"/>
            <a:ext cx="3435574" cy="10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defTabSz="914400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spc="-9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  <a:lvl2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70000"/>
              </a:lnSpc>
            </a:pPr>
            <a:r>
              <a:rPr lang="en-US" altLang="ko-KR" sz="1100" dirty="0" err="1">
                <a:latin typeface="+mn-ea"/>
                <a:ea typeface="+mn-ea"/>
              </a:rPr>
              <a:t>Donec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faucibus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tellus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ut</a:t>
            </a:r>
            <a:r>
              <a:rPr lang="en-US" altLang="ko-KR" sz="1100" dirty="0">
                <a:latin typeface="+mn-ea"/>
                <a:ea typeface="+mn-ea"/>
              </a:rPr>
              <a:t> pulvinar </a:t>
            </a:r>
            <a:r>
              <a:rPr lang="en-US" altLang="ko-KR" sz="1100" dirty="0" err="1">
                <a:latin typeface="+mn-ea"/>
                <a:ea typeface="+mn-ea"/>
              </a:rPr>
              <a:t>lacinia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 err="1">
                <a:latin typeface="+mn-ea"/>
                <a:ea typeface="+mn-ea"/>
              </a:rPr>
              <a:t>Aliquam</a:t>
            </a:r>
            <a:r>
              <a:rPr lang="en-US" altLang="ko-KR" sz="1100" dirty="0">
                <a:latin typeface="+mn-ea"/>
                <a:ea typeface="+mn-ea"/>
              </a:rPr>
              <a:t> id </a:t>
            </a:r>
            <a:r>
              <a:rPr lang="en-US" altLang="ko-KR" sz="1100" dirty="0" err="1">
                <a:latin typeface="+mn-ea"/>
                <a:ea typeface="+mn-ea"/>
              </a:rPr>
              <a:t>elit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ut</a:t>
            </a:r>
            <a:r>
              <a:rPr lang="en-US" altLang="ko-KR" sz="1100" dirty="0">
                <a:latin typeface="+mn-ea"/>
                <a:ea typeface="+mn-ea"/>
              </a:rPr>
              <a:t> ante </a:t>
            </a:r>
            <a:r>
              <a:rPr lang="en-US" altLang="ko-KR" sz="1100" dirty="0" err="1">
                <a:latin typeface="+mn-ea"/>
                <a:ea typeface="+mn-ea"/>
              </a:rPr>
              <a:t>bibendum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consequat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050" dirty="0"/>
              <a:t>In </a:t>
            </a:r>
            <a:r>
              <a:rPr lang="en-US" altLang="ko-KR" sz="1050" dirty="0" err="1"/>
              <a:t>sed</a:t>
            </a:r>
            <a:r>
              <a:rPr lang="en-US" altLang="ko-KR" sz="1050" dirty="0"/>
              <a:t> </a:t>
            </a:r>
            <a:r>
              <a:rPr lang="en-US" altLang="ko-KR" sz="1050" dirty="0" err="1"/>
              <a:t>erat</a:t>
            </a:r>
            <a:r>
              <a:rPr lang="en-US" altLang="ko-KR" sz="1050" dirty="0"/>
              <a:t> at </a:t>
            </a:r>
            <a:r>
              <a:rPr lang="en-US" altLang="ko-KR" sz="1050" dirty="0" err="1"/>
              <a:t>elit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finibus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molestie</a:t>
            </a:r>
            <a:r>
              <a:rPr lang="en-US" altLang="ko-KR" sz="1050" dirty="0"/>
              <a:t> et non ipsum.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246489" y="4484626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143500" y="4034362"/>
            <a:ext cx="3384550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Consectetur</a:t>
            </a:r>
            <a:r>
              <a:rPr lang="en-US" altLang="ko-KR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 </a:t>
            </a:r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adipiscing</a:t>
            </a:r>
            <a:r>
              <a:rPr lang="en-US" altLang="ko-KR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 </a:t>
            </a:r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</a:rPr>
              <a:t>elit</a:t>
            </a:r>
            <a:endParaRPr lang="ko-KR" altLang="en-US" sz="14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73B46"/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1479998" y="4484626"/>
            <a:ext cx="3282502" cy="105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defTabSz="914400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spc="-9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defRPr>
            </a:lvl1pPr>
            <a:lvl2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 latinLnBrk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70000"/>
              </a:lnSpc>
            </a:pPr>
            <a:r>
              <a:rPr lang="en-US" altLang="ko-KR" sz="1100" dirty="0">
                <a:latin typeface="+mn-ea"/>
                <a:ea typeface="+mn-ea"/>
              </a:rPr>
              <a:t>Maecenas non </a:t>
            </a:r>
            <a:r>
              <a:rPr lang="en-US" altLang="ko-KR" sz="1100" dirty="0" err="1">
                <a:latin typeface="+mn-ea"/>
                <a:ea typeface="+mn-ea"/>
              </a:rPr>
              <a:t>turpis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ut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lacus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commodo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vehicula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050" dirty="0" err="1"/>
              <a:t>Etiam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ut</a:t>
            </a:r>
            <a:r>
              <a:rPr lang="en-US" altLang="ko-KR" sz="1050" dirty="0"/>
              <a:t> lorem </a:t>
            </a:r>
            <a:r>
              <a:rPr lang="en-US" altLang="ko-KR" sz="1050" dirty="0" err="1"/>
              <a:t>nec</a:t>
            </a:r>
            <a:r>
              <a:rPr lang="en-US" altLang="ko-KR" sz="1050" dirty="0"/>
              <a:t> </a:t>
            </a:r>
            <a:r>
              <a:rPr lang="en-US" altLang="ko-KR" sz="1050" dirty="0" err="1"/>
              <a:t>lacus</a:t>
            </a:r>
            <a:r>
              <a:rPr lang="en-US" altLang="ko-KR" sz="1050" dirty="0"/>
              <a:t> pulvinar </a:t>
            </a:r>
            <a:r>
              <a:rPr lang="en-US" altLang="ko-KR" sz="1050" dirty="0" err="1"/>
              <a:t>ultricies</a:t>
            </a:r>
            <a:r>
              <a:rPr lang="en-US" altLang="ko-KR" sz="1050" dirty="0"/>
              <a:t> id </a:t>
            </a:r>
            <a:r>
              <a:rPr lang="en-US" altLang="ko-KR" sz="1050" dirty="0" err="1"/>
              <a:t>quis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neque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 err="1"/>
              <a:t>Vivamus</a:t>
            </a:r>
            <a:r>
              <a:rPr lang="en-US" altLang="ko-KR" sz="1050" dirty="0"/>
              <a:t> sit </a:t>
            </a:r>
            <a:r>
              <a:rPr lang="en-US" altLang="ko-KR" sz="1050" dirty="0" err="1"/>
              <a:t>amet</a:t>
            </a:r>
            <a:r>
              <a:rPr lang="en-US" altLang="ko-KR" sz="1050" dirty="0"/>
              <a:t> mi </a:t>
            </a:r>
            <a:r>
              <a:rPr lang="en-US" altLang="ko-KR" sz="1050" dirty="0" err="1"/>
              <a:t>nec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nulla</a:t>
            </a:r>
            <a:r>
              <a:rPr lang="en-US" altLang="ko-KR" sz="1050" dirty="0"/>
              <a:t> </a:t>
            </a:r>
            <a:r>
              <a:rPr lang="en-US" altLang="ko-KR" sz="1050" dirty="0" err="1"/>
              <a:t>bibendum</a:t>
            </a:r>
            <a:r>
              <a:rPr lang="en-US" altLang="ko-KR" sz="1050" dirty="0"/>
              <a:t> sit </a:t>
            </a:r>
            <a:r>
              <a:rPr lang="en-US" altLang="ko-KR" sz="1050" dirty="0" err="1"/>
              <a:t>amet</a:t>
            </a:r>
            <a:r>
              <a:rPr lang="en-US" altLang="ko-KR" sz="1050" dirty="0"/>
              <a:t> at </a:t>
            </a:r>
            <a:r>
              <a:rPr lang="en-US" altLang="ko-KR" sz="1050" dirty="0" err="1"/>
              <a:t>lacus</a:t>
            </a:r>
            <a:r>
              <a:rPr lang="en-US" altLang="ko-KR" sz="1050" dirty="0"/>
              <a:t>.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582987" y="4484626"/>
            <a:ext cx="205968" cy="0"/>
          </a:xfrm>
          <a:prstGeom prst="line">
            <a:avLst/>
          </a:prstGeom>
          <a:ln w="34925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479998" y="4034362"/>
            <a:ext cx="328250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rPr>
              <a:t>Lorem ipsum dolor sit </a:t>
            </a:r>
            <a:r>
              <a:rPr lang="en-US" altLang="ko-KR" sz="14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</a:rPr>
              <a:t>amet</a:t>
            </a:r>
            <a:endParaRPr lang="ko-KR" altLang="en-US" sz="14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rgbClr val="373B46"/>
              </a:solidFill>
              <a:latin typeface="+mj-ea"/>
              <a:ea typeface="+mj-ea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835635" y="5939885"/>
            <a:ext cx="7743440" cy="820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100" dirty="0" err="1">
                <a:latin typeface="+mn-ea"/>
                <a:ea typeface="+mn-ea"/>
              </a:rPr>
              <a:t>Vestibulum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suscipit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purus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quis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ultricies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err="1">
                <a:latin typeface="+mn-ea"/>
                <a:ea typeface="+mn-ea"/>
              </a:rPr>
              <a:t>placerat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  <a:p>
            <a:pPr algn="r"/>
            <a:r>
              <a:rPr lang="en-US" altLang="ko-KR" dirty="0" err="1"/>
              <a:t>Sed</a:t>
            </a:r>
            <a:r>
              <a:rPr lang="en-US" altLang="ko-KR" dirty="0"/>
              <a:t> maximus </a:t>
            </a:r>
            <a:r>
              <a:rPr lang="en-US" altLang="ko-KR" dirty="0" err="1"/>
              <a:t>tortor</a:t>
            </a:r>
            <a:r>
              <a:rPr lang="en-US" altLang="ko-KR" dirty="0"/>
              <a:t> id lorem </a:t>
            </a:r>
            <a:r>
              <a:rPr lang="en-US" altLang="ko-KR" dirty="0" err="1"/>
              <a:t>posuere</a:t>
            </a:r>
            <a:r>
              <a:rPr lang="en-US" altLang="ko-KR" dirty="0"/>
              <a:t> </a:t>
            </a:r>
            <a:r>
              <a:rPr lang="en-US" altLang="ko-KR" dirty="0" err="1"/>
              <a:t>luctus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poqa">
      <a:majorFont>
        <a:latin typeface="SpoqaHanSans"/>
        <a:ea typeface="SpoqaHanSans"/>
        <a:cs typeface=""/>
      </a:majorFont>
      <a:minorFont>
        <a:latin typeface="SpoqaHanSans-thin"/>
        <a:ea typeface="SpoqaHanSans-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208</Words>
  <Application>Microsoft Office PowerPoint</Application>
  <PresentationFormat>화면 슬라이드 쇼(4:3)</PresentationFormat>
  <Paragraphs>43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Safety 유모차</vt:lpstr>
      <vt:lpstr>작품 개요</vt:lpstr>
      <vt:lpstr>작품 작동 원리</vt:lpstr>
      <vt:lpstr>작품 작동 원리</vt:lpstr>
      <vt:lpstr>사용 부품 &amp; 회로도</vt:lpstr>
      <vt:lpstr>There is no one who loves pain itself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Windows 사용자</cp:lastModifiedBy>
  <cp:revision>436</cp:revision>
  <dcterms:created xsi:type="dcterms:W3CDTF">2016-11-18T22:13:00Z</dcterms:created>
  <dcterms:modified xsi:type="dcterms:W3CDTF">2017-06-06T09:49:49Z</dcterms:modified>
</cp:coreProperties>
</file>