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72" r:id="rId4"/>
    <p:sldId id="273" r:id="rId5"/>
    <p:sldId id="27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44"/>
    <a:srgbClr val="E8BF89"/>
    <a:srgbClr val="373B46"/>
    <a:srgbClr val="070708"/>
    <a:srgbClr val="363433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5480" autoAdjust="0"/>
  </p:normalViewPr>
  <p:slideViewPr>
    <p:cSldViewPr snapToGrid="0">
      <p:cViewPr>
        <p:scale>
          <a:sx n="118" d="100"/>
          <a:sy n="118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6/5/2017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6/5/2017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49586"/>
            <a:ext cx="9144000" cy="2343600"/>
          </a:xfrm>
          <a:prstGeom prst="rect">
            <a:avLst/>
          </a:prstGeom>
          <a:blipFill dpi="0" rotWithShape="1">
            <a:blip r:embed="rId2">
              <a:alphaModFix amt="93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2605634" y="3049433"/>
            <a:ext cx="4135031" cy="754988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Safety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유모차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3008901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9"/>
          <p:cNvSpPr txBox="1">
            <a:spLocks/>
          </p:cNvSpPr>
          <p:nvPr/>
        </p:nvSpPr>
        <p:spPr>
          <a:xfrm>
            <a:off x="2691362" y="2471066"/>
            <a:ext cx="3749898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Team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MyWay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제목 19"/>
          <p:cNvSpPr txBox="1">
            <a:spLocks/>
          </p:cNvSpPr>
          <p:nvPr/>
        </p:nvSpPr>
        <p:spPr>
          <a:xfrm>
            <a:off x="4863703" y="5469231"/>
            <a:ext cx="3911740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20132752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한승진</a:t>
            </a:r>
            <a:endParaRPr lang="en-US" altLang="ko-KR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20130000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원영건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작품 개요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15899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현재 상용화된 유모차는 수동으로만 멈출 수 있어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안전성이 부족하여 아이의 안전성이 우려됨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2400" dirty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기본 유모차에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아두이노</a:t>
            </a:r>
            <a:r>
              <a:rPr lang="ko-KR" altLang="en-US" sz="2400" dirty="0" smtClean="0">
                <a:solidFill>
                  <a:srgbClr val="333944"/>
                </a:solidFill>
              </a:rPr>
              <a:t> 센서 및 자동 제어 장치를 부착하고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블루투스</a:t>
            </a:r>
            <a:r>
              <a:rPr lang="ko-KR" altLang="en-US" sz="2400" dirty="0" smtClean="0">
                <a:solidFill>
                  <a:srgbClr val="333944"/>
                </a:solidFill>
              </a:rPr>
              <a:t> 모듈로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스마트폰</a:t>
            </a:r>
            <a:r>
              <a:rPr lang="ko-KR" altLang="en-US" sz="2400" dirty="0" smtClean="0">
                <a:solidFill>
                  <a:srgbClr val="333944"/>
                </a:solidFill>
              </a:rPr>
              <a:t> 어플리케이션과 연동하여 유모차의 현재 정보를 받아옴으로써 안정성 증진과 사용자의</a:t>
            </a:r>
            <a:r>
              <a:rPr lang="en-US" altLang="ko-KR" sz="2400" dirty="0" smtClean="0">
                <a:solidFill>
                  <a:srgbClr val="333944"/>
                </a:solidFill>
              </a:rPr>
              <a:t> </a:t>
            </a:r>
            <a:r>
              <a:rPr lang="ko-KR" altLang="en-US" sz="2400" dirty="0" smtClean="0">
                <a:solidFill>
                  <a:srgbClr val="333944"/>
                </a:solidFill>
              </a:rPr>
              <a:t>편의를 꾀</a:t>
            </a:r>
            <a:r>
              <a:rPr lang="ko-KR" altLang="en-US" sz="2400" dirty="0">
                <a:solidFill>
                  <a:srgbClr val="333944"/>
                </a:solidFill>
              </a:rPr>
              <a:t>함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73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9650" y="3803320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전방에 달린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개의 초음파 센서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50cm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이내에 물체가 탐지되면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스피커로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경보음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및 자동으로 바퀴에 부착된 </a:t>
            </a:r>
            <a:r>
              <a:rPr lang="ko-KR" altLang="en-US" sz="16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브레이크가 작동  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927865"/>
            <a:ext cx="1695450" cy="1695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9250" y="2773652"/>
            <a:ext cx="1254265" cy="849663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6" y="2050026"/>
            <a:ext cx="1695450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77407" y="2657688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77406" y="2824924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77405" y="3028027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1094" y="3711254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바퀴에 부착한 리드 스위치로 유모차의 속도를 측정하여 일정 속도 초과 시 브레이크 자동으로 작동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5420">
            <a:off x="2343642" y="1477553"/>
            <a:ext cx="1077209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12616" y="1927865"/>
            <a:ext cx="5607780" cy="4060241"/>
            <a:chOff x="-150021" y="1927865"/>
            <a:chExt cx="5607780" cy="4060241"/>
          </a:xfrm>
        </p:grpSpPr>
        <p:sp>
          <p:nvSpPr>
            <p:cNvPr id="29" name="TextBox 28"/>
            <p:cNvSpPr txBox="1"/>
            <p:nvPr/>
          </p:nvSpPr>
          <p:spPr>
            <a:xfrm>
              <a:off x="-150021" y="3803320"/>
              <a:ext cx="5607780" cy="218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/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유모차에 부착한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아두이노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보드와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스마트폰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어플리케이션을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블루투스</a:t>
              </a:r>
              <a:r>
                <a:rPr lang="ko-KR" altLang="en-US" sz="2000" b="1" dirty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모듈로 연동하여 현재 유모차의 속도와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온습도를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받아옴</a:t>
              </a:r>
              <a:endParaRPr lang="ko-KR" altLang="en-US" sz="20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1407" y="1927865"/>
              <a:ext cx="4359998" cy="1695600"/>
              <a:chOff x="511407" y="1927865"/>
              <a:chExt cx="4359998" cy="16956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955" y="1927865"/>
                <a:ext cx="1695450" cy="1695450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07" y="1927865"/>
                <a:ext cx="1695600" cy="16956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565683" y="2331335"/>
                <a:ext cx="1937293" cy="987155"/>
                <a:chOff x="1565683" y="2331335"/>
                <a:chExt cx="1937293" cy="98715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65683" y="2331337"/>
                  <a:ext cx="987153" cy="98715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2534329" y="2349842"/>
                  <a:ext cx="987153" cy="95014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039" y="2331337"/>
                  <a:ext cx="581595" cy="8883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7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사용 부품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회로설계도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415007" y="3714750"/>
            <a:ext cx="3463257" cy="208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4233" y="3714750"/>
            <a:ext cx="3494841" cy="208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There is no one who loves pain itself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Neque</a:t>
            </a:r>
            <a:r>
              <a:rPr lang="en-US" altLang="ko-KR" dirty="0"/>
              <a:t> </a:t>
            </a:r>
            <a:r>
              <a:rPr lang="en-US" altLang="ko-KR" dirty="0" err="1"/>
              <a:t>porro</a:t>
            </a:r>
            <a:r>
              <a:rPr lang="en-US" altLang="ko-KR" dirty="0"/>
              <a:t> </a:t>
            </a:r>
            <a:r>
              <a:rPr lang="en-US" altLang="ko-KR" dirty="0" err="1"/>
              <a:t>quisquam</a:t>
            </a:r>
            <a:r>
              <a:rPr lang="en-US" altLang="ko-KR" dirty="0"/>
              <a:t> </a:t>
            </a:r>
            <a:r>
              <a:rPr lang="en-US" altLang="ko-KR" dirty="0" err="1"/>
              <a:t>est</a:t>
            </a:r>
            <a:r>
              <a:rPr lang="en-US" altLang="ko-KR" dirty="0"/>
              <a:t> qui </a:t>
            </a:r>
            <a:r>
              <a:rPr lang="en-US" altLang="ko-KR" dirty="0" err="1"/>
              <a:t>dolorem</a:t>
            </a:r>
            <a:r>
              <a:rPr lang="en-US" altLang="ko-KR" dirty="0"/>
              <a:t> ipsum </a:t>
            </a:r>
            <a:r>
              <a:rPr lang="en-US" altLang="ko-KR" dirty="0" err="1"/>
              <a:t>quia</a:t>
            </a:r>
            <a:r>
              <a:rPr lang="en-US" altLang="ko-KR" dirty="0"/>
              <a:t>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, </a:t>
            </a:r>
            <a:r>
              <a:rPr lang="en-US" altLang="ko-KR" dirty="0" err="1"/>
              <a:t>adipisci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..."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ADSTORE</a:t>
            </a:r>
          </a:p>
          <a:p>
            <a:r>
              <a:rPr lang="en-US" altLang="ko-KR" dirty="0"/>
              <a:t>L@RGO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</a:p>
          <a:p>
            <a:r>
              <a:rPr lang="en-US" altLang="ko-KR" dirty="0"/>
              <a:t>WHITE</a:t>
            </a:r>
          </a:p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2"/>
          </p:nvPr>
        </p:nvSpPr>
        <p:spPr>
          <a:xfrm>
            <a:off x="1415007" y="1840112"/>
            <a:ext cx="7164067" cy="1586270"/>
          </a:xfrm>
          <a:blipFill>
            <a:blip r:embed="rId2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  <a14:imgEffect>
                        <a14:brightnessContrast bright="-32000" contrast="-3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60000" sy="60000" flip="none" algn="ctr"/>
          </a:blip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400" b="1" dirty="0">
                <a:solidFill>
                  <a:schemeClr val="bg1"/>
                </a:solidFill>
              </a:rPr>
              <a:t>-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15231" y="1711824"/>
            <a:ext cx="7163843" cy="1894975"/>
            <a:chOff x="1009650" y="1714796"/>
            <a:chExt cx="7943199" cy="186843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009650" y="1714796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09650" y="3583227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내용 개체 틀 2"/>
          <p:cNvSpPr txBox="1">
            <a:spLocks/>
          </p:cNvSpPr>
          <p:nvPr/>
        </p:nvSpPr>
        <p:spPr>
          <a:xfrm>
            <a:off x="5143500" y="4484626"/>
            <a:ext cx="3435574" cy="10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defTabSz="914400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spc="-9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  <a:lvl2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r>
              <a:rPr lang="en-US" altLang="ko-KR" sz="1100" dirty="0" err="1">
                <a:latin typeface="+mn-ea"/>
                <a:ea typeface="+mn-ea"/>
              </a:rPr>
              <a:t>Donec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faucibus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tellus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pulvinar </a:t>
            </a:r>
            <a:r>
              <a:rPr lang="en-US" altLang="ko-KR" sz="1100" dirty="0" err="1">
                <a:latin typeface="+mn-ea"/>
                <a:ea typeface="+mn-ea"/>
              </a:rPr>
              <a:t>lacinia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 err="1">
                <a:latin typeface="+mn-ea"/>
                <a:ea typeface="+mn-ea"/>
              </a:rPr>
              <a:t>Aliquam</a:t>
            </a:r>
            <a:r>
              <a:rPr lang="en-US" altLang="ko-KR" sz="1100" dirty="0">
                <a:latin typeface="+mn-ea"/>
                <a:ea typeface="+mn-ea"/>
              </a:rPr>
              <a:t> id </a:t>
            </a:r>
            <a:r>
              <a:rPr lang="en-US" altLang="ko-KR" sz="1100" dirty="0" err="1">
                <a:latin typeface="+mn-ea"/>
                <a:ea typeface="+mn-ea"/>
              </a:rPr>
              <a:t>elit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ante </a:t>
            </a:r>
            <a:r>
              <a:rPr lang="en-US" altLang="ko-KR" sz="1100" dirty="0" err="1">
                <a:latin typeface="+mn-ea"/>
                <a:ea typeface="+mn-ea"/>
              </a:rPr>
              <a:t>bibendum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consequat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050" dirty="0"/>
              <a:t>In </a:t>
            </a:r>
            <a:r>
              <a:rPr lang="en-US" altLang="ko-KR" sz="1050" dirty="0" err="1"/>
              <a:t>sed</a:t>
            </a:r>
            <a:r>
              <a:rPr lang="en-US" altLang="ko-KR" sz="1050" dirty="0"/>
              <a:t> </a:t>
            </a:r>
            <a:r>
              <a:rPr lang="en-US" altLang="ko-KR" sz="1050" dirty="0" err="1"/>
              <a:t>erat</a:t>
            </a:r>
            <a:r>
              <a:rPr lang="en-US" altLang="ko-KR" sz="1050" dirty="0"/>
              <a:t> at </a:t>
            </a:r>
            <a:r>
              <a:rPr lang="en-US" altLang="ko-KR" sz="1050" dirty="0" err="1"/>
              <a:t>elit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finibus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molestie</a:t>
            </a:r>
            <a:r>
              <a:rPr lang="en-US" altLang="ko-KR" sz="1050" dirty="0"/>
              <a:t> et non ipsum.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246489" y="4484626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43500" y="4034362"/>
            <a:ext cx="338455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Consectetur</a:t>
            </a:r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adipiscing</a:t>
            </a:r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elit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1479998" y="4484626"/>
            <a:ext cx="3282502" cy="10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defTabSz="914400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spc="-9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  <a:lvl2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r>
              <a:rPr lang="en-US" altLang="ko-KR" sz="1100" dirty="0">
                <a:latin typeface="+mn-ea"/>
                <a:ea typeface="+mn-ea"/>
              </a:rPr>
              <a:t>Maecenas non </a:t>
            </a:r>
            <a:r>
              <a:rPr lang="en-US" altLang="ko-KR" sz="1100" dirty="0" err="1">
                <a:latin typeface="+mn-ea"/>
                <a:ea typeface="+mn-ea"/>
              </a:rPr>
              <a:t>turpis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lacus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commodo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vehicula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050" dirty="0" err="1"/>
              <a:t>Etiam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ut</a:t>
            </a:r>
            <a:r>
              <a:rPr lang="en-US" altLang="ko-KR" sz="1050" dirty="0"/>
              <a:t> lorem </a:t>
            </a:r>
            <a:r>
              <a:rPr lang="en-US" altLang="ko-KR" sz="1050" dirty="0" err="1"/>
              <a:t>nec</a:t>
            </a:r>
            <a:r>
              <a:rPr lang="en-US" altLang="ko-KR" sz="1050" dirty="0"/>
              <a:t> </a:t>
            </a:r>
            <a:r>
              <a:rPr lang="en-US" altLang="ko-KR" sz="1050" dirty="0" err="1"/>
              <a:t>lacus</a:t>
            </a:r>
            <a:r>
              <a:rPr lang="en-US" altLang="ko-KR" sz="1050" dirty="0"/>
              <a:t> pulvinar </a:t>
            </a:r>
            <a:r>
              <a:rPr lang="en-US" altLang="ko-KR" sz="1050" dirty="0" err="1"/>
              <a:t>ultricies</a:t>
            </a:r>
            <a:r>
              <a:rPr lang="en-US" altLang="ko-KR" sz="1050" dirty="0"/>
              <a:t> id </a:t>
            </a:r>
            <a:r>
              <a:rPr lang="en-US" altLang="ko-KR" sz="1050" dirty="0" err="1"/>
              <a:t>quis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neque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 err="1"/>
              <a:t>Vivamus</a:t>
            </a:r>
            <a:r>
              <a:rPr lang="en-US" altLang="ko-KR" sz="1050" dirty="0"/>
              <a:t> sit </a:t>
            </a:r>
            <a:r>
              <a:rPr lang="en-US" altLang="ko-KR" sz="1050" dirty="0" err="1"/>
              <a:t>amet</a:t>
            </a:r>
            <a:r>
              <a:rPr lang="en-US" altLang="ko-KR" sz="1050" dirty="0"/>
              <a:t> mi </a:t>
            </a:r>
            <a:r>
              <a:rPr lang="en-US" altLang="ko-KR" sz="1050" dirty="0" err="1"/>
              <a:t>nec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nulla</a:t>
            </a:r>
            <a:r>
              <a:rPr lang="en-US" altLang="ko-KR" sz="1050" dirty="0"/>
              <a:t> </a:t>
            </a:r>
            <a:r>
              <a:rPr lang="en-US" altLang="ko-KR" sz="1050" dirty="0" err="1"/>
              <a:t>bibendum</a:t>
            </a:r>
            <a:r>
              <a:rPr lang="en-US" altLang="ko-KR" sz="1050" dirty="0"/>
              <a:t> sit </a:t>
            </a:r>
            <a:r>
              <a:rPr lang="en-US" altLang="ko-KR" sz="1050" dirty="0" err="1"/>
              <a:t>amet</a:t>
            </a:r>
            <a:r>
              <a:rPr lang="en-US" altLang="ko-KR" sz="1050" dirty="0"/>
              <a:t> at </a:t>
            </a:r>
            <a:r>
              <a:rPr lang="en-US" altLang="ko-KR" sz="1050" dirty="0" err="1"/>
              <a:t>lacus</a:t>
            </a:r>
            <a:r>
              <a:rPr lang="en-US" altLang="ko-KR" sz="1050" dirty="0"/>
              <a:t>.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582987" y="4484626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479998" y="4034362"/>
            <a:ext cx="328250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Lorem ipsum dolor sit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amet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835635" y="5939885"/>
            <a:ext cx="7743440" cy="820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dirty="0" err="1">
                <a:latin typeface="+mn-ea"/>
                <a:ea typeface="+mn-ea"/>
              </a:rPr>
              <a:t>Vestibulum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suscipit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purus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quis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ultricies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placerat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algn="r"/>
            <a:r>
              <a:rPr lang="en-US" altLang="ko-KR" dirty="0" err="1"/>
              <a:t>Sed</a:t>
            </a:r>
            <a:r>
              <a:rPr lang="en-US" altLang="ko-KR" dirty="0"/>
              <a:t> maximus </a:t>
            </a:r>
            <a:r>
              <a:rPr lang="en-US" altLang="ko-KR" dirty="0" err="1"/>
              <a:t>tortor</a:t>
            </a:r>
            <a:r>
              <a:rPr lang="en-US" altLang="ko-KR" dirty="0"/>
              <a:t> id lorem </a:t>
            </a:r>
            <a:r>
              <a:rPr lang="en-US" altLang="ko-KR" dirty="0" err="1"/>
              <a:t>posuere</a:t>
            </a:r>
            <a:r>
              <a:rPr lang="en-US" altLang="ko-KR" dirty="0"/>
              <a:t> </a:t>
            </a:r>
            <a:r>
              <a:rPr lang="en-US" altLang="ko-KR" dirty="0" err="1"/>
              <a:t>luctus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175</Words>
  <Application>Microsoft Office PowerPoint</Application>
  <PresentationFormat>화면 슬라이드 쇼(4:3)</PresentationFormat>
  <Paragraphs>33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Safety 유모차</vt:lpstr>
      <vt:lpstr>작품 개요</vt:lpstr>
      <vt:lpstr>작품 작동 원리</vt:lpstr>
      <vt:lpstr>작품 작동 원리</vt:lpstr>
      <vt:lpstr>사용 부품 &amp; 회로설계도</vt:lpstr>
      <vt:lpstr>There is no one who loves pain itself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LOVE</cp:lastModifiedBy>
  <cp:revision>433</cp:revision>
  <dcterms:created xsi:type="dcterms:W3CDTF">2016-11-18T22:13:00Z</dcterms:created>
  <dcterms:modified xsi:type="dcterms:W3CDTF">2017-06-05T12:23:51Z</dcterms:modified>
</cp:coreProperties>
</file>