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0" r:id="rId4"/>
    <p:sldId id="261" r:id="rId5"/>
    <p:sldId id="262" r:id="rId6"/>
  </p:sldIdLst>
  <p:sldSz cx="13004800" cy="9753600"/>
  <p:notesSz cx="6858000" cy="9144000"/>
  <p:defaultTextStyle>
    <a:lvl1pPr algn="ctr" defTabSz="584200">
      <a:defRPr sz="3600">
        <a:solidFill>
          <a:srgbClr val="FFFFFF"/>
        </a:solidFill>
        <a:latin typeface="+mn-lt"/>
        <a:ea typeface="+mn-ea"/>
        <a:cs typeface="+mn-cs"/>
        <a:sym typeface="Apple SD 산돌고딕 Neo 옅은체"/>
      </a:defRPr>
    </a:lvl1pPr>
    <a:lvl2pPr indent="228600" algn="ctr" defTabSz="584200">
      <a:defRPr sz="3600">
        <a:solidFill>
          <a:srgbClr val="FFFFFF"/>
        </a:solidFill>
        <a:latin typeface="+mn-lt"/>
        <a:ea typeface="+mn-ea"/>
        <a:cs typeface="+mn-cs"/>
        <a:sym typeface="Apple SD 산돌고딕 Neo 옅은체"/>
      </a:defRPr>
    </a:lvl2pPr>
    <a:lvl3pPr indent="457200" algn="ctr" defTabSz="584200">
      <a:defRPr sz="3600">
        <a:solidFill>
          <a:srgbClr val="FFFFFF"/>
        </a:solidFill>
        <a:latin typeface="+mn-lt"/>
        <a:ea typeface="+mn-ea"/>
        <a:cs typeface="+mn-cs"/>
        <a:sym typeface="Apple SD 산돌고딕 Neo 옅은체"/>
      </a:defRPr>
    </a:lvl3pPr>
    <a:lvl4pPr indent="685800" algn="ctr" defTabSz="584200">
      <a:defRPr sz="3600">
        <a:solidFill>
          <a:srgbClr val="FFFFFF"/>
        </a:solidFill>
        <a:latin typeface="+mn-lt"/>
        <a:ea typeface="+mn-ea"/>
        <a:cs typeface="+mn-cs"/>
        <a:sym typeface="Apple SD 산돌고딕 Neo 옅은체"/>
      </a:defRPr>
    </a:lvl4pPr>
    <a:lvl5pPr indent="914400" algn="ctr" defTabSz="584200">
      <a:defRPr sz="3600">
        <a:solidFill>
          <a:srgbClr val="FFFFFF"/>
        </a:solidFill>
        <a:latin typeface="+mn-lt"/>
        <a:ea typeface="+mn-ea"/>
        <a:cs typeface="+mn-cs"/>
        <a:sym typeface="Apple SD 산돌고딕 Neo 옅은체"/>
      </a:defRPr>
    </a:lvl5pPr>
    <a:lvl6pPr indent="1143000" algn="ctr" defTabSz="584200">
      <a:defRPr sz="3600">
        <a:solidFill>
          <a:srgbClr val="FFFFFF"/>
        </a:solidFill>
        <a:latin typeface="+mn-lt"/>
        <a:ea typeface="+mn-ea"/>
        <a:cs typeface="+mn-cs"/>
        <a:sym typeface="Apple SD 산돌고딕 Neo 옅은체"/>
      </a:defRPr>
    </a:lvl6pPr>
    <a:lvl7pPr indent="1371600" algn="ctr" defTabSz="584200">
      <a:defRPr sz="3600">
        <a:solidFill>
          <a:srgbClr val="FFFFFF"/>
        </a:solidFill>
        <a:latin typeface="+mn-lt"/>
        <a:ea typeface="+mn-ea"/>
        <a:cs typeface="+mn-cs"/>
        <a:sym typeface="Apple SD 산돌고딕 Neo 옅은체"/>
      </a:defRPr>
    </a:lvl7pPr>
    <a:lvl8pPr indent="1600200" algn="ctr" defTabSz="584200">
      <a:defRPr sz="3600">
        <a:solidFill>
          <a:srgbClr val="FFFFFF"/>
        </a:solidFill>
        <a:latin typeface="+mn-lt"/>
        <a:ea typeface="+mn-ea"/>
        <a:cs typeface="+mn-cs"/>
        <a:sym typeface="Apple SD 산돌고딕 Neo 옅은체"/>
      </a:defRPr>
    </a:lvl8pPr>
    <a:lvl9pPr indent="1828800" algn="ctr" defTabSz="584200">
      <a:defRPr sz="3600">
        <a:solidFill>
          <a:srgbClr val="FFFFFF"/>
        </a:solidFill>
        <a:latin typeface="+mn-lt"/>
        <a:ea typeface="+mn-ea"/>
        <a:cs typeface="+mn-cs"/>
        <a:sym typeface="Apple SD 산돌고딕 Neo 옅은체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3" d="100"/>
          <a:sy n="53" d="100"/>
        </p:scale>
        <p:origin x="-2622" y="-1098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2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3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4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5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16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17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8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9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roundedCorners val="0"/>
  <c:style val="2"/>
  <c:chart>
    <c:title>
      <c:tx>
        <c:rich>
          <a:bodyPr rot="0"/>
          <a:lstStyle/>
          <a:p>
            <a:pPr lvl="0"/>
            <a:endParaRPr lang="ko-KR" altLang="en-US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5.0000000000000001E-3"/>
          <c:y val="5.0000000000000001E-3"/>
          <c:w val="1"/>
          <c:h val="1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noFill/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noFill/>
              <a:ln w="12700" cap="flat">
                <a:noFill/>
                <a:miter lim="400000"/>
              </a:ln>
              <a:effectLst/>
            </c:spPr>
          </c:dPt>
          <c:dPt>
            <c:idx val="1"/>
            <c:bubble3D val="0"/>
            <c:spPr>
              <a:solidFill>
                <a:srgbClr val="00397A"/>
              </a:solidFill>
              <a:ln w="12700" cap="flat">
                <a:noFill/>
                <a:miter lim="400000"/>
              </a:ln>
              <a:effectLst/>
            </c:spPr>
          </c:dPt>
          <c:dPt>
            <c:idx val="2"/>
            <c:bubble3D val="0"/>
            <c:spPr>
              <a:solidFill>
                <a:srgbClr val="00397A"/>
              </a:solidFill>
              <a:ln w="12700" cap="flat">
                <a:noFill/>
                <a:miter lim="400000"/>
              </a:ln>
              <a:effectLst/>
            </c:spPr>
          </c:dPt>
          <c:dPt>
            <c:idx val="3"/>
            <c:bubble3D val="0"/>
            <c:spPr>
              <a:solidFill>
                <a:srgbClr val="00397A"/>
              </a:solidFill>
              <a:ln w="12700" cap="flat">
                <a:noFill/>
                <a:miter lim="400000"/>
              </a:ln>
              <a:effectLst/>
            </c:spPr>
          </c:dPt>
          <c:dPt>
            <c:idx val="4"/>
            <c:bubble3D val="0"/>
            <c:spPr>
              <a:solidFill>
                <a:srgbClr val="00397A"/>
              </a:solidFill>
              <a:ln w="12700" cap="flat">
                <a:noFill/>
                <a:miter lim="400000"/>
              </a:ln>
              <a:effectLst/>
            </c:spPr>
          </c:dPt>
          <c:dPt>
            <c:idx val="5"/>
            <c:bubble3D val="0"/>
            <c:spPr>
              <a:solidFill>
                <a:srgbClr val="00397A"/>
              </a:solidFill>
              <a:ln w="12700" cap="flat">
                <a:noFill/>
                <a:miter lim="400000"/>
              </a:ln>
              <a:effectLst/>
            </c:spPr>
          </c:dPt>
          <c:dPt>
            <c:idx val="6"/>
            <c:bubble3D val="0"/>
            <c:spPr>
              <a:solidFill>
                <a:srgbClr val="00397A"/>
              </a:solidFill>
              <a:ln w="12700" cap="flat">
                <a:noFill/>
                <a:miter lim="400000"/>
              </a:ln>
              <a:effectLst/>
            </c:spPr>
          </c:dPt>
          <c:dPt>
            <c:idx val="7"/>
            <c:bubble3D val="0"/>
            <c:spPr>
              <a:solidFill>
                <a:srgbClr val="00397A"/>
              </a:solidFill>
              <a:ln w="12700" cap="flat">
                <a:noFill/>
                <a:miter lim="400000"/>
              </a:ln>
              <a:effectLst/>
            </c:spPr>
          </c:dPt>
          <c:dPt>
            <c:idx val="8"/>
            <c:bubble3D val="0"/>
            <c:spPr>
              <a:noFill/>
              <a:ln w="12700" cap="flat">
                <a:noFill/>
                <a:miter lim="400000"/>
              </a:ln>
              <a:effectLst/>
            </c:spPr>
          </c:dPt>
          <c:dPt>
            <c:idx val="9"/>
            <c:bubble3D val="0"/>
            <c:spPr>
              <a:noFill/>
              <a:ln w="12700" cap="flat">
                <a:noFill/>
                <a:miter lim="400000"/>
              </a:ln>
              <a:effectLst/>
            </c:spPr>
          </c:dPt>
          <c:dPt>
            <c:idx val="10"/>
            <c:bubble3D val="0"/>
            <c:spPr>
              <a:solidFill>
                <a:srgbClr val="00397A"/>
              </a:solidFill>
              <a:ln w="12700" cap="flat">
                <a:noFill/>
                <a:miter lim="400000"/>
              </a:ln>
              <a:effectLst>
                <a:outerShdw blurRad="76200" dir="18900000" algn="tl">
                  <a:srgbClr val="000000">
                    <a:alpha val="80000"/>
                  </a:srgbClr>
                </a:outerShdw>
              </a:effectLst>
            </c:spPr>
          </c:dPt>
          <c:cat>
            <c:strRef>
              <c:f>Sheet1!$B$1:$L$1</c:f>
              <c:strCach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strCache>
            </c:strRef>
          </c:cat>
          <c:val>
            <c:numRef>
              <c:f>Sheet1!$B$2:$L$2</c:f>
              <c:numCache>
                <c:formatCode>General</c:formatCode>
                <c:ptCount val="11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roundedCorners val="0"/>
  <c:style val="2"/>
  <c:chart>
    <c:title>
      <c:tx>
        <c:rich>
          <a:bodyPr rot="0"/>
          <a:lstStyle/>
          <a:p>
            <a:pPr lvl="0"/>
            <a:endParaRPr lang="ko-KR" altLang="en-US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5.0000000000000001E-3"/>
          <c:y val="5.0000000000000001E-3"/>
          <c:w val="1"/>
          <c:h val="1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005C60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rgbClr val="005C60"/>
              </a:solidFill>
              <a:ln w="12700" cap="flat">
                <a:noFill/>
                <a:miter lim="400000"/>
              </a:ln>
              <a:effectLst/>
            </c:spPr>
          </c:dPt>
          <c:dPt>
            <c:idx val="1"/>
            <c:bubble3D val="0"/>
            <c:spPr>
              <a:solidFill>
                <a:srgbClr val="005C60"/>
              </a:solidFill>
              <a:ln w="12700" cap="flat">
                <a:noFill/>
                <a:miter lim="400000"/>
              </a:ln>
              <a:effectLst/>
            </c:spPr>
          </c:dPt>
          <c:dPt>
            <c:idx val="2"/>
            <c:bubble3D val="0"/>
            <c:spPr>
              <a:noFill/>
              <a:ln w="12700" cap="flat">
                <a:noFill/>
                <a:miter lim="400000"/>
              </a:ln>
              <a:effectLst/>
            </c:spPr>
          </c:dPt>
          <c:dPt>
            <c:idx val="3"/>
            <c:bubble3D val="0"/>
            <c:spPr>
              <a:noFill/>
              <a:ln w="12700" cap="flat">
                <a:noFill/>
                <a:miter lim="400000"/>
              </a:ln>
              <a:effectLst/>
            </c:spPr>
          </c:dPt>
          <c:dPt>
            <c:idx val="4"/>
            <c:bubble3D val="0"/>
            <c:spPr>
              <a:noFill/>
              <a:ln w="12700" cap="flat">
                <a:noFill/>
                <a:miter lim="400000"/>
              </a:ln>
              <a:effectLst/>
            </c:spPr>
          </c:dPt>
          <c:dPt>
            <c:idx val="5"/>
            <c:bubble3D val="0"/>
            <c:spPr>
              <a:noFill/>
              <a:ln w="12700" cap="flat">
                <a:noFill/>
                <a:miter lim="400000"/>
              </a:ln>
              <a:effectLst/>
            </c:spPr>
          </c:dPt>
          <c:dPt>
            <c:idx val="6"/>
            <c:bubble3D val="0"/>
            <c:spPr>
              <a:solidFill>
                <a:srgbClr val="005C60"/>
              </a:solidFill>
              <a:ln w="12700" cap="flat">
                <a:noFill/>
                <a:miter lim="400000"/>
              </a:ln>
              <a:effectLst/>
            </c:spPr>
          </c:dPt>
          <c:dPt>
            <c:idx val="7"/>
            <c:bubble3D val="0"/>
            <c:spPr>
              <a:solidFill>
                <a:srgbClr val="005C60"/>
              </a:solidFill>
              <a:ln w="12700" cap="flat">
                <a:noFill/>
                <a:miter lim="400000"/>
              </a:ln>
              <a:effectLst/>
            </c:spPr>
          </c:dPt>
          <c:dPt>
            <c:idx val="8"/>
            <c:bubble3D val="0"/>
            <c:spPr>
              <a:solidFill>
                <a:srgbClr val="005C60"/>
              </a:solidFill>
              <a:ln w="12700" cap="flat">
                <a:noFill/>
                <a:miter lim="400000"/>
              </a:ln>
              <a:effectLst/>
            </c:spPr>
          </c:dPt>
          <c:dPt>
            <c:idx val="9"/>
            <c:bubble3D val="0"/>
            <c:spPr>
              <a:solidFill>
                <a:srgbClr val="005C60"/>
              </a:solidFill>
              <a:ln w="12700" cap="flat">
                <a:noFill/>
                <a:miter lim="400000"/>
              </a:ln>
              <a:effectLst/>
            </c:spPr>
          </c:dPt>
          <c:dPt>
            <c:idx val="10"/>
            <c:bubble3D val="0"/>
            <c:spPr>
              <a:noFill/>
              <a:ln w="12700" cap="flat">
                <a:noFill/>
                <a:miter lim="400000"/>
              </a:ln>
              <a:effectLst>
                <a:outerShdw blurRad="76200" dir="18900000" algn="tl">
                  <a:srgbClr val="000000">
                    <a:alpha val="80000"/>
                  </a:srgbClr>
                </a:outerShdw>
              </a:effectLst>
            </c:spPr>
          </c:dPt>
          <c:cat>
            <c:strRef>
              <c:f>Sheet1!$B$1:$L$1</c:f>
              <c:strCach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10</c:v>
                </c:pt>
              </c:strCache>
            </c:strRef>
          </c:cat>
          <c:val>
            <c:numRef>
              <c:f>Sheet1!$B$2:$L$2</c:f>
              <c:numCache>
                <c:formatCode>General</c:formatCode>
                <c:ptCount val="11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roundedCorners val="0"/>
  <c:style val="2"/>
  <c:chart>
    <c:title>
      <c:tx>
        <c:rich>
          <a:bodyPr rot="0"/>
          <a:lstStyle/>
          <a:p>
            <a:pPr lvl="0"/>
            <a:endParaRPr lang="ko-KR" altLang="en-US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5.0000000000000001E-3"/>
          <c:y val="5.0000000000000001E-3"/>
          <c:w val="1"/>
          <c:h val="1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noFill/>
            <a:ln w="12700" cap="flat">
              <a:noFill/>
              <a:miter lim="400000"/>
            </a:ln>
            <a:effectLst>
              <a:outerShdw blurRad="177800" dist="129313" dir="18900000" algn="tl">
                <a:srgbClr val="005C60">
                  <a:alpha val="100000"/>
                </a:srgbClr>
              </a:outerShdw>
            </a:effectLst>
          </c:spPr>
          <c:dPt>
            <c:idx val="0"/>
            <c:bubble3D val="0"/>
            <c:spPr>
              <a:noFill/>
              <a:ln w="12700" cap="flat">
                <a:noFill/>
                <a:miter lim="400000"/>
              </a:ln>
              <a:effectLst>
                <a:outerShdw blurRad="177800" dist="129313" dir="18900000" algn="tl">
                  <a:srgbClr val="005C60">
                    <a:alpha val="100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73BAEC"/>
              </a:solidFill>
              <a:ln w="12700" cap="flat">
                <a:noFill/>
                <a:miter lim="400000"/>
              </a:ln>
              <a:effectLst/>
            </c:spPr>
          </c:dPt>
          <c:dPt>
            <c:idx val="2"/>
            <c:bubble3D val="0"/>
            <c:spPr>
              <a:solidFill>
                <a:srgbClr val="73BAEC"/>
              </a:solidFill>
              <a:ln w="12700" cap="flat">
                <a:noFill/>
                <a:miter lim="400000"/>
              </a:ln>
              <a:effectLst/>
            </c:spPr>
          </c:dPt>
          <c:dPt>
            <c:idx val="3"/>
            <c:bubble3D val="0"/>
            <c:spPr>
              <a:solidFill>
                <a:srgbClr val="73BAEC"/>
              </a:solidFill>
              <a:ln w="12700" cap="flat">
                <a:noFill/>
                <a:miter lim="400000"/>
              </a:ln>
              <a:effectLst>
                <a:outerShdw blurRad="177800" dist="129313" dir="18900000" algn="tl">
                  <a:srgbClr val="005C60">
                    <a:alpha val="100000"/>
                  </a:srgbClr>
                </a:outerShdw>
              </a:effectLst>
            </c:spPr>
          </c:dPt>
          <c:dPt>
            <c:idx val="4"/>
            <c:bubble3D val="0"/>
            <c:spPr>
              <a:solidFill>
                <a:srgbClr val="73BAEC"/>
              </a:solidFill>
              <a:ln w="12700" cap="flat">
                <a:noFill/>
                <a:miter lim="400000"/>
              </a:ln>
              <a:effectLst/>
            </c:spPr>
          </c:dPt>
          <c:dPt>
            <c:idx val="5"/>
            <c:bubble3D val="0"/>
            <c:spPr>
              <a:solidFill>
                <a:srgbClr val="73BAEC"/>
              </a:solidFill>
              <a:ln w="12700" cap="flat">
                <a:noFill/>
                <a:miter lim="400000"/>
              </a:ln>
              <a:effectLst/>
            </c:spPr>
          </c:dPt>
          <c:dPt>
            <c:idx val="6"/>
            <c:bubble3D val="0"/>
            <c:spPr>
              <a:solidFill>
                <a:srgbClr val="006CD3"/>
              </a:solidFill>
              <a:ln w="12700" cap="flat">
                <a:noFill/>
                <a:miter lim="400000"/>
              </a:ln>
              <a:effectLst/>
            </c:spPr>
          </c:dPt>
          <c:dPt>
            <c:idx val="7"/>
            <c:bubble3D val="0"/>
            <c:spPr>
              <a:solidFill>
                <a:srgbClr val="006CD3"/>
              </a:solidFill>
              <a:ln w="12700" cap="flat">
                <a:noFill/>
                <a:miter lim="400000"/>
              </a:ln>
              <a:effectLst/>
            </c:spPr>
          </c:dPt>
          <c:dPt>
            <c:idx val="8"/>
            <c:bubble3D val="0"/>
            <c:spPr>
              <a:solidFill>
                <a:srgbClr val="006CD3"/>
              </a:solidFill>
              <a:ln w="12700" cap="flat">
                <a:noFill/>
                <a:miter lim="400000"/>
              </a:ln>
              <a:effectLst>
                <a:outerShdw blurRad="177800" dist="129313" dir="18900000" algn="tl">
                  <a:srgbClr val="005C60">
                    <a:alpha val="100000"/>
                  </a:srgbClr>
                </a:outerShdw>
              </a:effectLst>
            </c:spPr>
          </c:dPt>
          <c:dPt>
            <c:idx val="9"/>
            <c:bubble3D val="0"/>
            <c:spPr>
              <a:noFill/>
              <a:ln w="12700" cap="flat">
                <a:noFill/>
                <a:miter lim="400000"/>
              </a:ln>
              <a:effectLst>
                <a:outerShdw blurRad="177800" dist="129313" dir="18900000" algn="tl">
                  <a:srgbClr val="005C60">
                    <a:alpha val="100000"/>
                  </a:srgbClr>
                </a:outerShdw>
              </a:effectLst>
            </c:spPr>
          </c:dPt>
          <c:cat>
            <c:strRef>
              <c:f>Sheet1!$B$1:$K$1</c:f>
              <c:strCach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strCache>
            </c:strRef>
          </c:cat>
          <c:val>
            <c:numRef>
              <c:f>Sheet1!$B$2:$K$2</c:f>
              <c:numCache>
                <c:formatCode>General</c:formatCode>
                <c:ptCount val="10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roundedCorners val="0"/>
  <c:style val="2"/>
  <c:chart>
    <c:title>
      <c:tx>
        <c:rich>
          <a:bodyPr rot="0"/>
          <a:lstStyle/>
          <a:p>
            <a:pPr lvl="0"/>
            <a:endParaRPr lang="ko-KR" altLang="en-US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5.0000000000000001E-3"/>
          <c:y val="5.0000000000000001E-3"/>
          <c:w val="1"/>
          <c:h val="1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noFill/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noFill/>
              <a:ln w="12700" cap="flat">
                <a:noFill/>
                <a:miter lim="400000"/>
              </a:ln>
              <a:effectLst/>
            </c:spPr>
          </c:dPt>
          <c:dPt>
            <c:idx val="1"/>
            <c:bubble3D val="0"/>
            <c:spPr>
              <a:solidFill>
                <a:srgbClr val="00397A"/>
              </a:solidFill>
              <a:ln w="12700" cap="flat">
                <a:noFill/>
                <a:miter lim="400000"/>
              </a:ln>
              <a:effectLst/>
            </c:spPr>
          </c:dPt>
          <c:dPt>
            <c:idx val="2"/>
            <c:bubble3D val="0"/>
            <c:spPr>
              <a:solidFill>
                <a:srgbClr val="00397A"/>
              </a:solidFill>
              <a:ln w="12700" cap="flat">
                <a:noFill/>
                <a:miter lim="400000"/>
              </a:ln>
              <a:effectLst/>
            </c:spPr>
          </c:dPt>
          <c:dPt>
            <c:idx val="3"/>
            <c:bubble3D val="0"/>
            <c:spPr>
              <a:solidFill>
                <a:srgbClr val="00397A"/>
              </a:solidFill>
              <a:ln w="12700" cap="flat">
                <a:noFill/>
                <a:miter lim="400000"/>
              </a:ln>
              <a:effectLst/>
            </c:spPr>
          </c:dPt>
          <c:dPt>
            <c:idx val="4"/>
            <c:bubble3D val="0"/>
            <c:spPr>
              <a:solidFill>
                <a:srgbClr val="00397A"/>
              </a:solidFill>
              <a:ln w="12700" cap="flat">
                <a:noFill/>
                <a:miter lim="400000"/>
              </a:ln>
              <a:effectLst/>
            </c:spPr>
          </c:dPt>
          <c:dPt>
            <c:idx val="5"/>
            <c:bubble3D val="0"/>
            <c:spPr>
              <a:solidFill>
                <a:srgbClr val="00397A"/>
              </a:solidFill>
              <a:ln w="12700" cap="flat">
                <a:noFill/>
                <a:miter lim="400000"/>
              </a:ln>
              <a:effectLst/>
            </c:spPr>
          </c:dPt>
          <c:dPt>
            <c:idx val="6"/>
            <c:bubble3D val="0"/>
            <c:spPr>
              <a:solidFill>
                <a:srgbClr val="00397A"/>
              </a:solidFill>
              <a:ln w="12700" cap="flat">
                <a:noFill/>
                <a:miter lim="400000"/>
              </a:ln>
              <a:effectLst/>
            </c:spPr>
          </c:dPt>
          <c:dPt>
            <c:idx val="7"/>
            <c:bubble3D val="0"/>
            <c:spPr>
              <a:solidFill>
                <a:srgbClr val="00397A"/>
              </a:solidFill>
              <a:ln w="12700" cap="flat">
                <a:noFill/>
                <a:miter lim="400000"/>
              </a:ln>
              <a:effectLst/>
            </c:spPr>
          </c:dPt>
          <c:dPt>
            <c:idx val="8"/>
            <c:bubble3D val="0"/>
            <c:spPr>
              <a:noFill/>
              <a:ln w="12700" cap="flat">
                <a:noFill/>
                <a:miter lim="400000"/>
              </a:ln>
              <a:effectLst/>
            </c:spPr>
          </c:dPt>
          <c:dPt>
            <c:idx val="9"/>
            <c:bubble3D val="0"/>
            <c:spPr>
              <a:noFill/>
              <a:ln w="12700" cap="flat">
                <a:noFill/>
                <a:miter lim="400000"/>
              </a:ln>
              <a:effectLst/>
            </c:spPr>
          </c:dPt>
          <c:dPt>
            <c:idx val="10"/>
            <c:bubble3D val="0"/>
            <c:spPr>
              <a:solidFill>
                <a:srgbClr val="00397A"/>
              </a:solidFill>
              <a:ln w="12700" cap="flat">
                <a:noFill/>
                <a:miter lim="400000"/>
              </a:ln>
              <a:effectLst>
                <a:outerShdw blurRad="76200" dir="18900000" algn="tl">
                  <a:srgbClr val="000000">
                    <a:alpha val="80000"/>
                  </a:srgbClr>
                </a:outerShdw>
              </a:effectLst>
            </c:spPr>
          </c:dPt>
          <c:cat>
            <c:strRef>
              <c:f>Sheet1!$B$1:$L$1</c:f>
              <c:strCach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strCache>
            </c:strRef>
          </c:cat>
          <c:val>
            <c:numRef>
              <c:f>Sheet1!$B$2:$L$2</c:f>
              <c:numCache>
                <c:formatCode>General</c:formatCode>
                <c:ptCount val="11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roundedCorners val="0"/>
  <c:style val="2"/>
  <c:chart>
    <c:title>
      <c:tx>
        <c:rich>
          <a:bodyPr rot="0"/>
          <a:lstStyle/>
          <a:p>
            <a:pPr lvl="0"/>
            <a:endParaRPr lang="ko-KR" altLang="en-US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5.0000000000000001E-3"/>
          <c:y val="5.0000000000000001E-3"/>
          <c:w val="1"/>
          <c:h val="1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005C60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rgbClr val="005C60"/>
              </a:solidFill>
              <a:ln w="12700" cap="flat">
                <a:noFill/>
                <a:miter lim="400000"/>
              </a:ln>
              <a:effectLst/>
            </c:spPr>
          </c:dPt>
          <c:dPt>
            <c:idx val="1"/>
            <c:bubble3D val="0"/>
            <c:spPr>
              <a:solidFill>
                <a:srgbClr val="005C60"/>
              </a:solidFill>
              <a:ln w="12700" cap="flat">
                <a:noFill/>
                <a:miter lim="400000"/>
              </a:ln>
              <a:effectLst/>
            </c:spPr>
          </c:dPt>
          <c:dPt>
            <c:idx val="2"/>
            <c:bubble3D val="0"/>
            <c:spPr>
              <a:noFill/>
              <a:ln w="12700" cap="flat">
                <a:noFill/>
                <a:miter lim="400000"/>
              </a:ln>
              <a:effectLst/>
            </c:spPr>
          </c:dPt>
          <c:dPt>
            <c:idx val="3"/>
            <c:bubble3D val="0"/>
            <c:spPr>
              <a:noFill/>
              <a:ln w="12700" cap="flat">
                <a:noFill/>
                <a:miter lim="400000"/>
              </a:ln>
              <a:effectLst/>
            </c:spPr>
          </c:dPt>
          <c:dPt>
            <c:idx val="4"/>
            <c:bubble3D val="0"/>
            <c:spPr>
              <a:noFill/>
              <a:ln w="12700" cap="flat">
                <a:noFill/>
                <a:miter lim="400000"/>
              </a:ln>
              <a:effectLst/>
            </c:spPr>
          </c:dPt>
          <c:dPt>
            <c:idx val="5"/>
            <c:bubble3D val="0"/>
            <c:spPr>
              <a:noFill/>
              <a:ln w="12700" cap="flat">
                <a:noFill/>
                <a:miter lim="400000"/>
              </a:ln>
              <a:effectLst/>
            </c:spPr>
          </c:dPt>
          <c:dPt>
            <c:idx val="6"/>
            <c:bubble3D val="0"/>
            <c:spPr>
              <a:solidFill>
                <a:srgbClr val="005C60"/>
              </a:solidFill>
              <a:ln w="12700" cap="flat">
                <a:noFill/>
                <a:miter lim="400000"/>
              </a:ln>
              <a:effectLst/>
            </c:spPr>
          </c:dPt>
          <c:dPt>
            <c:idx val="7"/>
            <c:bubble3D val="0"/>
            <c:spPr>
              <a:solidFill>
                <a:srgbClr val="005C60"/>
              </a:solidFill>
              <a:ln w="12700" cap="flat">
                <a:noFill/>
                <a:miter lim="400000"/>
              </a:ln>
              <a:effectLst/>
            </c:spPr>
          </c:dPt>
          <c:dPt>
            <c:idx val="8"/>
            <c:bubble3D val="0"/>
            <c:spPr>
              <a:solidFill>
                <a:srgbClr val="005C60"/>
              </a:solidFill>
              <a:ln w="12700" cap="flat">
                <a:noFill/>
                <a:miter lim="400000"/>
              </a:ln>
              <a:effectLst/>
            </c:spPr>
          </c:dPt>
          <c:dPt>
            <c:idx val="9"/>
            <c:bubble3D val="0"/>
            <c:spPr>
              <a:solidFill>
                <a:srgbClr val="005C60"/>
              </a:solidFill>
              <a:ln w="12700" cap="flat">
                <a:noFill/>
                <a:miter lim="400000"/>
              </a:ln>
              <a:effectLst/>
            </c:spPr>
          </c:dPt>
          <c:dPt>
            <c:idx val="10"/>
            <c:bubble3D val="0"/>
            <c:spPr>
              <a:noFill/>
              <a:ln w="12700" cap="flat">
                <a:noFill/>
                <a:miter lim="400000"/>
              </a:ln>
              <a:effectLst>
                <a:outerShdw blurRad="76200" dir="18900000" algn="tl">
                  <a:srgbClr val="000000">
                    <a:alpha val="80000"/>
                  </a:srgbClr>
                </a:outerShdw>
              </a:effectLst>
            </c:spPr>
          </c:dPt>
          <c:cat>
            <c:strRef>
              <c:f>Sheet1!$B$1:$L$1</c:f>
              <c:strCach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10</c:v>
                </c:pt>
              </c:strCache>
            </c:strRef>
          </c:cat>
          <c:val>
            <c:numRef>
              <c:f>Sheet1!$B$2:$L$2</c:f>
              <c:numCache>
                <c:formatCode>General</c:formatCode>
                <c:ptCount val="11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/>
          <a:lstStyle/>
          <a:p>
            <a:pPr lvl="0"/>
            <a:endParaRPr lang="ko-KR" altLang="en-US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5.0000000000000001E-3"/>
          <c:y val="5.0000000000000001E-3"/>
          <c:w val="1"/>
          <c:h val="1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noFill/>
            <a:ln w="12700" cap="flat">
              <a:noFill/>
              <a:miter lim="400000"/>
            </a:ln>
            <a:effectLst/>
          </c:spPr>
          <c:dPt>
            <c:idx val="0"/>
            <c:bubble3D val="0"/>
          </c:dPt>
          <c:dPt>
            <c:idx val="1"/>
            <c:bubble3D val="0"/>
            <c:spPr>
              <a:solidFill>
                <a:srgbClr val="00397A"/>
              </a:solidFill>
              <a:ln w="12700" cap="flat">
                <a:noFill/>
                <a:miter lim="400000"/>
              </a:ln>
              <a:effectLst/>
            </c:spPr>
          </c:dPt>
          <c:dPt>
            <c:idx val="2"/>
            <c:bubble3D val="0"/>
            <c:spPr>
              <a:solidFill>
                <a:srgbClr val="00397A"/>
              </a:solidFill>
              <a:ln w="12700" cap="flat">
                <a:noFill/>
                <a:miter lim="400000"/>
              </a:ln>
              <a:effectLst/>
            </c:spPr>
          </c:dPt>
          <c:dPt>
            <c:idx val="3"/>
            <c:bubble3D val="0"/>
            <c:spPr>
              <a:solidFill>
                <a:srgbClr val="00397A"/>
              </a:solidFill>
              <a:ln w="12700" cap="flat">
                <a:noFill/>
                <a:miter lim="400000"/>
              </a:ln>
              <a:effectLst/>
            </c:spPr>
          </c:dPt>
          <c:dPt>
            <c:idx val="4"/>
            <c:bubble3D val="0"/>
            <c:spPr>
              <a:solidFill>
                <a:srgbClr val="00397A"/>
              </a:solidFill>
              <a:ln w="12700" cap="flat">
                <a:noFill/>
                <a:miter lim="400000"/>
              </a:ln>
              <a:effectLst/>
            </c:spPr>
          </c:dPt>
          <c:dPt>
            <c:idx val="5"/>
            <c:bubble3D val="0"/>
            <c:spPr>
              <a:solidFill>
                <a:srgbClr val="00397A"/>
              </a:solidFill>
              <a:ln w="12700" cap="flat">
                <a:noFill/>
                <a:miter lim="400000"/>
              </a:ln>
              <a:effectLst/>
            </c:spPr>
          </c:dPt>
          <c:dPt>
            <c:idx val="6"/>
            <c:bubble3D val="0"/>
            <c:spPr>
              <a:solidFill>
                <a:srgbClr val="00397A"/>
              </a:solidFill>
              <a:ln w="12700" cap="flat">
                <a:noFill/>
                <a:miter lim="400000"/>
              </a:ln>
              <a:effectLst/>
            </c:spPr>
          </c:dPt>
          <c:dPt>
            <c:idx val="7"/>
            <c:bubble3D val="0"/>
            <c:spPr>
              <a:solidFill>
                <a:srgbClr val="00397A"/>
              </a:solidFill>
              <a:ln w="12700" cap="flat">
                <a:noFill/>
                <a:miter lim="400000"/>
              </a:ln>
              <a:effectLst/>
            </c:spPr>
          </c:dPt>
          <c:dPt>
            <c:idx val="8"/>
            <c:bubble3D val="0"/>
          </c:dPt>
          <c:dPt>
            <c:idx val="9"/>
            <c:bubble3D val="0"/>
          </c:dPt>
          <c:dPt>
            <c:idx val="10"/>
            <c:bubble3D val="0"/>
            <c:spPr>
              <a:solidFill>
                <a:srgbClr val="00397A"/>
              </a:solidFill>
              <a:ln w="12700" cap="flat">
                <a:noFill/>
                <a:miter lim="400000"/>
              </a:ln>
              <a:effectLst>
                <a:outerShdw blurRad="76200" dir="18900000" algn="tl">
                  <a:srgbClr val="000000">
                    <a:alpha val="80000"/>
                  </a:srgbClr>
                </a:outerShdw>
              </a:effectLst>
            </c:spPr>
          </c:dPt>
          <c:cat>
            <c:strRef>
              <c:f>Sheet1!$B$1:$L$1</c:f>
              <c:strCach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strCache>
            </c:strRef>
          </c:cat>
          <c:val>
            <c:numRef>
              <c:f>Sheet1!$B$2:$L$2</c:f>
              <c:numCache>
                <c:formatCode>General</c:formatCode>
                <c:ptCount val="11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/>
          <a:lstStyle/>
          <a:p>
            <a:pPr lvl="0"/>
            <a:endParaRPr lang="ko-KR" altLang="en-US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0"/>
          <c:y val="0"/>
          <c:w val="1"/>
          <c:h val="1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005C60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  <c:spPr>
              <a:noFill/>
              <a:ln w="12700" cap="flat">
                <a:noFill/>
                <a:miter lim="400000"/>
              </a:ln>
              <a:effectLst/>
            </c:spPr>
          </c:dPt>
          <c:dPt>
            <c:idx val="3"/>
            <c:bubble3D val="0"/>
            <c:spPr>
              <a:noFill/>
              <a:ln w="12700" cap="flat">
                <a:noFill/>
                <a:miter lim="400000"/>
              </a:ln>
              <a:effectLst/>
            </c:spPr>
          </c:dPt>
          <c:dPt>
            <c:idx val="4"/>
            <c:bubble3D val="0"/>
            <c:spPr>
              <a:noFill/>
              <a:ln w="12700" cap="flat">
                <a:noFill/>
                <a:miter lim="400000"/>
              </a:ln>
              <a:effectLst/>
            </c:spPr>
          </c:dPt>
          <c:dPt>
            <c:idx val="5"/>
            <c:bubble3D val="0"/>
            <c:spPr>
              <a:noFill/>
              <a:ln w="12700" cap="flat">
                <a:noFill/>
                <a:miter lim="400000"/>
              </a:ln>
              <a:effectLst/>
            </c:spPr>
          </c:dPt>
          <c:dPt>
            <c:idx val="6"/>
            <c:bubble3D val="0"/>
          </c:dPt>
          <c:dPt>
            <c:idx val="7"/>
            <c:bubble3D val="0"/>
          </c:dPt>
          <c:dPt>
            <c:idx val="8"/>
            <c:bubble3D val="0"/>
          </c:dPt>
          <c:dPt>
            <c:idx val="9"/>
            <c:bubble3D val="0"/>
          </c:dPt>
          <c:dPt>
            <c:idx val="10"/>
            <c:bubble3D val="0"/>
            <c:spPr>
              <a:noFill/>
              <a:ln w="12700" cap="flat">
                <a:noFill/>
                <a:miter lim="400000"/>
              </a:ln>
              <a:effectLst>
                <a:outerShdw blurRad="76200" dir="18900000" algn="tl">
                  <a:srgbClr val="000000">
                    <a:alpha val="80000"/>
                  </a:srgbClr>
                </a:outerShdw>
              </a:effectLst>
            </c:spPr>
          </c:dPt>
          <c:cat>
            <c:strRef>
              <c:f>Sheet1!$B$1:$L$1</c:f>
              <c:strCach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10</c:v>
                </c:pt>
              </c:strCache>
            </c:strRef>
          </c:cat>
          <c:val>
            <c:numRef>
              <c:f>Sheet1!$B$2:$L$2</c:f>
              <c:numCache>
                <c:formatCode>General</c:formatCode>
                <c:ptCount val="11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roundedCorners val="0"/>
  <c:style val="2"/>
  <c:chart>
    <c:title>
      <c:tx>
        <c:rich>
          <a:bodyPr rot="0"/>
          <a:lstStyle/>
          <a:p>
            <a:pPr lvl="0"/>
            <a:endParaRPr lang="ko-KR" altLang="en-US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8.3793199999999998E-2"/>
          <c:y val="7.9317899999999997E-2"/>
          <c:w val="0.85652799999999996"/>
          <c:h val="0.79492499999999999"/>
        </c:manualLayout>
      </c:layout>
      <c:areaChart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Section1</c:v>
                </c:pt>
              </c:strCache>
            </c:strRef>
          </c:tx>
          <c:spPr>
            <a:solidFill>
              <a:srgbClr val="003536"/>
            </a:solidFill>
            <a:ln w="76200" cap="flat">
              <a:noFill/>
              <a:miter lim="400000"/>
            </a:ln>
            <a:effectLst/>
          </c:spPr>
          <c:cat>
            <c:strRef>
              <c:f>Sheet1!$B$1:$E$1</c:f>
              <c:strCache>
                <c:ptCount val="4"/>
                <c:pt idx="0">
                  <c:v>Data1</c:v>
                </c:pt>
                <c:pt idx="1">
                  <c:v>Data2</c:v>
                </c:pt>
                <c:pt idx="2">
                  <c:v>Data3</c:v>
                </c:pt>
                <c:pt idx="3">
                  <c:v>Data4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5</c:v>
                </c:pt>
                <c:pt idx="1">
                  <c:v>60</c:v>
                </c:pt>
                <c:pt idx="2">
                  <c:v>20</c:v>
                </c:pt>
                <c:pt idx="3">
                  <c:v>40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Section2</c:v>
                </c:pt>
              </c:strCache>
            </c:strRef>
          </c:tx>
          <c:spPr>
            <a:solidFill>
              <a:srgbClr val="014547"/>
            </a:solidFill>
            <a:ln w="76200" cap="flat">
              <a:noFill/>
              <a:miter lim="400000"/>
            </a:ln>
            <a:effectLst/>
          </c:spPr>
          <c:cat>
            <c:strRef>
              <c:f>Sheet1!$B$1:$E$1</c:f>
              <c:strCache>
                <c:ptCount val="4"/>
                <c:pt idx="0">
                  <c:v>Data1</c:v>
                </c:pt>
                <c:pt idx="1">
                  <c:v>Data2</c:v>
                </c:pt>
                <c:pt idx="2">
                  <c:v>Data3</c:v>
                </c:pt>
                <c:pt idx="3">
                  <c:v>Data4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25</c:v>
                </c:pt>
                <c:pt idx="1">
                  <c:v>10</c:v>
                </c:pt>
                <c:pt idx="2">
                  <c:v>5</c:v>
                </c:pt>
                <c:pt idx="3">
                  <c:v>25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Section3</c:v>
                </c:pt>
              </c:strCache>
            </c:strRef>
          </c:tx>
          <c:spPr>
            <a:solidFill>
              <a:srgbClr val="005659"/>
            </a:solidFill>
            <a:ln w="76200" cap="flat">
              <a:noFill/>
              <a:miter lim="400000"/>
            </a:ln>
            <a:effectLst/>
          </c:spPr>
          <c:cat>
            <c:strRef>
              <c:f>Sheet1!$B$1:$E$1</c:f>
              <c:strCache>
                <c:ptCount val="4"/>
                <c:pt idx="0">
                  <c:v>Data1</c:v>
                </c:pt>
                <c:pt idx="1">
                  <c:v>Data2</c:v>
                </c:pt>
                <c:pt idx="2">
                  <c:v>Data3</c:v>
                </c:pt>
                <c:pt idx="3">
                  <c:v>Data4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30</c:v>
                </c:pt>
                <c:pt idx="1">
                  <c:v>50</c:v>
                </c:pt>
                <c:pt idx="2">
                  <c:v>60</c:v>
                </c:pt>
                <c:pt idx="3">
                  <c:v>80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Section4</c:v>
                </c:pt>
              </c:strCache>
            </c:strRef>
          </c:tx>
          <c:spPr>
            <a:solidFill>
              <a:srgbClr val="02797D"/>
            </a:solidFill>
            <a:ln w="76200" cap="flat">
              <a:noFill/>
              <a:miter lim="400000"/>
            </a:ln>
            <a:effectLst/>
          </c:spPr>
          <c:cat>
            <c:strRef>
              <c:f>Sheet1!$B$1:$E$1</c:f>
              <c:strCache>
                <c:ptCount val="4"/>
                <c:pt idx="0">
                  <c:v>Data1</c:v>
                </c:pt>
                <c:pt idx="1">
                  <c:v>Data2</c:v>
                </c:pt>
                <c:pt idx="2">
                  <c:v>Data3</c:v>
                </c:pt>
                <c:pt idx="3">
                  <c:v>Data4</c:v>
                </c:pt>
              </c:strCache>
            </c:strRef>
          </c:cat>
          <c:val>
            <c:numRef>
              <c:f>Sheet1!$B$5:$E$5</c:f>
              <c:numCache>
                <c:formatCode>General</c:formatCode>
                <c:ptCount val="4"/>
                <c:pt idx="0">
                  <c:v>5</c:v>
                </c:pt>
                <c:pt idx="1">
                  <c:v>35</c:v>
                </c:pt>
                <c:pt idx="2">
                  <c:v>15</c:v>
                </c:pt>
                <c:pt idx="3">
                  <c:v>40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Section5</c:v>
                </c:pt>
              </c:strCache>
            </c:strRef>
          </c:tx>
          <c:spPr>
            <a:solidFill>
              <a:srgbClr val="08A9AF"/>
            </a:solidFill>
            <a:ln w="76200" cap="flat">
              <a:noFill/>
              <a:miter lim="400000"/>
            </a:ln>
            <a:effectLst/>
          </c:spPr>
          <c:cat>
            <c:strRef>
              <c:f>Sheet1!$B$1:$E$1</c:f>
              <c:strCache>
                <c:ptCount val="4"/>
                <c:pt idx="0">
                  <c:v>Data1</c:v>
                </c:pt>
                <c:pt idx="1">
                  <c:v>Data2</c:v>
                </c:pt>
                <c:pt idx="2">
                  <c:v>Data3</c:v>
                </c:pt>
                <c:pt idx="3">
                  <c:v>Data4</c:v>
                </c:pt>
              </c:strCache>
            </c:strRef>
          </c:cat>
          <c:val>
            <c:numRef>
              <c:f>Sheet1!$B$6:$E$6</c:f>
              <c:numCache>
                <c:formatCode>General</c:formatCode>
                <c:ptCount val="4"/>
                <c:pt idx="0">
                  <c:v>33</c:v>
                </c:pt>
                <c:pt idx="1">
                  <c:v>43</c:v>
                </c:pt>
                <c:pt idx="2">
                  <c:v>55</c:v>
                </c:pt>
                <c:pt idx="3">
                  <c:v>55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Section6</c:v>
                </c:pt>
              </c:strCache>
            </c:strRef>
          </c:tx>
          <c:spPr>
            <a:solidFill>
              <a:srgbClr val="12DBE3"/>
            </a:solidFill>
            <a:ln w="76200" cap="flat">
              <a:noFill/>
              <a:miter lim="400000"/>
            </a:ln>
            <a:effectLst>
              <a:outerShdw blurRad="12700" dist="25400" dir="2700000" algn="tl">
                <a:srgbClr val="000000">
                  <a:alpha val="25000"/>
                </a:srgbClr>
              </a:outerShdw>
            </a:effectLst>
          </c:spPr>
          <c:cat>
            <c:strRef>
              <c:f>Sheet1!$B$1:$E$1</c:f>
              <c:strCache>
                <c:ptCount val="4"/>
                <c:pt idx="0">
                  <c:v>Data1</c:v>
                </c:pt>
                <c:pt idx="1">
                  <c:v>Data2</c:v>
                </c:pt>
                <c:pt idx="2">
                  <c:v>Data3</c:v>
                </c:pt>
                <c:pt idx="3">
                  <c:v>Data4</c:v>
                </c:pt>
              </c:strCache>
            </c:strRef>
          </c:cat>
          <c:val>
            <c:numRef>
              <c:f>Sheet1!$B$7:$E$7</c:f>
              <c:numCache>
                <c:formatCode>General</c:formatCode>
                <c:ptCount val="4"/>
                <c:pt idx="0">
                  <c:v>27</c:v>
                </c:pt>
                <c:pt idx="1">
                  <c:v>50</c:v>
                </c:pt>
                <c:pt idx="2">
                  <c:v>48</c:v>
                </c:pt>
                <c:pt idx="3">
                  <c:v>46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89376"/>
        <c:axId val="105690752"/>
      </c:areaChart>
      <c:catAx>
        <c:axId val="33189376"/>
        <c:scaling>
          <c:orientation val="minMax"/>
        </c:scaling>
        <c:delete val="0"/>
        <c:axPos val="b"/>
        <c:minorGridlines>
          <c:spPr>
            <a:ln w="9525" cap="flat">
              <a:solidFill>
                <a:srgbClr val="7A7A7A"/>
              </a:solidFill>
              <a:custDash>
                <a:ds d="200000" sp="200000"/>
              </a:custDash>
              <a:miter lim="400000"/>
            </a:ln>
          </c:spPr>
        </c:minorGridlines>
        <c:numFmt formatCode="General" sourceLinked="0"/>
        <c:majorTickMark val="none"/>
        <c:minorTickMark val="none"/>
        <c:tickLblPos val="low"/>
        <c:spPr>
          <a:ln w="9525" cap="flat">
            <a:solidFill>
              <a:srgbClr val="12DBE3"/>
            </a:solidFill>
            <a:prstDash val="solid"/>
            <a:miter lim="400000"/>
          </a:ln>
        </c:spPr>
        <c:txPr>
          <a:bodyPr rot="0"/>
          <a:lstStyle/>
          <a:p>
            <a:pPr lvl="0">
              <a:defRPr sz="1600" b="0" i="1" u="none" strike="noStrike">
                <a:solidFill>
                  <a:srgbClr val="11DBE3"/>
                </a:solidFill>
                <a:effectLst/>
                <a:latin typeface="Futura"/>
              </a:defRPr>
            </a:pPr>
            <a:endParaRPr lang="ko-KR"/>
          </a:p>
        </c:txPr>
        <c:crossAx val="105690752"/>
        <c:crosses val="autoZero"/>
        <c:auto val="1"/>
        <c:lblAlgn val="ctr"/>
        <c:lblOffset val="100"/>
        <c:noMultiLvlLbl val="1"/>
      </c:catAx>
      <c:valAx>
        <c:axId val="105690752"/>
        <c:scaling>
          <c:orientation val="minMax"/>
        </c:scaling>
        <c:delete val="0"/>
        <c:axPos val="l"/>
        <c:majorGridlines>
          <c:spPr>
            <a:ln w="9525" cap="flat">
              <a:solidFill>
                <a:srgbClr val="7A7A7A"/>
              </a:solidFill>
              <a:custDash>
                <a:ds d="200000" sp="200000"/>
              </a:custDash>
              <a:miter lim="400000"/>
            </a:ln>
          </c:spPr>
        </c:majorGridlines>
        <c:numFmt formatCode="#\ ##/16" sourceLinked="0"/>
        <c:majorTickMark val="none"/>
        <c:minorTickMark val="none"/>
        <c:tickLblPos val="nextTo"/>
        <c:spPr>
          <a:ln w="9525" cap="flat">
            <a:solidFill>
              <a:srgbClr val="12DBE3"/>
            </a:solidFill>
            <a:prstDash val="solid"/>
            <a:miter lim="400000"/>
          </a:ln>
        </c:spPr>
        <c:txPr>
          <a:bodyPr rot="0"/>
          <a:lstStyle/>
          <a:p>
            <a:pPr lvl="0">
              <a:defRPr sz="1400" b="0" i="0" u="none" strike="noStrike">
                <a:solidFill>
                  <a:srgbClr val="12DBE3"/>
                </a:solidFill>
                <a:effectLst>
                  <a:outerShdw dist="38100" dir="2700000" rotWithShape="0">
                    <a:srgbClr val="000000"/>
                  </a:outerShdw>
                </a:effectLst>
                <a:latin typeface="Gill Sans"/>
              </a:defRPr>
            </a:pPr>
            <a:endParaRPr lang="ko-KR"/>
          </a:p>
        </c:txPr>
        <c:crossAx val="33189376"/>
        <c:crosses val="autoZero"/>
        <c:crossBetween val="midCat"/>
        <c:majorUnit val="150"/>
        <c:minorUnit val="75"/>
      </c:valAx>
      <c:spPr>
        <a:noFill/>
        <a:ln w="9525" cap="flat">
          <a:solidFill>
            <a:srgbClr val="12DBE3"/>
          </a:solidFill>
          <a:prstDash val="solid"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roundedCorners val="0"/>
  <c:style val="2"/>
  <c:chart>
    <c:title>
      <c:tx>
        <c:rich>
          <a:bodyPr rot="0"/>
          <a:lstStyle/>
          <a:p>
            <a:pPr lvl="0"/>
            <a:endParaRPr lang="ko-KR" altLang="en-US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6.5217399999999995E-2"/>
          <c:y val="5.9774000000000001E-2"/>
          <c:w val="0.86956500000000003"/>
          <c:h val="0.796987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SECTION</c:v>
                </c:pt>
              </c:strCache>
            </c:strRef>
          </c:tx>
          <c:spPr>
            <a:solidFill>
              <a:srgbClr val="06AAAF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</c:dPt>
          <c:dPt>
            <c:idx val="1"/>
            <c:bubble3D val="0"/>
            <c:spPr>
              <a:solidFill>
                <a:srgbClr val="03797E"/>
              </a:solidFill>
              <a:ln w="12700" cap="flat">
                <a:noFill/>
                <a:miter lim="400000"/>
              </a:ln>
              <a:effectLst/>
            </c:spPr>
          </c:dPt>
          <c:dPt>
            <c:idx val="2"/>
            <c:bubble3D val="0"/>
            <c:spPr>
              <a:solidFill>
                <a:srgbClr val="005659"/>
              </a:solidFill>
              <a:ln w="12700" cap="flat">
                <a:noFill/>
                <a:miter lim="400000"/>
              </a:ln>
              <a:effectLst/>
            </c:spPr>
          </c:dPt>
          <c:dPt>
            <c:idx val="3"/>
            <c:bubble3D val="0"/>
            <c:spPr>
              <a:solidFill>
                <a:srgbClr val="014548"/>
              </a:solidFill>
              <a:ln w="12700" cap="flat">
                <a:noFill/>
                <a:miter lim="400000"/>
              </a:ln>
              <a:effectLst/>
            </c:spPr>
          </c:dPt>
          <c:dPt>
            <c:idx val="4"/>
            <c:bubble3D val="0"/>
            <c:spPr>
              <a:solidFill>
                <a:srgbClr val="013536"/>
              </a:solidFill>
              <a:ln w="12700" cap="flat">
                <a:noFill/>
                <a:miter lim="400000"/>
              </a:ln>
              <a:effectLst/>
            </c:spPr>
          </c:dPt>
          <c:dPt>
            <c:idx val="5"/>
            <c:bubble3D val="0"/>
            <c:explosion val="15"/>
            <c:spPr>
              <a:solidFill>
                <a:srgbClr val="12DBE3"/>
              </a:solidFill>
              <a:ln w="12700" cap="flat">
                <a:noFill/>
                <a:miter lim="400000"/>
              </a:ln>
              <a:effectLst/>
            </c:spPr>
          </c:dPt>
          <c:dLbls>
            <c:numFmt formatCode="0%" sourceLinked="0"/>
            <c:txPr>
              <a:bodyPr/>
              <a:lstStyle/>
              <a:p>
                <a:pPr lvl="0">
                  <a:defRPr sz="1800" b="1" i="0" u="none" strike="noStrike">
                    <a:solidFill>
                      <a:srgbClr val="FFFFFF"/>
                    </a:solidFill>
                    <a:effectLst/>
                    <a:latin typeface="Futura Condensed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6.8728499999999998E-3"/>
          <c:y val="0.94960599999999995"/>
          <c:w val="0.98625399999999996"/>
          <c:h val="6.2893699999999997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/>
        <a:lstStyle/>
        <a:p>
          <a:pPr lvl="0">
            <a:defRPr sz="1400" b="0" i="0" u="none" strike="noStrike">
              <a:solidFill>
                <a:srgbClr val="11DBE3"/>
              </a:solidFill>
              <a:effectLst/>
              <a:latin typeface="Gill Sans"/>
            </a:defRPr>
          </a:pPr>
          <a:endParaRPr lang="ko-KR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43392984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부제">
    <p:bg>
      <p:bgPr>
        <a:solidFill>
          <a:srgbClr val="0123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제목 텍스트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본문 첫 번째 줄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본문 두 번째 줄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본문 세 번째 줄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본문 네 번째 줄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본문 다섯 번째 줄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제목 텍스트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본문 첫 번째 줄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본문 두 번째 줄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본문 세 번째 줄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본문 네 번째 줄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본문 다섯 번째 줄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중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제목 텍스트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제목 텍스트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본문 첫 번째 줄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본문 두 번째 줄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본문 세 번째 줄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본문 네 번째 줄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본문 다섯 번째 줄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제목 텍스트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제목 텍스트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본문 첫 번째 줄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본문 두 번째 줄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본문 세 번째 줄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본문 네 번째 줄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본문 다섯 번째 줄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제목 텍스트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본문 첫 번째 줄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본문 두 번째 줄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본문 세 번째 줄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본문 네 번째 줄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본문 다섯 번째 줄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본문 첫 번째 줄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본문 두 번째 줄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본문 세 번째 줄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본문 네 번째 줄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본문 다섯 번째 줄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제목 텍스트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본문 첫 번째 줄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본문 두 번째 줄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본문 세 번째 줄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본문 네 번째 줄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본문 다섯 번째 줄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Apple SD 산돌고딕 Neo 옅은체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Apple SD 산돌고딕 Neo 옅은체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Apple SD 산돌고딕 Neo 옅은체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Apple SD 산돌고딕 Neo 옅은체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Apple SD 산돌고딕 Neo 옅은체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Apple SD 산돌고딕 Neo 옅은체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Apple SD 산돌고딕 Neo 옅은체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Apple SD 산돌고딕 Neo 옅은체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Apple SD 산돌고딕 Neo 옅은체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Apple SD 산돌고딕 Neo 옅은체"/>
        </a:defRPr>
      </a:lvl1pPr>
      <a:lvl2pPr marL="889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Apple SD 산돌고딕 Neo 옅은체"/>
        </a:defRPr>
      </a:lvl2pPr>
      <a:lvl3pPr marL="1333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Apple SD 산돌고딕 Neo 옅은체"/>
        </a:defRPr>
      </a:lvl3pPr>
      <a:lvl4pPr marL="1778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Apple SD 산돌고딕 Neo 옅은체"/>
        </a:defRPr>
      </a:lvl4pPr>
      <a:lvl5pPr marL="2222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Apple SD 산돌고딕 Neo 옅은체"/>
        </a:defRPr>
      </a:lvl5pPr>
      <a:lvl6pPr marL="2667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Apple SD 산돌고딕 Neo 옅은체"/>
        </a:defRPr>
      </a:lvl6pPr>
      <a:lvl7pPr marL="3111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Apple SD 산돌고딕 Neo 옅은체"/>
        </a:defRPr>
      </a:lvl7pPr>
      <a:lvl8pPr marL="3556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Apple SD 산돌고딕 Neo 옅은체"/>
        </a:defRPr>
      </a:lvl8pPr>
      <a:lvl9pPr marL="4000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Apple SD 산돌고딕 Neo 옅은체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Apple SD 산돌고딕 Neo 옅은체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Apple SD 산돌고딕 Neo 옅은체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Apple SD 산돌고딕 Neo 옅은체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Apple SD 산돌고딕 Neo 옅은체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Apple SD 산돌고딕 Neo 옅은체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Apple SD 산돌고딕 Neo 옅은체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Apple SD 산돌고딕 Neo 옅은체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Apple SD 산돌고딕 Neo 옅은체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Apple SD 산돌고딕 Neo 옅은체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6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8"/>
          <p:cNvGrpSpPr/>
          <p:nvPr/>
        </p:nvGrpSpPr>
        <p:grpSpPr>
          <a:xfrm>
            <a:off x="1252786" y="331525"/>
            <a:ext cx="7042151" cy="7042150"/>
            <a:chOff x="322644" y="579219"/>
            <a:chExt cx="7042150" cy="7042150"/>
          </a:xfrm>
        </p:grpSpPr>
        <p:graphicFrame>
          <p:nvGraphicFramePr>
            <p:cNvPr id="32" name="Chart 32"/>
            <p:cNvGraphicFramePr/>
            <p:nvPr>
              <p:extLst>
                <p:ext uri="{D42A27DB-BD31-4B8C-83A1-F6EECF244321}">
                  <p14:modId xmlns:p14="http://schemas.microsoft.com/office/powerpoint/2010/main" val="3381098951"/>
                </p:ext>
              </p:extLst>
            </p:nvPr>
          </p:nvGraphicFramePr>
          <p:xfrm>
            <a:off x="322644" y="579219"/>
            <a:ext cx="7042151" cy="704215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33" name="Shape 33"/>
            <p:cNvSpPr/>
            <p:nvPr/>
          </p:nvSpPr>
          <p:spPr>
            <a:xfrm>
              <a:off x="620065" y="876639"/>
              <a:ext cx="6447310" cy="6447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9FC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graphicFrame>
          <p:nvGraphicFramePr>
            <p:cNvPr id="34" name="Chart 34"/>
            <p:cNvGraphicFramePr/>
            <p:nvPr/>
          </p:nvGraphicFramePr>
          <p:xfrm>
            <a:off x="762950" y="1010958"/>
            <a:ext cx="6178672" cy="617867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35" name="Shape 35"/>
            <p:cNvSpPr/>
            <p:nvPr/>
          </p:nvSpPr>
          <p:spPr>
            <a:xfrm>
              <a:off x="978957" y="1226965"/>
              <a:ext cx="5746659" cy="5746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2639"/>
            </a:solidFill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graphicFrame>
          <p:nvGraphicFramePr>
            <p:cNvPr id="36" name="Chart 36"/>
            <p:cNvGraphicFramePr/>
            <p:nvPr/>
          </p:nvGraphicFramePr>
          <p:xfrm>
            <a:off x="1186123" y="1442698"/>
            <a:ext cx="5315193" cy="531519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37" name="Shape 37"/>
            <p:cNvSpPr/>
            <p:nvPr/>
          </p:nvSpPr>
          <p:spPr>
            <a:xfrm>
              <a:off x="1483543" y="1740118"/>
              <a:ext cx="4720353" cy="4720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2639"/>
            </a:solidFill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39" name="Shape 39"/>
          <p:cNvSpPr/>
          <p:nvPr/>
        </p:nvSpPr>
        <p:spPr>
          <a:xfrm>
            <a:off x="2891687" y="3371684"/>
            <a:ext cx="3781484" cy="738664"/>
          </a:xfrm>
          <a:prstGeom prst="rect">
            <a:avLst/>
          </a:prstGeom>
          <a:ln w="12700">
            <a:miter lim="400000"/>
          </a:ln>
          <a:effectLst>
            <a:outerShdw blurRad="101600" dist="100889" dir="5400000" rotWithShape="0">
              <a:srgbClr val="00A6AC"/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5100">
                <a:solidFill>
                  <a:srgbClr val="90D7DA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800" b="1" dirty="0" smtClean="0">
                <a:solidFill>
                  <a:schemeClr val="tx1"/>
                </a:solidFill>
              </a:rPr>
              <a:t>Safety </a:t>
            </a:r>
            <a:r>
              <a:rPr lang="ko-KR" altLang="en-US" sz="4800" b="1" dirty="0" smtClean="0">
                <a:solidFill>
                  <a:schemeClr val="tx1"/>
                </a:solidFill>
              </a:rPr>
              <a:t>유모차</a:t>
            </a:r>
            <a:endParaRPr sz="4800" b="1" dirty="0">
              <a:solidFill>
                <a:schemeClr val="tx1"/>
              </a:solidFill>
            </a:endParaRPr>
          </a:p>
        </p:txBody>
      </p:sp>
      <p:grpSp>
        <p:nvGrpSpPr>
          <p:cNvPr id="52" name="Group 52"/>
          <p:cNvGrpSpPr/>
          <p:nvPr/>
        </p:nvGrpSpPr>
        <p:grpSpPr>
          <a:xfrm>
            <a:off x="8826473" y="2516543"/>
            <a:ext cx="3539209" cy="3539209"/>
            <a:chOff x="0" y="0"/>
            <a:chExt cx="2686051" cy="2686051"/>
          </a:xfrm>
        </p:grpSpPr>
        <p:grpSp>
          <p:nvGrpSpPr>
            <p:cNvPr id="50" name="Group 50"/>
            <p:cNvGrpSpPr/>
            <p:nvPr/>
          </p:nvGrpSpPr>
          <p:grpSpPr>
            <a:xfrm>
              <a:off x="0" y="0"/>
              <a:ext cx="2686051" cy="2686051"/>
              <a:chOff x="123064" y="220928"/>
              <a:chExt cx="2686051" cy="2686051"/>
            </a:xfrm>
          </p:grpSpPr>
          <p:graphicFrame>
            <p:nvGraphicFramePr>
              <p:cNvPr id="46" name="Chart 46"/>
              <p:cNvGraphicFramePr/>
              <p:nvPr/>
            </p:nvGraphicFramePr>
            <p:xfrm>
              <a:off x="123064" y="220928"/>
              <a:ext cx="2686051" cy="268605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sp>
            <p:nvSpPr>
              <p:cNvPr id="47" name="Shape 47"/>
              <p:cNvSpPr/>
              <p:nvPr/>
            </p:nvSpPr>
            <p:spPr>
              <a:xfrm>
                <a:off x="236508" y="334372"/>
                <a:ext cx="2459164" cy="24591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009FC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4000"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graphicFrame>
            <p:nvGraphicFramePr>
              <p:cNvPr id="48" name="Chart 48"/>
              <p:cNvGraphicFramePr/>
              <p:nvPr/>
            </p:nvGraphicFramePr>
            <p:xfrm>
              <a:off x="291008" y="385604"/>
              <a:ext cx="2356699" cy="2356699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"/>
              </a:graphicData>
            </a:graphic>
          </p:graphicFrame>
          <p:sp>
            <p:nvSpPr>
              <p:cNvPr id="49" name="Shape 49"/>
              <p:cNvSpPr/>
              <p:nvPr/>
            </p:nvSpPr>
            <p:spPr>
              <a:xfrm>
                <a:off x="373398" y="467993"/>
                <a:ext cx="2191918" cy="21919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002639"/>
              </a:solidFill>
              <a:ln w="25400" cap="flat">
                <a:solidFill>
                  <a:srgbClr val="000000">
                    <a:alpha val="0"/>
                  </a:srgb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4000"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</p:grpSp>
        <p:sp>
          <p:nvSpPr>
            <p:cNvPr id="51" name="Shape 51"/>
            <p:cNvSpPr/>
            <p:nvPr/>
          </p:nvSpPr>
          <p:spPr>
            <a:xfrm>
              <a:off x="378279" y="1156158"/>
              <a:ext cx="1929504" cy="3737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101600" dist="100889" dir="5400000" rotWithShape="0">
                <a:srgbClr val="00A6AC"/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>
                  <a:solidFill>
                    <a:srgbClr val="90D7DA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3200" b="1" dirty="0" smtClean="0">
                  <a:solidFill>
                    <a:schemeClr val="tx1"/>
                  </a:solidFill>
                </a:rPr>
                <a:t>Team </a:t>
              </a:r>
              <a:r>
                <a:rPr lang="en-US" sz="3200" b="1" dirty="0" err="1" smtClean="0">
                  <a:solidFill>
                    <a:schemeClr val="tx1"/>
                  </a:solidFill>
                </a:rPr>
                <a:t>MyWaY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52"/>
          <p:cNvGrpSpPr/>
          <p:nvPr/>
        </p:nvGrpSpPr>
        <p:grpSpPr>
          <a:xfrm>
            <a:off x="8021056" y="5730210"/>
            <a:ext cx="4023390" cy="4023390"/>
            <a:chOff x="0" y="0"/>
            <a:chExt cx="2686051" cy="2686051"/>
          </a:xfrm>
        </p:grpSpPr>
        <p:grpSp>
          <p:nvGrpSpPr>
            <p:cNvPr id="24" name="Group 50"/>
            <p:cNvGrpSpPr/>
            <p:nvPr/>
          </p:nvGrpSpPr>
          <p:grpSpPr>
            <a:xfrm>
              <a:off x="0" y="0"/>
              <a:ext cx="2686051" cy="2686051"/>
              <a:chOff x="123064" y="220928"/>
              <a:chExt cx="2686051" cy="2686051"/>
            </a:xfrm>
          </p:grpSpPr>
          <p:graphicFrame>
            <p:nvGraphicFramePr>
              <p:cNvPr id="26" name="Chart 46"/>
              <p:cNvGraphicFramePr/>
              <p:nvPr/>
            </p:nvGraphicFramePr>
            <p:xfrm>
              <a:off x="123064" y="220928"/>
              <a:ext cx="2686051" cy="268605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7"/>
              </a:graphicData>
            </a:graphic>
          </p:graphicFrame>
          <p:sp>
            <p:nvSpPr>
              <p:cNvPr id="27" name="Shape 47"/>
              <p:cNvSpPr/>
              <p:nvPr/>
            </p:nvSpPr>
            <p:spPr>
              <a:xfrm>
                <a:off x="236508" y="334372"/>
                <a:ext cx="2459164" cy="24591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009FC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4000"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graphicFrame>
            <p:nvGraphicFramePr>
              <p:cNvPr id="28" name="Chart 48"/>
              <p:cNvGraphicFramePr/>
              <p:nvPr>
                <p:extLst>
                  <p:ext uri="{D42A27DB-BD31-4B8C-83A1-F6EECF244321}">
                    <p14:modId xmlns:p14="http://schemas.microsoft.com/office/powerpoint/2010/main" val="3795381973"/>
                  </p:ext>
                </p:extLst>
              </p:nvPr>
            </p:nvGraphicFramePr>
            <p:xfrm>
              <a:off x="291008" y="385604"/>
              <a:ext cx="2356699" cy="2356699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8"/>
              </a:graphicData>
            </a:graphic>
          </p:graphicFrame>
          <p:sp>
            <p:nvSpPr>
              <p:cNvPr id="29" name="Shape 49"/>
              <p:cNvSpPr/>
              <p:nvPr/>
            </p:nvSpPr>
            <p:spPr>
              <a:xfrm>
                <a:off x="373398" y="467993"/>
                <a:ext cx="2191918" cy="21919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002639"/>
              </a:solidFill>
              <a:ln w="25400" cap="flat">
                <a:solidFill>
                  <a:srgbClr val="000000">
                    <a:alpha val="0"/>
                  </a:srgb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4000"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</p:grpSp>
        <p:sp>
          <p:nvSpPr>
            <p:cNvPr id="25" name="Shape 51"/>
            <p:cNvSpPr/>
            <p:nvPr/>
          </p:nvSpPr>
          <p:spPr>
            <a:xfrm>
              <a:off x="411440" y="1055362"/>
              <a:ext cx="1863182" cy="575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101600" dist="100889" dir="5400000" rotWithShape="0">
                <a:srgbClr val="00A6AC"/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>
                  <a:solidFill>
                    <a:srgbClr val="90D7DA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800" b="1" dirty="0" smtClean="0">
                  <a:solidFill>
                    <a:schemeClr val="tx1"/>
                  </a:solidFill>
                </a:rPr>
                <a:t>20132752 </a:t>
              </a:r>
              <a:r>
                <a:rPr lang="ko-KR" altLang="en-US" sz="2800" b="1" dirty="0" smtClean="0">
                  <a:solidFill>
                    <a:schemeClr val="tx1"/>
                  </a:solidFill>
                </a:rPr>
                <a:t>한승진</a:t>
              </a:r>
              <a:endParaRPr lang="en-US" altLang="ko-KR" sz="2800" b="1" dirty="0" smtClean="0">
                <a:solidFill>
                  <a:schemeClr val="tx1"/>
                </a:solidFill>
              </a:endParaRP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800" b="1" dirty="0" smtClean="0">
                  <a:solidFill>
                    <a:schemeClr val="tx1"/>
                  </a:solidFill>
                </a:rPr>
                <a:t>20130000 </a:t>
              </a:r>
              <a:r>
                <a:rPr lang="ko-KR" altLang="en-US" sz="2800" b="1" dirty="0" smtClean="0">
                  <a:solidFill>
                    <a:schemeClr val="tx1"/>
                  </a:solidFill>
                </a:rPr>
                <a:t>원영건</a:t>
              </a:r>
              <a:endParaRPr sz="2800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9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00"/>
                            </p:stCondLst>
                            <p:childTnLst>
                              <p:par>
                                <p:cTn id="16" presetID="9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1" animBg="1" advAuto="0"/>
      <p:bldP spid="39" grpId="4" animBg="1" advAuto="0"/>
      <p:bldP spid="52" grpId="2" animBg="1" advAuto="0"/>
      <p:bldP spid="23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6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1427747" y="331485"/>
            <a:ext cx="2834110" cy="784830"/>
          </a:xfrm>
          <a:prstGeom prst="rect">
            <a:avLst/>
          </a:prstGeom>
          <a:ln w="12700">
            <a:miter lim="400000"/>
          </a:ln>
          <a:effectLst>
            <a:outerShdw blurRad="101600" dist="100889" dir="5400000" rotWithShape="0">
              <a:srgbClr val="00A6AC"/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5100" u="sng">
                <a:solidFill>
                  <a:srgbClr val="90D7DA"/>
                </a:solidFill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lang="ko-KR" altLang="en-US" sz="5100" u="sng" dirty="0" smtClean="0">
                <a:solidFill>
                  <a:srgbClr val="90D7DA"/>
                </a:solidFill>
              </a:rPr>
              <a:t>작품 개요</a:t>
            </a:r>
            <a:endParaRPr sz="5100" u="sng" dirty="0">
              <a:solidFill>
                <a:srgbClr val="90D7DA"/>
              </a:solidFill>
            </a:endParaRPr>
          </a:p>
        </p:txBody>
      </p:sp>
      <p:sp>
        <p:nvSpPr>
          <p:cNvPr id="97" name="Shape 97"/>
          <p:cNvSpPr/>
          <p:nvPr/>
        </p:nvSpPr>
        <p:spPr>
          <a:xfrm>
            <a:off x="6705568" y="1716529"/>
            <a:ext cx="65" cy="630942"/>
          </a:xfrm>
          <a:prstGeom prst="rect">
            <a:avLst/>
          </a:prstGeom>
          <a:ln w="12700">
            <a:miter lim="400000"/>
          </a:ln>
          <a:effectLst>
            <a:outerShdw blurRad="101600" dist="100889" dir="5400000" rotWithShape="0">
              <a:srgbClr val="00A6AC"/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100">
                <a:solidFill>
                  <a:srgbClr val="90D7DA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endParaRPr sz="4100" dirty="0">
              <a:solidFill>
                <a:srgbClr val="90D7DA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65896" y="2572544"/>
            <a:ext cx="10265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31804" y="1734786"/>
            <a:ext cx="11514371" cy="50270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4000" b="1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Apple SD 산돌고딕 Neo 옅은체"/>
              </a:rPr>
              <a:t>현재 </a:t>
            </a:r>
            <a:r>
              <a:rPr lang="ko-KR" altLang="en-US" sz="4000" b="1" dirty="0" smtClean="0"/>
              <a:t>상용화된 </a:t>
            </a:r>
            <a:r>
              <a:rPr kumimoji="0" lang="ko-KR" altLang="en-US" sz="4000" b="1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Apple SD 산돌고딕 Neo 옅은체"/>
              </a:rPr>
              <a:t>유모차는 수동으로만 멈출 수 있어 </a:t>
            </a:r>
            <a:endParaRPr kumimoji="0" lang="en-US" altLang="ko-KR" sz="4000" b="1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sym typeface="Apple SD 산돌고딕 Neo 옅은체"/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4000" b="1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Apple SD 산돌고딕 Neo 옅은체"/>
              </a:rPr>
              <a:t>안전성이 부족하여 아이의 안전성이 우려됨</a:t>
            </a:r>
            <a:endParaRPr kumimoji="0" lang="en-US" altLang="ko-KR" sz="4000" b="1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sym typeface="Apple SD 산돌고딕 Neo 옅은체"/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4000" b="1" dirty="0"/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4000" b="1" dirty="0" smtClean="0"/>
              <a:t>기본 유모차에 </a:t>
            </a:r>
            <a:r>
              <a:rPr lang="ko-KR" altLang="en-US" sz="4000" b="1" dirty="0" err="1" smtClean="0"/>
              <a:t>아두이노</a:t>
            </a:r>
            <a:r>
              <a:rPr lang="ko-KR" altLang="en-US" sz="4000" b="1" dirty="0" smtClean="0"/>
              <a:t> 센서 및 자동제어 장치를</a:t>
            </a:r>
            <a:endParaRPr lang="en-US" altLang="ko-KR" sz="4000" b="1" dirty="0" smtClean="0"/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4000" b="1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Apple SD 산돌고딕 Neo 옅은체"/>
              </a:rPr>
              <a:t>부착하고 </a:t>
            </a:r>
            <a:r>
              <a:rPr kumimoji="0" lang="ko-KR" altLang="en-US" sz="4000" b="1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Apple SD 산돌고딕 Neo 옅은체"/>
              </a:rPr>
              <a:t>블루투스로</a:t>
            </a:r>
            <a:r>
              <a:rPr kumimoji="0" lang="ko-KR" altLang="en-US" sz="4000" b="1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Apple SD 산돌고딕 Neo 옅은체"/>
              </a:rPr>
              <a:t> </a:t>
            </a:r>
            <a:r>
              <a:rPr kumimoji="0" lang="ko-KR" altLang="en-US" sz="4000" b="1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Apple SD 산돌고딕 Neo 옅은체"/>
              </a:rPr>
              <a:t>스마트폰</a:t>
            </a:r>
            <a:r>
              <a:rPr kumimoji="0" lang="ko-KR" altLang="en-US" sz="4000" b="1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Apple SD 산돌고딕 Neo 옅은체"/>
              </a:rPr>
              <a:t> </a:t>
            </a:r>
            <a:r>
              <a:rPr kumimoji="0" lang="ko-KR" altLang="en-US" sz="4000" b="1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Apple SD 산돌고딕 Neo 옅은체"/>
              </a:rPr>
              <a:t>어플과</a:t>
            </a:r>
            <a:r>
              <a:rPr lang="en-US" altLang="ko-KR" sz="4000" b="1" dirty="0"/>
              <a:t> </a:t>
            </a:r>
            <a:r>
              <a:rPr lang="ko-KR" altLang="en-US" sz="4000" b="1" dirty="0" smtClean="0"/>
              <a:t>연동하여 </a:t>
            </a:r>
            <a:endParaRPr lang="en-US" altLang="ko-KR" sz="4000" b="1" dirty="0" smtClean="0"/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4000" b="1" dirty="0" smtClean="0"/>
              <a:t>유모차의 현재 정보를 받아옴으로써 안정성 증진과</a:t>
            </a:r>
            <a:endParaRPr lang="en-US" altLang="ko-KR" sz="4000" b="1" dirty="0" smtClean="0"/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4000" b="1" dirty="0" smtClean="0"/>
              <a:t>편의를 꾀</a:t>
            </a:r>
            <a:r>
              <a:rPr lang="ko-KR" altLang="en-US" sz="4000" b="1" dirty="0"/>
              <a:t>함</a:t>
            </a:r>
            <a:endParaRPr lang="en-US" altLang="ko-KR" sz="4000" b="1" dirty="0"/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Apple SD 산돌고딕 Neo 옅은체"/>
            </a:endParaRPr>
          </a:p>
        </p:txBody>
      </p:sp>
      <p:sp>
        <p:nvSpPr>
          <p:cNvPr id="7" name="Shape 118"/>
          <p:cNvSpPr/>
          <p:nvPr/>
        </p:nvSpPr>
        <p:spPr>
          <a:xfrm>
            <a:off x="305036" y="1422400"/>
            <a:ext cx="12394738" cy="8115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5" h="21600" extrusionOk="0">
                <a:moveTo>
                  <a:pt x="1480" y="69"/>
                </a:moveTo>
                <a:lnTo>
                  <a:pt x="21371" y="0"/>
                </a:lnTo>
                <a:cubicBezTo>
                  <a:pt x="21247" y="3598"/>
                  <a:pt x="21247" y="7202"/>
                  <a:pt x="21371" y="10800"/>
                </a:cubicBezTo>
                <a:cubicBezTo>
                  <a:pt x="21433" y="12601"/>
                  <a:pt x="21525" y="14410"/>
                  <a:pt x="21371" y="16200"/>
                </a:cubicBezTo>
                <a:cubicBezTo>
                  <a:pt x="21207" y="18096"/>
                  <a:pt x="20772" y="19916"/>
                  <a:pt x="20095" y="21531"/>
                </a:cubicBezTo>
                <a:lnTo>
                  <a:pt x="91" y="21600"/>
                </a:lnTo>
                <a:cubicBezTo>
                  <a:pt x="223" y="18003"/>
                  <a:pt x="223" y="14397"/>
                  <a:pt x="91" y="10800"/>
                </a:cubicBezTo>
                <a:cubicBezTo>
                  <a:pt x="24" y="8999"/>
                  <a:pt x="-75" y="7188"/>
                  <a:pt x="91" y="5400"/>
                </a:cubicBezTo>
                <a:cubicBezTo>
                  <a:pt x="268" y="3482"/>
                  <a:pt x="745" y="1655"/>
                  <a:pt x="1480" y="69"/>
                </a:cubicBezTo>
                <a:close/>
              </a:path>
            </a:pathLst>
          </a:custGeom>
          <a:ln>
            <a:solidFill>
              <a:srgbClr val="12DBE3"/>
            </a:solidFill>
            <a:miter lim="400000"/>
          </a:ln>
          <a:effectLst>
            <a:outerShdw blurRad="101600" dist="100889" dir="5400000" rotWithShape="0">
              <a:srgbClr val="00A6AC"/>
            </a:outerShdw>
          </a:effectLst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2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1" animBg="1" advAuto="0"/>
      <p:bldP spid="97" grpId="2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6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2405647" y="331485"/>
            <a:ext cx="2834110" cy="784830"/>
          </a:xfrm>
          <a:prstGeom prst="rect">
            <a:avLst/>
          </a:prstGeom>
          <a:ln w="12700">
            <a:miter lim="400000"/>
          </a:ln>
          <a:effectLst>
            <a:outerShdw blurRad="101600" dist="100889" dir="5400000" rotWithShape="0">
              <a:srgbClr val="00A6AC"/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5100" u="sng">
                <a:solidFill>
                  <a:srgbClr val="90D7DA"/>
                </a:solidFill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lang="ko-KR" altLang="en-US" sz="5100" b="1" u="sng" dirty="0" smtClean="0">
                <a:solidFill>
                  <a:srgbClr val="90D7DA"/>
                </a:solidFill>
              </a:rPr>
              <a:t>작동 원리</a:t>
            </a:r>
            <a:endParaRPr sz="5100" b="1" u="sng" dirty="0">
              <a:solidFill>
                <a:srgbClr val="90D7DA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2832067" y="1741929"/>
            <a:ext cx="65" cy="630942"/>
          </a:xfrm>
          <a:prstGeom prst="rect">
            <a:avLst/>
          </a:prstGeom>
          <a:ln w="12700">
            <a:miter lim="400000"/>
          </a:ln>
          <a:effectLst>
            <a:outerShdw blurRad="101600" dist="100889" dir="5400000" rotWithShape="0">
              <a:srgbClr val="00A6AC"/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100">
                <a:solidFill>
                  <a:srgbClr val="90D7DA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endParaRPr sz="4100" dirty="0">
              <a:solidFill>
                <a:srgbClr val="90D7DA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2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1" animBg="1" advAuto="0"/>
      <p:bldP spid="101" grpId="2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6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464546" y="285750"/>
            <a:ext cx="6716307" cy="876301"/>
          </a:xfrm>
          <a:prstGeom prst="rect">
            <a:avLst/>
          </a:prstGeom>
          <a:ln w="12700">
            <a:miter lim="400000"/>
          </a:ln>
          <a:effectLst>
            <a:outerShdw blurRad="101600" dist="100889" dir="5400000" rotWithShape="0">
              <a:srgbClr val="00A6AC"/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5100" u="sng">
                <a:solidFill>
                  <a:srgbClr val="90D7DA"/>
                </a:solidFill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5100" u="sng">
                <a:solidFill>
                  <a:srgbClr val="90D7DA"/>
                </a:solidFill>
              </a:rPr>
              <a:t>CONTENT Include Movie</a:t>
            </a:r>
          </a:p>
        </p:txBody>
      </p:sp>
      <p:grpSp>
        <p:nvGrpSpPr>
          <p:cNvPr id="115" name="Group 115"/>
          <p:cNvGrpSpPr/>
          <p:nvPr/>
        </p:nvGrpSpPr>
        <p:grpSpPr>
          <a:xfrm>
            <a:off x="1719970" y="1794630"/>
            <a:ext cx="9945859" cy="7046439"/>
            <a:chOff x="0" y="0"/>
            <a:chExt cx="9945857" cy="7046437"/>
          </a:xfrm>
        </p:grpSpPr>
        <p:grpSp>
          <p:nvGrpSpPr>
            <p:cNvPr id="113" name="Group 113"/>
            <p:cNvGrpSpPr/>
            <p:nvPr/>
          </p:nvGrpSpPr>
          <p:grpSpPr>
            <a:xfrm>
              <a:off x="0" y="0"/>
              <a:ext cx="9945858" cy="7046438"/>
              <a:chOff x="0" y="0"/>
              <a:chExt cx="9945857" cy="7046437"/>
            </a:xfrm>
          </p:grpSpPr>
          <p:sp>
            <p:nvSpPr>
              <p:cNvPr id="110" name="Shape 110"/>
              <p:cNvSpPr/>
              <p:nvPr/>
            </p:nvSpPr>
            <p:spPr>
              <a:xfrm>
                <a:off x="0" y="0"/>
                <a:ext cx="9945858" cy="5717072"/>
              </a:xfrm>
              <a:prstGeom prst="rect">
                <a:avLst/>
              </a:prstGeom>
              <a:noFill/>
              <a:ln w="25400" cap="flat">
                <a:solidFill>
                  <a:srgbClr val="12DBE3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11" name="Shape 111"/>
              <p:cNvSpPr/>
              <p:nvPr/>
            </p:nvSpPr>
            <p:spPr>
              <a:xfrm>
                <a:off x="3713212" y="5711287"/>
                <a:ext cx="2519433" cy="1251237"/>
              </a:xfrm>
              <a:prstGeom prst="rect">
                <a:avLst/>
              </a:prstGeom>
              <a:noFill/>
              <a:ln w="25400" cap="flat">
                <a:solidFill>
                  <a:srgbClr val="12DBE3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12" name="Shape 112"/>
              <p:cNvSpPr/>
              <p:nvPr/>
            </p:nvSpPr>
            <p:spPr>
              <a:xfrm>
                <a:off x="2250262" y="6969438"/>
                <a:ext cx="5445329" cy="77000"/>
              </a:xfrm>
              <a:prstGeom prst="rect">
                <a:avLst/>
              </a:prstGeom>
              <a:noFill/>
              <a:ln w="25400" cap="flat">
                <a:solidFill>
                  <a:srgbClr val="12DBE3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2400">
                    <a:solidFill>
                      <a:srgbClr val="000000"/>
                    </a:solidFill>
                  </a:defRPr>
                </a:lvl1pPr>
              </a:lstStyle>
              <a:p>
                <a:pPr lvl="0">
                  <a:defRPr sz="1800"/>
                </a:pPr>
                <a:r>
                  <a:rPr sz="2400"/>
                  <a:t>ㅊ</a:t>
                </a:r>
              </a:p>
            </p:txBody>
          </p:sp>
        </p:grpSp>
        <p:sp>
          <p:nvSpPr>
            <p:cNvPr id="114" name="Shape 114"/>
            <p:cNvSpPr/>
            <p:nvPr/>
          </p:nvSpPr>
          <p:spPr>
            <a:xfrm>
              <a:off x="215900" y="190500"/>
              <a:ext cx="9514058" cy="5361472"/>
            </a:xfrm>
            <a:prstGeom prst="rect">
              <a:avLst/>
            </a:prstGeom>
            <a:noFill/>
            <a:ln w="25400" cap="flat">
              <a:solidFill>
                <a:srgbClr val="12DBE3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000000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1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6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466166" y="285750"/>
            <a:ext cx="6713068" cy="876301"/>
          </a:xfrm>
          <a:prstGeom prst="rect">
            <a:avLst/>
          </a:prstGeom>
          <a:ln w="12700">
            <a:miter lim="400000"/>
          </a:ln>
          <a:effectLst>
            <a:outerShdw blurRad="101600" dist="100889" dir="5400000" rotWithShape="0">
              <a:srgbClr val="00A6AC"/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5100" u="sng">
                <a:solidFill>
                  <a:srgbClr val="90D7DA"/>
                </a:solidFill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5100" u="sng">
                <a:solidFill>
                  <a:srgbClr val="90D7DA"/>
                </a:solidFill>
              </a:rPr>
              <a:t>CONTENT Include Chart </a:t>
            </a:r>
          </a:p>
        </p:txBody>
      </p:sp>
      <p:sp>
        <p:nvSpPr>
          <p:cNvPr id="118" name="Shape 118"/>
          <p:cNvSpPr/>
          <p:nvPr/>
        </p:nvSpPr>
        <p:spPr>
          <a:xfrm>
            <a:off x="305036" y="1422400"/>
            <a:ext cx="12394738" cy="8115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5" h="21600" extrusionOk="0">
                <a:moveTo>
                  <a:pt x="1480" y="69"/>
                </a:moveTo>
                <a:lnTo>
                  <a:pt x="21371" y="0"/>
                </a:lnTo>
                <a:cubicBezTo>
                  <a:pt x="21247" y="3598"/>
                  <a:pt x="21247" y="7202"/>
                  <a:pt x="21371" y="10800"/>
                </a:cubicBezTo>
                <a:cubicBezTo>
                  <a:pt x="21433" y="12601"/>
                  <a:pt x="21525" y="14410"/>
                  <a:pt x="21371" y="16200"/>
                </a:cubicBezTo>
                <a:cubicBezTo>
                  <a:pt x="21207" y="18096"/>
                  <a:pt x="20772" y="19916"/>
                  <a:pt x="20095" y="21531"/>
                </a:cubicBezTo>
                <a:lnTo>
                  <a:pt x="91" y="21600"/>
                </a:lnTo>
                <a:cubicBezTo>
                  <a:pt x="223" y="18003"/>
                  <a:pt x="223" y="14397"/>
                  <a:pt x="91" y="10800"/>
                </a:cubicBezTo>
                <a:cubicBezTo>
                  <a:pt x="24" y="8999"/>
                  <a:pt x="-75" y="7188"/>
                  <a:pt x="91" y="5400"/>
                </a:cubicBezTo>
                <a:cubicBezTo>
                  <a:pt x="268" y="3482"/>
                  <a:pt x="745" y="1655"/>
                  <a:pt x="1480" y="69"/>
                </a:cubicBezTo>
                <a:close/>
              </a:path>
            </a:pathLst>
          </a:custGeom>
          <a:ln>
            <a:solidFill>
              <a:srgbClr val="12DBE3"/>
            </a:solidFill>
            <a:miter lim="400000"/>
          </a:ln>
          <a:effectLst>
            <a:outerShdw blurRad="101600" dist="100889" dir="5400000" rotWithShape="0">
              <a:srgbClr val="00A6AC"/>
            </a:outerShdw>
          </a:effectLst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graphicFrame>
        <p:nvGraphicFramePr>
          <p:cNvPr id="119" name="Chart 119"/>
          <p:cNvGraphicFramePr/>
          <p:nvPr/>
        </p:nvGraphicFramePr>
        <p:xfrm>
          <a:off x="1138956" y="3410917"/>
          <a:ext cx="5367488" cy="3287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0" name="Chart 120"/>
          <p:cNvGraphicFramePr/>
          <p:nvPr/>
        </p:nvGraphicFramePr>
        <p:xfrm>
          <a:off x="7670800" y="3028950"/>
          <a:ext cx="3695700" cy="4032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1" animBg="1" advAuto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51</Words>
  <Application>Microsoft Office PowerPoint</Application>
  <PresentationFormat>사용자 지정</PresentationFormat>
  <Paragraphs>16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Black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LOVE</cp:lastModifiedBy>
  <cp:revision>5</cp:revision>
  <dcterms:modified xsi:type="dcterms:W3CDTF">2017-06-05T12:24:50Z</dcterms:modified>
</cp:coreProperties>
</file>