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9" r:id="rId3"/>
    <p:sldId id="263" r:id="rId4"/>
    <p:sldId id="264" r:id="rId5"/>
    <p:sldId id="262" r:id="rId6"/>
    <p:sldId id="276" r:id="rId7"/>
    <p:sldId id="265" r:id="rId8"/>
    <p:sldId id="280" r:id="rId9"/>
    <p:sldId id="269" r:id="rId10"/>
    <p:sldId id="268" r:id="rId11"/>
    <p:sldId id="282" r:id="rId12"/>
    <p:sldId id="270" r:id="rId13"/>
    <p:sldId id="283" r:id="rId14"/>
    <p:sldId id="278" r:id="rId15"/>
    <p:sldId id="279" r:id="rId16"/>
    <p:sldId id="258" r:id="rId17"/>
    <p:sldId id="281" r:id="rId18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9"/>
    </p:embeddedFont>
    <p:embeddedFont>
      <p:font typeface="KoPub돋움체 Medium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8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639" y="640637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Smart Four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2804" y="64063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123378-F495-43F6-AFCF-821EB5326A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61787" y="6314303"/>
            <a:ext cx="1236911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0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0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5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9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1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0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45DEA-4BFB-47AA-9CF3-D1E37813686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123378-F495-43F6-AFCF-821EB532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8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333639" y="6406378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Smart Four</a:t>
            </a:r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102804" y="640637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23378-F495-43F6-AFCF-821EB5326A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BzzzM0BpY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Smart Four</a:t>
            </a:r>
            <a:endParaRPr lang="ko-KR" altLang="en-US" b="1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가중치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와의 대결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662086" y="4912248"/>
            <a:ext cx="29738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5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2013136021 </a:t>
            </a:r>
            <a:r>
              <a:rPr lang="ko-KR" altLang="en-US" dirty="0" smtClean="0"/>
              <a:t>김영규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2013136096 </a:t>
            </a:r>
            <a:r>
              <a:rPr lang="ko-KR" altLang="en-US" dirty="0" smtClean="0"/>
              <a:t>이재호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26162" y="5272610"/>
            <a:ext cx="3109783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26162" y="5717451"/>
            <a:ext cx="3109783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526162" y="6174653"/>
            <a:ext cx="3109783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35924" y="6252519"/>
            <a:ext cx="12455610" cy="75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 말을 놓을 수 있는 </a:t>
            </a:r>
            <a:r>
              <a:rPr lang="ko-KR" altLang="en-US" b="1" dirty="0" smtClean="0"/>
              <a:t>위치들의 </a:t>
            </a:r>
            <a:r>
              <a:rPr lang="ko-KR" altLang="en-US" b="1" dirty="0"/>
              <a:t>가중치를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fontAlgn="base"/>
            <a:r>
              <a:rPr lang="ko-KR" altLang="en-US" dirty="0"/>
              <a:t>사목에서 상대방이 승리하지 못하게 방어하는 것도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현재 말을 놓은 위치가 다음 상대방에 승리로 이끌 수 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현재 턴의 다음 턴의 가중치를 비교하여 가중치 반환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344868672" descr="EMB0000289015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727497" cy="375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434668" y="2892690"/>
            <a:ext cx="4673600" cy="33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</a:t>
            </a:r>
            <a:r>
              <a:rPr lang="ko-KR" altLang="en-US" b="1" dirty="0"/>
              <a:t>방향으로 연결된 말의 수를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66211" cy="4351338"/>
          </a:xfrm>
        </p:spPr>
        <p:txBody>
          <a:bodyPr/>
          <a:lstStyle/>
          <a:p>
            <a:r>
              <a:rPr lang="en-US" altLang="ko-KR" dirty="0"/>
              <a:t>한 </a:t>
            </a:r>
            <a:r>
              <a:rPr lang="en-US" altLang="ko-KR" dirty="0" err="1"/>
              <a:t>보드위치를</a:t>
            </a:r>
            <a:r>
              <a:rPr lang="en-US" altLang="ko-KR" dirty="0"/>
              <a:t> 기</a:t>
            </a:r>
            <a:r>
              <a:rPr lang="ko-KR" altLang="en-US" dirty="0" err="1"/>
              <a:t>준으로</a:t>
            </a:r>
            <a:r>
              <a:rPr lang="en-US" altLang="ko-KR" dirty="0"/>
              <a:t> </a:t>
            </a:r>
            <a:r>
              <a:rPr lang="en-US" altLang="ko-KR" dirty="0" err="1"/>
              <a:t>방향</a:t>
            </a:r>
            <a:r>
              <a:rPr lang="ko-KR" altLang="en-US" dirty="0" smtClean="0"/>
              <a:t>을 </a:t>
            </a:r>
            <a:r>
              <a:rPr lang="en-US" altLang="ko-KR" dirty="0"/>
              <a:t>(-1,-1), (1,1), (1,0), (-1,0), (0,1), (0,-1), (1,-1), (-1,1) </a:t>
            </a:r>
            <a:r>
              <a:rPr lang="ko-KR" altLang="en-US" dirty="0"/>
              <a:t>으로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각 방향으로 같은 색으로 연결된 말의 수를 구함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_x344868352" descr="EMB000028901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84" y="1559306"/>
            <a:ext cx="5094816" cy="43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말의 수에 따라 다른 가중치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16137"/>
            <a:ext cx="10515600" cy="1358537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개임 플레이에서 자신이 이기는 경우가 최우선</a:t>
            </a:r>
            <a:endParaRPr lang="en-US" altLang="ko-KR" dirty="0"/>
          </a:p>
          <a:p>
            <a:pPr fontAlgn="base"/>
            <a:r>
              <a:rPr lang="ko-KR" altLang="en-US" dirty="0"/>
              <a:t>현재 플레이어의 말과 가중치를 계산할 말의 색이 같을 때가 다를 때 보다 가중치를 더 크게 부여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92917"/>
              </p:ext>
            </p:extLst>
          </p:nvPr>
        </p:nvGraphicFramePr>
        <p:xfrm>
          <a:off x="999072" y="1593669"/>
          <a:ext cx="9566837" cy="3258244"/>
        </p:xfrm>
        <a:graphic>
          <a:graphicData uri="http://schemas.openxmlformats.org/drawingml/2006/table">
            <a:tbl>
              <a:tblPr/>
              <a:tblGrid>
                <a:gridCol w="1541581">
                  <a:extLst>
                    <a:ext uri="{9D8B030D-6E8A-4147-A177-3AD203B41FA5}">
                      <a16:colId xmlns:a16="http://schemas.microsoft.com/office/drawing/2014/main" xmlns="" val="3205915487"/>
                    </a:ext>
                  </a:extLst>
                </a:gridCol>
                <a:gridCol w="4012628">
                  <a:extLst>
                    <a:ext uri="{9D8B030D-6E8A-4147-A177-3AD203B41FA5}">
                      <a16:colId xmlns:a16="http://schemas.microsoft.com/office/drawing/2014/main" xmlns="" val="185306422"/>
                    </a:ext>
                  </a:extLst>
                </a:gridCol>
                <a:gridCol w="4012628">
                  <a:extLst>
                    <a:ext uri="{9D8B030D-6E8A-4147-A177-3AD203B41FA5}">
                      <a16:colId xmlns:a16="http://schemas.microsoft.com/office/drawing/2014/main" xmlns="" val="2863895703"/>
                    </a:ext>
                  </a:extLst>
                </a:gridCol>
              </a:tblGrid>
              <a:tr h="107215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smtClean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연결 </a:t>
                      </a: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된 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말의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smtClean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같은 </a:t>
                      </a: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다른 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0526891"/>
                  </a:ext>
                </a:extLst>
              </a:tr>
              <a:tr h="705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4059807"/>
                  </a:ext>
                </a:extLst>
              </a:tr>
              <a:tr h="705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6036996"/>
                  </a:ext>
                </a:extLst>
              </a:tr>
              <a:tr h="705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서울남산체 EB" panose="02020603020101020101" pitchFamily="18" charset="-127"/>
                          <a:ea typeface="서울남산체 EB" panose="02020603020101020101" pitchFamily="18" charset="-127"/>
                        </a:rPr>
                        <a:t>300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31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보드 위치 </a:t>
            </a:r>
            <a:r>
              <a:rPr lang="ko-KR" altLang="en-US" b="1" dirty="0" smtClean="0"/>
              <a:t>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가중치가 가장 큰 보드 위치를 반환</a:t>
            </a:r>
            <a:endParaRPr lang="en-US" altLang="ko-KR" dirty="0"/>
          </a:p>
          <a:p>
            <a:r>
              <a:rPr lang="ko-KR" altLang="en-US" dirty="0"/>
              <a:t>가중치가 같은 위치들은 랜덤으로 선택</a:t>
            </a:r>
            <a:endParaRPr lang="en-US" altLang="ko-KR" dirty="0"/>
          </a:p>
          <a:p>
            <a:r>
              <a:rPr lang="ko-KR" altLang="en-US" dirty="0"/>
              <a:t>반환된 위치는 </a:t>
            </a:r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Hint</a:t>
            </a:r>
            <a:r>
              <a:rPr lang="ko-KR" altLang="en-US" dirty="0"/>
              <a:t>기능에서 사용</a:t>
            </a:r>
          </a:p>
          <a:p>
            <a:endParaRPr lang="ko-KR" altLang="en-US" dirty="0"/>
          </a:p>
        </p:txBody>
      </p:sp>
      <p:pic>
        <p:nvPicPr>
          <p:cNvPr id="4" name="_x276819520" descr="EMB000028901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25" y="3526136"/>
            <a:ext cx="3119438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76819520" descr="EMB0000289015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87" y="1883594"/>
            <a:ext cx="3351737" cy="37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Undo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플레이어가 말을 잘 못 놓았을 경우 수를 무르는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플레이어 또는 컴퓨터가 말을 놓을 때마다 말을 놓은 위치를 위치를 저장하는 클래스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배열에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파랑색인 해당 위치는 다시 흰색으로 바꾸어 주고 플레이어 턴도 바꿈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2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Hint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320246" cy="4351338"/>
          </a:xfrm>
        </p:spPr>
        <p:txBody>
          <a:bodyPr/>
          <a:lstStyle/>
          <a:p>
            <a:r>
              <a:rPr lang="ko-KR" altLang="en-US" dirty="0" smtClean="0"/>
              <a:t>플레이어가 어느 위치에 말을 놓으면 좋을 지 알려주는 기능</a:t>
            </a:r>
            <a:endParaRPr lang="en-US" altLang="ko-KR" dirty="0"/>
          </a:p>
          <a:p>
            <a:r>
              <a:rPr lang="en-US" altLang="ko-KR" dirty="0" smtClean="0"/>
              <a:t>Hint </a:t>
            </a:r>
            <a:r>
              <a:rPr lang="ko-KR" altLang="en-US" dirty="0" smtClean="0"/>
              <a:t>버튼을 클릭하면 가중치 계산을 통하여 가중치가 가장 큰 위치를 초록색으로 표시</a:t>
            </a:r>
            <a:endParaRPr lang="en-US" altLang="ko-KR" dirty="0"/>
          </a:p>
          <a:p>
            <a:r>
              <a:rPr lang="ko-KR" altLang="en-US" dirty="0" smtClean="0"/>
              <a:t>플레이어는 힌트를 보고 그 위치 또는 다른 위치에 말을 놓을 수 있음</a:t>
            </a:r>
            <a:endParaRPr lang="en-US" altLang="ko-KR" dirty="0" smtClean="0"/>
          </a:p>
          <a:p>
            <a:r>
              <a:rPr lang="ko-KR" altLang="en-US" dirty="0" smtClean="0"/>
              <a:t>가중치 계산과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함수를 활용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1973168" descr="EMB0000270c5e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8" y="1711235"/>
            <a:ext cx="4311574" cy="40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5674" y="2689921"/>
            <a:ext cx="10515600" cy="3034474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https://youtu.be/dBzzzM0BpYQ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0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1939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0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사목 </a:t>
            </a:r>
            <a:r>
              <a:rPr lang="en-US" altLang="ko-KR" dirty="0" smtClean="0"/>
              <a:t>Connect </a:t>
            </a:r>
            <a:r>
              <a:rPr lang="en-US" altLang="ko-KR" dirty="0"/>
              <a:t>Four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오목게임과</a:t>
            </a:r>
            <a:r>
              <a:rPr lang="en-US" altLang="ko-KR" dirty="0" smtClean="0"/>
              <a:t> </a:t>
            </a:r>
            <a:r>
              <a:rPr lang="en-US" altLang="ko-KR" dirty="0" err="1"/>
              <a:t>유사한</a:t>
            </a:r>
            <a:r>
              <a:rPr lang="en-US" altLang="ko-KR" dirty="0"/>
              <a:t> 2인용 </a:t>
            </a:r>
            <a:r>
              <a:rPr lang="en-US" altLang="ko-KR" dirty="0" err="1"/>
              <a:t>게임으로</a:t>
            </a:r>
            <a:r>
              <a:rPr lang="en-US" altLang="ko-KR" dirty="0"/>
              <a:t> </a:t>
            </a:r>
            <a:r>
              <a:rPr lang="en-US" altLang="ko-KR" dirty="0" err="1"/>
              <a:t>번갈아</a:t>
            </a:r>
            <a:r>
              <a:rPr lang="en-US" altLang="ko-KR" dirty="0"/>
              <a:t> </a:t>
            </a:r>
            <a:r>
              <a:rPr lang="en-US" altLang="ko-KR" dirty="0" err="1"/>
              <a:t>말을</a:t>
            </a:r>
            <a:r>
              <a:rPr lang="en-US" altLang="ko-KR" dirty="0"/>
              <a:t> </a:t>
            </a:r>
            <a:r>
              <a:rPr lang="en-US" altLang="ko-KR" dirty="0" err="1"/>
              <a:t>넣어</a:t>
            </a:r>
            <a:r>
              <a:rPr lang="en-US" altLang="ko-KR" dirty="0"/>
              <a:t> </a:t>
            </a:r>
            <a:r>
              <a:rPr lang="en-US" altLang="ko-KR" dirty="0" err="1" smtClean="0"/>
              <a:t>수직</a:t>
            </a:r>
            <a:r>
              <a:rPr lang="en-US" altLang="ko-KR" dirty="0"/>
              <a:t>, </a:t>
            </a:r>
            <a:r>
              <a:rPr lang="en-US" altLang="ko-KR" dirty="0" err="1"/>
              <a:t>수평</a:t>
            </a:r>
            <a:r>
              <a:rPr lang="en-US" altLang="ko-KR" dirty="0"/>
              <a:t>, </a:t>
            </a:r>
            <a:r>
              <a:rPr lang="en-US" altLang="ko-KR" dirty="0" err="1"/>
              <a:t>대각방향으로</a:t>
            </a:r>
            <a:r>
              <a:rPr lang="en-US" altLang="ko-KR" dirty="0"/>
              <a:t> </a:t>
            </a:r>
            <a:r>
              <a:rPr lang="en-US" altLang="ko-KR" dirty="0" err="1"/>
              <a:t>사목을</a:t>
            </a:r>
            <a:r>
              <a:rPr lang="en-US" altLang="ko-KR" dirty="0"/>
              <a:t> </a:t>
            </a:r>
            <a:r>
              <a:rPr lang="en-US" altLang="ko-KR" dirty="0" err="1"/>
              <a:t>먼저</a:t>
            </a:r>
            <a:r>
              <a:rPr lang="en-US" altLang="ko-KR" dirty="0"/>
              <a:t> </a:t>
            </a:r>
            <a:r>
              <a:rPr lang="en-US" altLang="ko-KR" dirty="0" err="1"/>
              <a:t>만드는</a:t>
            </a:r>
            <a:r>
              <a:rPr lang="en-US" altLang="ko-KR" dirty="0"/>
              <a:t> </a:t>
            </a:r>
            <a:r>
              <a:rPr lang="en-US" altLang="ko-KR" dirty="0" err="1"/>
              <a:t>사람이</a:t>
            </a:r>
            <a:r>
              <a:rPr lang="en-US" altLang="ko-KR" dirty="0"/>
              <a:t> </a:t>
            </a:r>
            <a:r>
              <a:rPr lang="en-US" altLang="ko-KR" dirty="0" err="1" smtClean="0"/>
              <a:t>승리하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게임이다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말을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놓으면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세로열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제일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밑으로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떨어져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아래서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위로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게임보드가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채워진다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기본이 되는 소스에서 구현이 되어있는 기능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4351338"/>
          </a:xfrm>
        </p:spPr>
        <p:txBody>
          <a:bodyPr/>
          <a:lstStyle/>
          <a:p>
            <a:pPr fontAlgn="base"/>
            <a:r>
              <a:rPr lang="ko-KR" altLang="en-US" dirty="0" smtClean="0"/>
              <a:t>말 </a:t>
            </a:r>
            <a:r>
              <a:rPr lang="en-US" altLang="ko-KR" dirty="0"/>
              <a:t>4</a:t>
            </a:r>
            <a:r>
              <a:rPr lang="ko-KR" altLang="en-US" dirty="0"/>
              <a:t>개가 일직선으로 이어지면 승리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게임 판이 </a:t>
            </a:r>
            <a:r>
              <a:rPr lang="ko-KR" altLang="en-US" dirty="0"/>
              <a:t>꽉 찼을 경우 말을 더 놓을 수 없고 게임이 비기게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4869632" descr="EMB0000289014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51" y="1375093"/>
            <a:ext cx="5758021" cy="471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‘</a:t>
            </a:r>
            <a:r>
              <a:rPr lang="ko-KR" altLang="en-US" dirty="0"/>
              <a:t>사람</a:t>
            </a:r>
            <a:r>
              <a:rPr lang="en-US" altLang="ko-KR" dirty="0"/>
              <a:t>vs</a:t>
            </a:r>
            <a:r>
              <a:rPr lang="ko-KR" altLang="en-US" dirty="0"/>
              <a:t>사람’</a:t>
            </a:r>
            <a:r>
              <a:rPr lang="en-US" altLang="ko-KR" dirty="0"/>
              <a:t>, ‘</a:t>
            </a:r>
            <a:r>
              <a:rPr lang="ko-KR" altLang="en-US" dirty="0"/>
              <a:t>사람</a:t>
            </a:r>
            <a:r>
              <a:rPr lang="en-US" altLang="ko-KR" dirty="0"/>
              <a:t>vs</a:t>
            </a:r>
            <a:r>
              <a:rPr lang="ko-KR" altLang="en-US" dirty="0"/>
              <a:t>컴퓨터’을 선택하는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수를 </a:t>
            </a:r>
            <a:r>
              <a:rPr lang="ko-KR" altLang="en-US" dirty="0"/>
              <a:t>무를 수 있는 </a:t>
            </a:r>
            <a:r>
              <a:rPr lang="en-US" altLang="ko-KR" dirty="0"/>
              <a:t>undo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컴퓨터 </a:t>
            </a:r>
            <a:r>
              <a:rPr lang="en-US" altLang="ko-KR" dirty="0"/>
              <a:t>AI</a:t>
            </a:r>
            <a:r>
              <a:rPr lang="ko-KR" altLang="en-US" dirty="0"/>
              <a:t>와의 대결 </a:t>
            </a:r>
            <a:r>
              <a:rPr lang="en-US" altLang="ko-KR" dirty="0"/>
              <a:t>(</a:t>
            </a:r>
            <a:r>
              <a:rPr lang="ko-KR" altLang="en-US" dirty="0"/>
              <a:t>가중치 계산을 이용</a:t>
            </a:r>
            <a:r>
              <a:rPr lang="en-US" altLang="ko-KR" dirty="0" smtClean="0"/>
              <a:t>)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힌트 </a:t>
            </a:r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가중치 계산을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SmartFour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사람 </a:t>
            </a:r>
            <a:r>
              <a:rPr lang="en-US" altLang="ko-KR" dirty="0"/>
              <a:t>vs. </a:t>
            </a:r>
            <a:r>
              <a:rPr lang="ko-KR" altLang="en-US" dirty="0"/>
              <a:t>사람 </a:t>
            </a:r>
            <a:r>
              <a:rPr lang="en-US" altLang="ko-KR" dirty="0"/>
              <a:t>/ </a:t>
            </a:r>
            <a:r>
              <a:rPr lang="ko-KR" altLang="en-US" dirty="0"/>
              <a:t>사람 </a:t>
            </a:r>
            <a:r>
              <a:rPr lang="en-US" altLang="ko-KR" dirty="0"/>
              <a:t>vs. AI </a:t>
            </a:r>
            <a:r>
              <a:rPr lang="ko-KR" altLang="en-US" dirty="0"/>
              <a:t>게임 종류를 선택</a:t>
            </a:r>
          </a:p>
          <a:p>
            <a:pPr fontAlgn="base"/>
            <a:r>
              <a:rPr lang="ko-KR" altLang="en-US" dirty="0" smtClean="0"/>
              <a:t>첫 </a:t>
            </a:r>
            <a:r>
              <a:rPr lang="ko-KR" altLang="en-US" dirty="0"/>
              <a:t>순서는 랜덤으로 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게임 보드를 클릭하여 </a:t>
            </a:r>
            <a:r>
              <a:rPr lang="ko-KR" altLang="en-US" dirty="0"/>
              <a:t>말을 놓는다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smtClean="0"/>
              <a:t>4</a:t>
            </a:r>
            <a:r>
              <a:rPr lang="ko-KR" altLang="en-US" dirty="0" smtClean="0"/>
              <a:t>목을 완성할 때까지 게임을 진행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수직 </a:t>
            </a:r>
            <a:r>
              <a:rPr lang="ko-KR" altLang="en-US" dirty="0"/>
              <a:t>수평 또는 대각선 어느 </a:t>
            </a:r>
            <a:r>
              <a:rPr lang="ko-KR" altLang="en-US" dirty="0" smtClean="0"/>
              <a:t>방향이든지 </a:t>
            </a:r>
            <a:r>
              <a:rPr lang="ko-KR" altLang="en-US" dirty="0"/>
              <a:t>같은 색 말 </a:t>
            </a:r>
            <a:r>
              <a:rPr lang="en-US" altLang="ko-KR" dirty="0"/>
              <a:t>4</a:t>
            </a:r>
            <a:r>
              <a:rPr lang="ko-KR" altLang="en-US" dirty="0"/>
              <a:t>개가 </a:t>
            </a:r>
            <a:r>
              <a:rPr lang="ko-KR" altLang="en-US" dirty="0" smtClean="0"/>
              <a:t>이어지면 승리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490663"/>
            <a:ext cx="4610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SmartFour</a:t>
            </a:r>
            <a:r>
              <a:rPr lang="ko-KR" altLang="en-US" dirty="0"/>
              <a:t> </a:t>
            </a:r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5667102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힌트 버튼을 누르면 플레이어가 놓으면 좋을 위치를 초록색으로 추천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fontAlgn="base"/>
            <a:r>
              <a:rPr lang="en-US" altLang="ko-KR" dirty="0" smtClean="0"/>
              <a:t>Undo </a:t>
            </a:r>
            <a:r>
              <a:rPr lang="ko-KR" altLang="en-US" dirty="0" smtClean="0"/>
              <a:t>버튼을 누르면 플레이어가 놓은 말을 무를 수 있다</a:t>
            </a:r>
            <a:r>
              <a:rPr lang="en-US" altLang="ko-KR" dirty="0" smtClean="0"/>
              <a:t>. ( AI</a:t>
            </a:r>
            <a:r>
              <a:rPr lang="ko-KR" altLang="en-US" dirty="0" smtClean="0"/>
              <a:t>와의 대결에 경우 컴퓨터가 놓은 말까지 무름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_x276819280" descr="EMB000028901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690688"/>
            <a:ext cx="4387850" cy="41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8618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1973008" descr="EMB0000270c5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4" y="127773"/>
            <a:ext cx="6626268" cy="60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95" y="2420915"/>
            <a:ext cx="3602127" cy="252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모드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사람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사람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사람 </a:t>
            </a:r>
            <a:r>
              <a:rPr lang="en-US" altLang="ko-KR" dirty="0" smtClean="0"/>
              <a:t>vs. 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6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계산 과</a:t>
            </a:r>
            <a:r>
              <a:rPr lang="ko-KR" altLang="en-US" dirty="0"/>
              <a:t>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현재 보드 상황을 가중치 계산 클래스로 보내 가중치 계산을 실시한다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우선 말을 놓을 수 있는 위치를 탐색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말을 놓을 수 있는 모든 위치에 대하여 가중치 계산을 실시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076498" y="1842955"/>
            <a:ext cx="4759901" cy="4351338"/>
            <a:chOff x="6807200" y="1843087"/>
            <a:chExt cx="4546600" cy="373062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1433" t="46929" r="22819"/>
            <a:stretch/>
          </p:blipFill>
          <p:spPr>
            <a:xfrm>
              <a:off x="6807200" y="1843087"/>
              <a:ext cx="4546600" cy="3730624"/>
            </a:xfrm>
            <a:prstGeom prst="rect">
              <a:avLst/>
            </a:prstGeom>
          </p:spPr>
        </p:pic>
        <p:pic>
          <p:nvPicPr>
            <p:cNvPr id="8" name="Picture 6" descr="체크 표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200" y="4601368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체크 표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0787" y="3178041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체크 표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875" y="2349066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체크 표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945" y="2263342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체크 표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8550" y="3094433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체크 표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1175" y="3109515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62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476</Words>
  <Application>Microsoft Office PowerPoint</Application>
  <PresentationFormat>사용자 지정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Arial</vt:lpstr>
      <vt:lpstr>KoPub돋움체 Bold</vt:lpstr>
      <vt:lpstr>KoPub돋움체 Medium</vt:lpstr>
      <vt:lpstr>서울남산체 EB</vt:lpstr>
      <vt:lpstr>서울남산체 B</vt:lpstr>
      <vt:lpstr>맑은 고딕</vt:lpstr>
      <vt:lpstr>Office 테마</vt:lpstr>
      <vt:lpstr>Smart Four</vt:lpstr>
      <vt:lpstr>주제 : 사목 Connect Four</vt:lpstr>
      <vt:lpstr>기본이 되는 소스에서 구현이 되어있는 기능 </vt:lpstr>
      <vt:lpstr>추가한 기능</vt:lpstr>
      <vt:lpstr>SmartFour 게임 방법</vt:lpstr>
      <vt:lpstr>SmartFour 게임 방법</vt:lpstr>
      <vt:lpstr>클래스 다이어그램</vt:lpstr>
      <vt:lpstr>게임 모드 설정</vt:lpstr>
      <vt:lpstr>가중치 계산 과정</vt:lpstr>
      <vt:lpstr> 말을 놓을 수 있는 위치들의 가중치를 계산</vt:lpstr>
      <vt:lpstr>8방향으로 연결된 말의 수를 계산</vt:lpstr>
      <vt:lpstr>말의 수에 따라 다른 가중치 부여</vt:lpstr>
      <vt:lpstr>보드 위치 반환</vt:lpstr>
      <vt:lpstr>Undo 기능</vt:lpstr>
      <vt:lpstr>Hint 기능</vt:lpstr>
      <vt:lpstr>시연 영상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리재호</dc:creator>
  <cp:lastModifiedBy>YGKIM</cp:lastModifiedBy>
  <cp:revision>33</cp:revision>
  <dcterms:created xsi:type="dcterms:W3CDTF">2017-06-12T06:59:09Z</dcterms:created>
  <dcterms:modified xsi:type="dcterms:W3CDTF">2017-06-12T12:48:44Z</dcterms:modified>
</cp:coreProperties>
</file>