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6" r:id="rId2"/>
    <p:sldId id="324" r:id="rId3"/>
    <p:sldId id="325" r:id="rId4"/>
    <p:sldId id="327" r:id="rId5"/>
    <p:sldId id="328" r:id="rId6"/>
    <p:sldId id="329" r:id="rId7"/>
    <p:sldId id="335" r:id="rId8"/>
    <p:sldId id="337" r:id="rId9"/>
    <p:sldId id="332" r:id="rId10"/>
    <p:sldId id="334" r:id="rId11"/>
    <p:sldId id="336" r:id="rId12"/>
    <p:sldId id="331" r:id="rId13"/>
    <p:sldId id="333" r:id="rId14"/>
    <p:sldId id="338" r:id="rId15"/>
    <p:sldId id="339" r:id="rId16"/>
    <p:sldId id="340" r:id="rId17"/>
    <p:sldId id="343" r:id="rId18"/>
    <p:sldId id="341" r:id="rId19"/>
    <p:sldId id="345" r:id="rId20"/>
    <p:sldId id="344" r:id="rId21"/>
    <p:sldId id="346" r:id="rId22"/>
    <p:sldId id="347" r:id="rId23"/>
    <p:sldId id="34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481"/>
    <a:srgbClr val="1F4B7B"/>
    <a:srgbClr val="E94B2B"/>
    <a:srgbClr val="FF9999"/>
    <a:srgbClr val="8AF5FF"/>
    <a:srgbClr val="9177A5"/>
    <a:srgbClr val="F3F3F3"/>
    <a:srgbClr val="272C31"/>
    <a:srgbClr val="1950C7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3" autoAdjust="0"/>
    <p:restoredTop sz="87282" autoAdjust="0"/>
  </p:normalViewPr>
  <p:slideViewPr>
    <p:cSldViewPr snapToGrid="0">
      <p:cViewPr>
        <p:scale>
          <a:sx n="75" d="100"/>
          <a:sy n="75" d="100"/>
        </p:scale>
        <p:origin x="1397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2E9B0-406D-43AE-967F-6008DDF4D9E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8EAC-37F8-4EFF-BE58-FA3A4CE3A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가지는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0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0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씬이</a:t>
            </a:r>
            <a:r>
              <a:rPr lang="ko-KR" altLang="en-US" dirty="0">
                <a:solidFill>
                  <a:schemeClr val="bg1"/>
                </a:solidFill>
              </a:rPr>
              <a:t> 실행될 때마다 </a:t>
            </a:r>
            <a:r>
              <a:rPr lang="en-US" altLang="ko-KR" dirty="0">
                <a:solidFill>
                  <a:schemeClr val="bg1"/>
                </a:solidFill>
              </a:rPr>
              <a:t>0s</a:t>
            </a:r>
            <a:r>
              <a:rPr lang="ko-KR" altLang="en-US" dirty="0">
                <a:solidFill>
                  <a:schemeClr val="bg1"/>
                </a:solidFill>
              </a:rPr>
              <a:t>부터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 err="1">
                <a:solidFill>
                  <a:schemeClr val="bg1"/>
                </a:solidFill>
              </a:rPr>
              <a:t>초씩</a:t>
            </a:r>
            <a:r>
              <a:rPr lang="ko-KR" altLang="en-US" dirty="0">
                <a:solidFill>
                  <a:schemeClr val="bg1"/>
                </a:solidFill>
              </a:rPr>
              <a:t> 시간이 흐른다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0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= </a:t>
            </a:r>
            <a:r>
              <a:rPr lang="ko-KR" altLang="en-US" dirty="0"/>
              <a:t>각 컴퓨터마다 실행시간이 다르므로 동일시 하게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Wheremem</a:t>
            </a:r>
            <a:r>
              <a:rPr lang="ko-KR" altLang="en-US" dirty="0"/>
              <a:t>은 </a:t>
            </a:r>
            <a:r>
              <a:rPr lang="ko-KR" altLang="en-US" dirty="0" err="1"/>
              <a:t>어떤캐릭터를</a:t>
            </a:r>
            <a:r>
              <a:rPr lang="ko-KR" altLang="en-US" dirty="0"/>
              <a:t> 표시할지 알려준다</a:t>
            </a:r>
            <a:r>
              <a:rPr lang="en-US" altLang="ko-KR" dirty="0"/>
              <a:t>.(</a:t>
            </a:r>
            <a:r>
              <a:rPr lang="ko-KR" altLang="en-US" dirty="0"/>
              <a:t>방향을 위해</a:t>
            </a:r>
            <a:r>
              <a:rPr lang="en-US" altLang="ko-KR" dirty="0"/>
              <a:t>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8EAC-37F8-4EFF-BE58-FA3A4CE3A5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6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14E4-6CD4-44AF-8FBA-38F306CAF5A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3BD8-4257-4DDF-8F7C-4EFF71B4E733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2684-04E2-4CEA-996F-97E5E7BD34C8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9C46-63C0-4984-BB57-7530760E278D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85D8-93C8-405A-A35B-53802AD1404A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BB52-3938-4FBF-BA48-C5DD06530A00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E285-FFA1-4A6E-84C1-F734158AA0FB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0E6F-2A1B-459F-BD9E-ACFC46290A08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73CB-AB43-4275-81A6-B3A78A0971E3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6722-939C-4116-B104-F70FC28660F6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CBCD-6FD1-42CE-8E1D-ECC4B9A7C4E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800F-D0E2-4636-853B-24354751A388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27B9A7-EABA-4C77-A901-D0D795A32636}"/>
              </a:ext>
            </a:extLst>
          </p:cNvPr>
          <p:cNvSpPr/>
          <p:nvPr userDrawn="1"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8031FD-CF5D-4160-8A11-C41876B87AD0}"/>
              </a:ext>
            </a:extLst>
          </p:cNvPr>
          <p:cNvGrpSpPr/>
          <p:nvPr userDrawn="1"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0FF185C-9D87-438A-88CC-0F789CF2DB19}"/>
                </a:ext>
              </a:extLst>
            </p:cNvPr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FC7489-50D7-4B7F-A7D7-6CCE2AA35ECC}"/>
                </a:ext>
              </a:extLst>
            </p:cNvPr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57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4BBF4-EA26-4706-BFB6-4C32F002C95A}"/>
              </a:ext>
            </a:extLst>
          </p:cNvPr>
          <p:cNvSpPr/>
          <p:nvPr/>
        </p:nvSpPr>
        <p:spPr>
          <a:xfrm>
            <a:off x="4312758" y="2553884"/>
            <a:ext cx="356648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컴퓨터 애니메이션 개인과제</a:t>
            </a:r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9A20BE-659B-493F-BD91-C947A88DCE23}"/>
              </a:ext>
            </a:extLst>
          </p:cNvPr>
          <p:cNvSpPr/>
          <p:nvPr/>
        </p:nvSpPr>
        <p:spPr>
          <a:xfrm>
            <a:off x="2736714" y="1630554"/>
            <a:ext cx="6718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  <a:latin typeface="+mj-ea"/>
                <a:ea typeface="+mj-ea"/>
              </a:rPr>
              <a:t>Monster Separation</a:t>
            </a:r>
            <a:endParaRPr lang="ko-KR" altLang="en-US" sz="5400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B79864-4060-469C-BCBC-40DE60901D9C}"/>
              </a:ext>
            </a:extLst>
          </p:cNvPr>
          <p:cNvSpPr/>
          <p:nvPr/>
        </p:nvSpPr>
        <p:spPr>
          <a:xfrm>
            <a:off x="3368326" y="3489642"/>
            <a:ext cx="5455340" cy="85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멀티미디어공학전공 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21628622 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정영희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4F0AD-9D1E-4000-9D17-101B84566411}"/>
              </a:ext>
            </a:extLst>
          </p:cNvPr>
          <p:cNvSpPr/>
          <p:nvPr/>
        </p:nvSpPr>
        <p:spPr>
          <a:xfrm>
            <a:off x="4148990" y="4214969"/>
            <a:ext cx="3894015" cy="85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발표일 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: 2018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06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04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일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1C3A9-6F18-4D8C-A9CB-6D2E8A45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14" name="그림 13" descr="개체, 표지판, 하얀색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F04D9DD3-1122-42C5-AD82-2321F318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30" y="3912537"/>
            <a:ext cx="952500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F38304-CE70-4402-822D-AB1691C4DD02}"/>
              </a:ext>
            </a:extLst>
          </p:cNvPr>
          <p:cNvSpPr txBox="1"/>
          <p:nvPr/>
        </p:nvSpPr>
        <p:spPr>
          <a:xfrm>
            <a:off x="3487389" y="4902607"/>
            <a:ext cx="596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입력 받은 키보드에 따라 애니메이션이 작동한다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그림 11" descr="개체, 표지판, 실외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id="{1F9F4F4E-5D70-495D-9EF6-1E29623A6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3" y="3910636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D30E8D4-A08A-468E-87BF-701B2F53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439" y="865811"/>
            <a:ext cx="5413022" cy="3044825"/>
          </a:xfrm>
          <a:prstGeom prst="rect">
            <a:avLst/>
          </a:prstGeom>
        </p:spPr>
      </p:pic>
      <p:pic>
        <p:nvPicPr>
          <p:cNvPr id="13" name="그림 12" descr="개체, 표지판, 실외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id="{F8DCC7E6-D9EE-4D66-B753-7BDAF1746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56" y="3910636"/>
            <a:ext cx="952500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69F59F-843F-43D5-A3D0-DB9EE5F9893A}"/>
              </a:ext>
            </a:extLst>
          </p:cNvPr>
          <p:cNvSpPr txBox="1"/>
          <p:nvPr/>
        </p:nvSpPr>
        <p:spPr>
          <a:xfrm>
            <a:off x="7213086" y="277196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키보드 입력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62902F-4ACF-4CE3-80C2-5459A3590064}"/>
              </a:ext>
            </a:extLst>
          </p:cNvPr>
          <p:cNvSpPr/>
          <p:nvPr/>
        </p:nvSpPr>
        <p:spPr>
          <a:xfrm>
            <a:off x="3915803" y="3162882"/>
            <a:ext cx="3248516" cy="74775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D0F1C2-67F0-4C40-8F25-FF27E3C830FE}"/>
              </a:ext>
            </a:extLst>
          </p:cNvPr>
          <p:cNvCxnSpPr/>
          <p:nvPr/>
        </p:nvCxnSpPr>
        <p:spPr>
          <a:xfrm flipH="1">
            <a:off x="3915803" y="3730931"/>
            <a:ext cx="537627" cy="2820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7F25296-35E6-4313-85AB-1CD59AE6B684}"/>
              </a:ext>
            </a:extLst>
          </p:cNvPr>
          <p:cNvCxnSpPr/>
          <p:nvPr/>
        </p:nvCxnSpPr>
        <p:spPr>
          <a:xfrm flipH="1">
            <a:off x="5082052" y="3755514"/>
            <a:ext cx="537627" cy="2820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CA421F-B5DC-4FF0-A7B8-225765F9B0BA}"/>
              </a:ext>
            </a:extLst>
          </p:cNvPr>
          <p:cNvCxnSpPr/>
          <p:nvPr/>
        </p:nvCxnSpPr>
        <p:spPr>
          <a:xfrm flipH="1">
            <a:off x="6199194" y="3755514"/>
            <a:ext cx="537627" cy="2820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6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3" r="27009"/>
          <a:stretch/>
        </p:blipFill>
        <p:spPr>
          <a:xfrm>
            <a:off x="5339428" y="985520"/>
            <a:ext cx="2442731" cy="3044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CADB93-1DBA-47CC-9369-C30B3320A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3" y="1902757"/>
            <a:ext cx="1383966" cy="144068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3F05CD-D607-4568-825A-2FB38D29EB23}"/>
              </a:ext>
            </a:extLst>
          </p:cNvPr>
          <p:cNvCxnSpPr>
            <a:cxnSpLocks/>
          </p:cNvCxnSpPr>
          <p:nvPr/>
        </p:nvCxnSpPr>
        <p:spPr>
          <a:xfrm>
            <a:off x="6979920" y="2663035"/>
            <a:ext cx="16306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6539BE-9248-4D0A-A39E-B1784725A666}"/>
              </a:ext>
            </a:extLst>
          </p:cNvPr>
          <p:cNvSpPr txBox="1"/>
          <p:nvPr/>
        </p:nvSpPr>
        <p:spPr>
          <a:xfrm>
            <a:off x="7868404" y="27527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j-lt"/>
                <a:ea typeface="Adobe Fan Heiti Std B" panose="020B0700000000000000" pitchFamily="34" charset="-128"/>
              </a:rPr>
              <a:t>틀렸을 때</a:t>
            </a:r>
            <a:endParaRPr lang="ko-KR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8A67B-035C-4274-B3E5-750C4F2818A0}"/>
              </a:ext>
            </a:extLst>
          </p:cNvPr>
          <p:cNvSpPr txBox="1"/>
          <p:nvPr/>
        </p:nvSpPr>
        <p:spPr>
          <a:xfrm>
            <a:off x="1850571" y="523626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다른 캐릭터가 출력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663585-2FDE-4C90-9E4C-ADA14FC51D9B}"/>
              </a:ext>
            </a:extLst>
          </p:cNvPr>
          <p:cNvCxnSpPr>
            <a:cxnSpLocks/>
          </p:cNvCxnSpPr>
          <p:nvPr/>
        </p:nvCxnSpPr>
        <p:spPr>
          <a:xfrm flipH="1">
            <a:off x="4297680" y="2663035"/>
            <a:ext cx="1575132" cy="2388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6BC07D-688C-478F-8A0E-10A67339DD1A}"/>
              </a:ext>
            </a:extLst>
          </p:cNvPr>
          <p:cNvSpPr txBox="1"/>
          <p:nvPr/>
        </p:nvSpPr>
        <p:spPr>
          <a:xfrm>
            <a:off x="4149679" y="28752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1F4B7B"/>
                </a:solidFill>
                <a:latin typeface="+mj-lt"/>
                <a:ea typeface="Adobe Fan Heiti Std B" panose="020B0700000000000000" pitchFamily="34" charset="-128"/>
              </a:rPr>
              <a:t>맞췄을 때</a:t>
            </a:r>
            <a:endParaRPr lang="ko-KR" altLang="en-US" dirty="0">
              <a:solidFill>
                <a:srgbClr val="1F4B7B"/>
              </a:solidFill>
              <a:latin typeface="+mj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B615097-A079-4118-9B8D-2934612945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16" y="2097324"/>
            <a:ext cx="812989" cy="10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D7ACFE-5009-47FE-B7E0-EE71D033B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26" y="1614281"/>
            <a:ext cx="974298" cy="108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45541D7-0118-4DEF-8193-4339F6F18E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984715"/>
            <a:ext cx="984327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1638187-6E69-4362-8FE5-AA46ED4779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10" y="3925731"/>
            <a:ext cx="1080000" cy="80267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4A2582D-C726-4BB9-A097-EEEC231AA2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80" y="2686924"/>
            <a:ext cx="1207267" cy="108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BC5A522-C600-4132-A04F-F7DF417E4A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05" y="3651891"/>
            <a:ext cx="998036" cy="108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9E594BF-74D5-4A61-9F93-186C0347C62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63" y="3306328"/>
            <a:ext cx="909638" cy="1080000"/>
          </a:xfrm>
          <a:prstGeom prst="rect">
            <a:avLst/>
          </a:prstGeom>
        </p:spPr>
      </p:pic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EFC6FFB9-896F-49F8-9B06-2DE76263D0A3}"/>
              </a:ext>
            </a:extLst>
          </p:cNvPr>
          <p:cNvSpPr/>
          <p:nvPr/>
        </p:nvSpPr>
        <p:spPr>
          <a:xfrm>
            <a:off x="3932314" y="1478349"/>
            <a:ext cx="365366" cy="3250055"/>
          </a:xfrm>
          <a:prstGeom prst="rightBrace">
            <a:avLst>
              <a:gd name="adj1" fmla="val 52825"/>
              <a:gd name="adj2" fmla="val 36246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CE390-4DA8-4210-85EA-345B79DF4AFE}"/>
              </a:ext>
            </a:extLst>
          </p:cNvPr>
          <p:cNvSpPr txBox="1"/>
          <p:nvPr/>
        </p:nvSpPr>
        <p:spPr>
          <a:xfrm>
            <a:off x="8823907" y="365545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애니메이션이 작동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39" y="866857"/>
            <a:ext cx="5413022" cy="30448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8AED1E-41DE-490F-933A-153BD515B282}"/>
              </a:ext>
            </a:extLst>
          </p:cNvPr>
          <p:cNvSpPr/>
          <p:nvPr/>
        </p:nvSpPr>
        <p:spPr>
          <a:xfrm>
            <a:off x="3332480" y="777294"/>
            <a:ext cx="1711960" cy="11294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810ABF6-68CD-4A83-A681-7639867A210C}"/>
              </a:ext>
            </a:extLst>
          </p:cNvPr>
          <p:cNvSpPr/>
          <p:nvPr/>
        </p:nvSpPr>
        <p:spPr>
          <a:xfrm>
            <a:off x="2641600" y="2092960"/>
            <a:ext cx="8341360" cy="318008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9F03D-4B7D-4C18-80CD-A7DAB14A7B0D}"/>
              </a:ext>
            </a:extLst>
          </p:cNvPr>
          <p:cNvSpPr txBox="1"/>
          <p:nvPr/>
        </p:nvSpPr>
        <p:spPr>
          <a:xfrm>
            <a:off x="4465526" y="226502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60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초의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시간 제한 게임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CA59D-E590-4A06-A2C3-2C9D20768836}"/>
              </a:ext>
            </a:extLst>
          </p:cNvPr>
          <p:cNvSpPr txBox="1"/>
          <p:nvPr/>
        </p:nvSpPr>
        <p:spPr>
          <a:xfrm>
            <a:off x="5563482" y="2791818"/>
            <a:ext cx="53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3B2B20B-D458-4592-9FBA-3B8B03F65123}"/>
              </a:ext>
            </a:extLst>
          </p:cNvPr>
          <p:cNvSpPr/>
          <p:nvPr/>
        </p:nvSpPr>
        <p:spPr>
          <a:xfrm>
            <a:off x="5352221" y="2732418"/>
            <a:ext cx="955040" cy="400110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A7EF22-915C-4C4F-9C9A-BC4C4B7B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3" b="57788"/>
          <a:stretch/>
        </p:blipFill>
        <p:spPr>
          <a:xfrm>
            <a:off x="3037840" y="3319821"/>
            <a:ext cx="1711960" cy="848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3B389C-B545-4BF7-9F9F-842526F5B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97" r="43215" b="14311"/>
          <a:stretch/>
        </p:blipFill>
        <p:spPr>
          <a:xfrm>
            <a:off x="6782435" y="3400107"/>
            <a:ext cx="3656330" cy="565785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30C4BB2-A432-44C4-B0BE-640B220B2D0A}"/>
              </a:ext>
            </a:extLst>
          </p:cNvPr>
          <p:cNvCxnSpPr>
            <a:stCxn id="13" idx="1"/>
            <a:endCxn id="14" idx="0"/>
          </p:cNvCxnSpPr>
          <p:nvPr/>
        </p:nvCxnSpPr>
        <p:spPr>
          <a:xfrm rot="10800000" flipV="1">
            <a:off x="3893821" y="2932473"/>
            <a:ext cx="1697161" cy="38734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9A159E2-744D-4822-9265-F34FC7A5525E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6068501" y="2932473"/>
            <a:ext cx="2542099" cy="46763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915A1C-12A8-4451-B679-9CCDE7C77E64}"/>
              </a:ext>
            </a:extLst>
          </p:cNvPr>
          <p:cNvSpPr txBox="1"/>
          <p:nvPr/>
        </p:nvSpPr>
        <p:spPr>
          <a:xfrm>
            <a:off x="2497330" y="4437212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잘못된 방향키를 입력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시 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초가 줄어든다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DDAED-6549-4714-9372-53A3F754C5AF}"/>
              </a:ext>
            </a:extLst>
          </p:cNvPr>
          <p:cNvSpPr txBox="1"/>
          <p:nvPr/>
        </p:nvSpPr>
        <p:spPr>
          <a:xfrm>
            <a:off x="6307261" y="4379316"/>
            <a:ext cx="4522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번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연속적으로 옳은 방향키 입력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시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초의 시간을 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추가해 준다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15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13" y="914400"/>
            <a:ext cx="5413022" cy="30448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4B234DE-D384-436C-956F-2E809BD96ED3}"/>
              </a:ext>
            </a:extLst>
          </p:cNvPr>
          <p:cNvSpPr/>
          <p:nvPr/>
        </p:nvSpPr>
        <p:spPr>
          <a:xfrm>
            <a:off x="5095066" y="1341994"/>
            <a:ext cx="1276498" cy="6831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104F49-1715-4233-B4B5-0D7866857122}"/>
              </a:ext>
            </a:extLst>
          </p:cNvPr>
          <p:cNvSpPr/>
          <p:nvPr/>
        </p:nvSpPr>
        <p:spPr>
          <a:xfrm>
            <a:off x="2631440" y="2188563"/>
            <a:ext cx="8341360" cy="318008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7A8EF-99AB-4AAB-B1DE-C676EE3AA96B}"/>
              </a:ext>
            </a:extLst>
          </p:cNvPr>
          <p:cNvSpPr txBox="1"/>
          <p:nvPr/>
        </p:nvSpPr>
        <p:spPr>
          <a:xfrm>
            <a:off x="3420464" y="2638722"/>
            <a:ext cx="596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COMBO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는 옳은 방향키를 입력했을 때마다 올라간다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C8C7B1-AC00-44C9-9952-F694689D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3" b="57788"/>
          <a:stretch/>
        </p:blipFill>
        <p:spPr>
          <a:xfrm>
            <a:off x="3529362" y="3959780"/>
            <a:ext cx="1046480" cy="5185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A59260-5D3F-4C5B-A1E3-9F09CCE6D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97" r="43215" b="14311"/>
          <a:stretch/>
        </p:blipFill>
        <p:spPr>
          <a:xfrm>
            <a:off x="3225180" y="3454793"/>
            <a:ext cx="2392045" cy="3701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0178DB-0FC0-49F5-974F-7C1461D19246}"/>
              </a:ext>
            </a:extLst>
          </p:cNvPr>
          <p:cNvSpPr txBox="1"/>
          <p:nvPr/>
        </p:nvSpPr>
        <p:spPr>
          <a:xfrm>
            <a:off x="6096000" y="3605282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콤보까지 달성하거나 틀렸을 때 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다시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으로 돌아간다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30E90FA-6FDB-4583-897F-EAE80A5E7EC7}"/>
              </a:ext>
            </a:extLst>
          </p:cNvPr>
          <p:cNvCxnSpPr/>
          <p:nvPr/>
        </p:nvCxnSpPr>
        <p:spPr>
          <a:xfrm rot="10800000" flipV="1">
            <a:off x="4575843" y="3605282"/>
            <a:ext cx="1041383" cy="611118"/>
          </a:xfrm>
          <a:prstGeom prst="bentConnector3">
            <a:avLst>
              <a:gd name="adj1" fmla="val -27074"/>
            </a:avLst>
          </a:prstGeom>
          <a:ln w="28575">
            <a:solidFill>
              <a:srgbClr val="484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7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39" y="866857"/>
            <a:ext cx="5413022" cy="30448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8AED1E-41DE-490F-933A-153BD515B282}"/>
              </a:ext>
            </a:extLst>
          </p:cNvPr>
          <p:cNvSpPr/>
          <p:nvPr/>
        </p:nvSpPr>
        <p:spPr>
          <a:xfrm>
            <a:off x="6145673" y="715871"/>
            <a:ext cx="2195788" cy="9808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810ABF6-68CD-4A83-A681-7639867A210C}"/>
              </a:ext>
            </a:extLst>
          </p:cNvPr>
          <p:cNvSpPr/>
          <p:nvPr/>
        </p:nvSpPr>
        <p:spPr>
          <a:xfrm>
            <a:off x="5293359" y="1797393"/>
            <a:ext cx="4676581" cy="690881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2128B-F894-4A98-BD64-3C11831ED750}"/>
              </a:ext>
            </a:extLst>
          </p:cNvPr>
          <p:cNvSpPr txBox="1"/>
          <p:nvPr/>
        </p:nvSpPr>
        <p:spPr>
          <a:xfrm>
            <a:off x="5810622" y="2012947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맞췄을 때 마다 </a:t>
            </a:r>
            <a:r>
              <a:rPr lang="en-US" altLang="ko-KR" b="1" dirty="0">
                <a:solidFill>
                  <a:schemeClr val="bg1"/>
                </a:solidFill>
              </a:rPr>
              <a:t>100</a:t>
            </a:r>
            <a:r>
              <a:rPr lang="ko-KR" altLang="en-US" b="1" dirty="0">
                <a:solidFill>
                  <a:schemeClr val="bg1"/>
                </a:solidFill>
              </a:rPr>
              <a:t>씩 올라간다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F01520-BF11-4D35-B9DA-5DEDEFA85C44}"/>
              </a:ext>
            </a:extLst>
          </p:cNvPr>
          <p:cNvSpPr/>
          <p:nvPr/>
        </p:nvSpPr>
        <p:spPr>
          <a:xfrm>
            <a:off x="3037840" y="3037839"/>
            <a:ext cx="1270000" cy="690881"/>
          </a:xfrm>
          <a:prstGeom prst="ellipse">
            <a:avLst/>
          </a:prstGeom>
          <a:noFill/>
          <a:ln w="28575">
            <a:solidFill>
              <a:srgbClr val="4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627912-0C6A-4A95-98CF-A98BCA17BC66}"/>
              </a:ext>
            </a:extLst>
          </p:cNvPr>
          <p:cNvSpPr/>
          <p:nvPr/>
        </p:nvSpPr>
        <p:spPr>
          <a:xfrm>
            <a:off x="6897511" y="2989167"/>
            <a:ext cx="1270000" cy="690881"/>
          </a:xfrm>
          <a:prstGeom prst="ellipse">
            <a:avLst/>
          </a:prstGeom>
          <a:noFill/>
          <a:ln w="28575">
            <a:solidFill>
              <a:srgbClr val="4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832E3F05-8DC9-45BE-821B-969ADAA66008}"/>
              </a:ext>
            </a:extLst>
          </p:cNvPr>
          <p:cNvSpPr/>
          <p:nvPr/>
        </p:nvSpPr>
        <p:spPr>
          <a:xfrm>
            <a:off x="3377865" y="3824745"/>
            <a:ext cx="4963595" cy="130605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3C018-54C4-4B0C-9616-399D1E7CC6DE}"/>
              </a:ext>
            </a:extLst>
          </p:cNvPr>
          <p:cNvSpPr txBox="1"/>
          <p:nvPr/>
        </p:nvSpPr>
        <p:spPr>
          <a:xfrm>
            <a:off x="3620852" y="4008277"/>
            <a:ext cx="39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“BACK” -&gt; </a:t>
            </a:r>
            <a:r>
              <a:rPr lang="ko-KR" altLang="en-US" b="1" dirty="0">
                <a:solidFill>
                  <a:schemeClr val="bg1"/>
                </a:solidFill>
              </a:rPr>
              <a:t>다시 시작화면으로 간다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708609-D6F8-4CB9-B193-D41B0DD10759}"/>
              </a:ext>
            </a:extLst>
          </p:cNvPr>
          <p:cNvSpPr txBox="1"/>
          <p:nvPr/>
        </p:nvSpPr>
        <p:spPr>
          <a:xfrm>
            <a:off x="3622039" y="4518412"/>
            <a:ext cx="41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“RESTART” -&gt; </a:t>
            </a:r>
            <a:r>
              <a:rPr lang="ko-KR" altLang="en-US" b="1" dirty="0">
                <a:solidFill>
                  <a:schemeClr val="bg1"/>
                </a:solidFill>
              </a:rPr>
              <a:t>다시 게임을 시작한다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6F24CE-424D-47EE-8F4B-2450FCDB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D9E6FC-5012-4F9E-9CBE-26CFB504F1C8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572C2-BEC4-43B0-8A0B-3AECC8D7E5C6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9F2E6-DEC5-4AD7-BBA3-AA3F9562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914400"/>
            <a:ext cx="6299200" cy="3543300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CC8DF9-E76D-456A-A079-3CE3B9086DC2}"/>
              </a:ext>
            </a:extLst>
          </p:cNvPr>
          <p:cNvSpPr/>
          <p:nvPr/>
        </p:nvSpPr>
        <p:spPr>
          <a:xfrm>
            <a:off x="2651760" y="3429000"/>
            <a:ext cx="7376160" cy="146812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120A90-BEDF-4BC5-AB15-B11AC0691EAB}"/>
              </a:ext>
            </a:extLst>
          </p:cNvPr>
          <p:cNvSpPr/>
          <p:nvPr/>
        </p:nvSpPr>
        <p:spPr>
          <a:xfrm>
            <a:off x="4475306" y="1024506"/>
            <a:ext cx="818054" cy="71009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366F8CB-5DFA-4FAE-A1AA-DE85670F5E28}"/>
              </a:ext>
            </a:extLst>
          </p:cNvPr>
          <p:cNvSpPr/>
          <p:nvPr/>
        </p:nvSpPr>
        <p:spPr>
          <a:xfrm>
            <a:off x="6710506" y="1024506"/>
            <a:ext cx="1276498" cy="6831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1F8057-0F41-48D3-A5AD-400C81556BF4}"/>
              </a:ext>
            </a:extLst>
          </p:cNvPr>
          <p:cNvSpPr/>
          <p:nvPr/>
        </p:nvSpPr>
        <p:spPr>
          <a:xfrm>
            <a:off x="4884333" y="1940560"/>
            <a:ext cx="2207347" cy="12598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D6923-9872-47DB-BB69-714B74865F1B}"/>
              </a:ext>
            </a:extLst>
          </p:cNvPr>
          <p:cNvSpPr txBox="1"/>
          <p:nvPr/>
        </p:nvSpPr>
        <p:spPr>
          <a:xfrm>
            <a:off x="3295498" y="3681521"/>
            <a:ext cx="5875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시간이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“0”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 되었을 때 종료하며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종료 시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점수를 출력해서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보여준다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064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Time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40DCC-9657-4C9C-9507-B160AE9B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2" y="1658252"/>
            <a:ext cx="5534025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FE1C5-3627-4002-A1B1-DE96C754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653" y="4515384"/>
            <a:ext cx="1371600" cy="5143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E1BE864-1529-493A-87D0-65005B2CD1FE}"/>
              </a:ext>
            </a:extLst>
          </p:cNvPr>
          <p:cNvSpPr/>
          <p:nvPr/>
        </p:nvSpPr>
        <p:spPr>
          <a:xfrm>
            <a:off x="3897704" y="2927630"/>
            <a:ext cx="609600" cy="3198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39990-27AC-4497-AD47-2EBFF77CBFF0}"/>
              </a:ext>
            </a:extLst>
          </p:cNvPr>
          <p:cNvSpPr/>
          <p:nvPr/>
        </p:nvSpPr>
        <p:spPr>
          <a:xfrm>
            <a:off x="2767356" y="278580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timer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A4D852-098B-4FAC-A1F1-AA980F729C68}"/>
              </a:ext>
            </a:extLst>
          </p:cNvPr>
          <p:cNvSpPr/>
          <p:nvPr/>
        </p:nvSpPr>
        <p:spPr>
          <a:xfrm>
            <a:off x="2767356" y="3610533"/>
            <a:ext cx="841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time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DE74F07-DE75-47F5-AFC8-BFCD7FC866E6}"/>
              </a:ext>
            </a:extLst>
          </p:cNvPr>
          <p:cNvSpPr/>
          <p:nvPr/>
        </p:nvSpPr>
        <p:spPr>
          <a:xfrm>
            <a:off x="3897704" y="3681446"/>
            <a:ext cx="609600" cy="3198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A76EF-CB1A-4A28-BC14-95854FA4410B}"/>
              </a:ext>
            </a:extLst>
          </p:cNvPr>
          <p:cNvSpPr txBox="1"/>
          <p:nvPr/>
        </p:nvSpPr>
        <p:spPr>
          <a:xfrm>
            <a:off x="5100735" y="2785803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0s</a:t>
            </a:r>
            <a:r>
              <a:rPr lang="ko-KR" altLang="en-US" dirty="0">
                <a:solidFill>
                  <a:schemeClr val="bg1"/>
                </a:solidFill>
              </a:rPr>
              <a:t>부터 흐르기 때문에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등장하는 캐릭터의 수를 증가할 때 또 쓰인다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26B3F-0C98-4273-ACE9-69CA0859BBCB}"/>
              </a:ext>
            </a:extLst>
          </p:cNvPr>
          <p:cNvSpPr txBox="1"/>
          <p:nvPr/>
        </p:nvSpPr>
        <p:spPr>
          <a:xfrm>
            <a:off x="5100735" y="3610533"/>
            <a:ext cx="589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씬에</a:t>
            </a:r>
            <a:r>
              <a:rPr lang="ko-KR" altLang="en-US" dirty="0">
                <a:solidFill>
                  <a:schemeClr val="bg1"/>
                </a:solidFill>
              </a:rPr>
              <a:t> 출력되는 시간이다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0s</a:t>
            </a:r>
            <a:r>
              <a:rPr lang="ko-KR" altLang="en-US" dirty="0">
                <a:solidFill>
                  <a:schemeClr val="bg1"/>
                </a:solidFill>
              </a:rPr>
              <a:t>가 되었을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종료되야 됨으로 </a:t>
            </a:r>
            <a:r>
              <a:rPr lang="en-US" altLang="ko-KR" dirty="0">
                <a:solidFill>
                  <a:schemeClr val="bg1"/>
                </a:solidFill>
              </a:rPr>
              <a:t>60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1s</a:t>
            </a:r>
            <a:r>
              <a:rPr lang="ko-KR" altLang="en-US" dirty="0">
                <a:solidFill>
                  <a:schemeClr val="bg1"/>
                </a:solidFill>
              </a:rPr>
              <a:t>씩 줄어든다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9B5AD71-B622-4C2E-A066-6BB168F198DF}"/>
              </a:ext>
            </a:extLst>
          </p:cNvPr>
          <p:cNvSpPr/>
          <p:nvPr/>
        </p:nvSpPr>
        <p:spPr>
          <a:xfrm>
            <a:off x="3897704" y="4612640"/>
            <a:ext cx="609600" cy="3198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BA77C-1E41-49A5-BE89-E09688425A52}"/>
              </a:ext>
            </a:extLst>
          </p:cNvPr>
          <p:cNvSpPr txBox="1"/>
          <p:nvPr/>
        </p:nvSpPr>
        <p:spPr>
          <a:xfrm>
            <a:off x="5100735" y="4576888"/>
            <a:ext cx="488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Update()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Timer()</a:t>
            </a:r>
            <a:r>
              <a:rPr lang="ko-KR" altLang="en-US" dirty="0">
                <a:solidFill>
                  <a:schemeClr val="bg1"/>
                </a:solidFill>
              </a:rPr>
              <a:t>이라는 함수가 선언된다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0105D-15D7-46DE-ACDD-D98F5DFBD5F6}"/>
              </a:ext>
            </a:extLst>
          </p:cNvPr>
          <p:cNvSpPr txBox="1"/>
          <p:nvPr/>
        </p:nvSpPr>
        <p:spPr>
          <a:xfrm>
            <a:off x="2923453" y="545068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Play.cs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6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Time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FDEE9-013E-4B09-BA62-A0472315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612407"/>
            <a:ext cx="3857625" cy="545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6145BD-941D-4427-871E-C72BBF2B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914400"/>
            <a:ext cx="4714875" cy="26098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FF77493-7F02-4BD8-B7CD-8588610CD47C}"/>
              </a:ext>
            </a:extLst>
          </p:cNvPr>
          <p:cNvSpPr/>
          <p:nvPr/>
        </p:nvSpPr>
        <p:spPr>
          <a:xfrm>
            <a:off x="3545840" y="1286326"/>
            <a:ext cx="2275840" cy="18466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54761C-2EB8-4DD4-9933-C7DC7D21C661}"/>
              </a:ext>
            </a:extLst>
          </p:cNvPr>
          <p:cNvCxnSpPr>
            <a:stCxn id="9" idx="2"/>
          </p:cNvCxnSpPr>
          <p:nvPr/>
        </p:nvCxnSpPr>
        <p:spPr>
          <a:xfrm flipH="1">
            <a:off x="2479040" y="1378659"/>
            <a:ext cx="1066800" cy="67366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F87C21-9212-49B2-BAF6-C0D05AD04242}"/>
              </a:ext>
            </a:extLst>
          </p:cNvPr>
          <p:cNvSpPr txBox="1"/>
          <p:nvPr/>
        </p:nvSpPr>
        <p:spPr>
          <a:xfrm>
            <a:off x="773885" y="2039840"/>
            <a:ext cx="24096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time</a:t>
            </a:r>
            <a:r>
              <a:rPr lang="ko-KR" altLang="en-US" sz="1400" dirty="0">
                <a:solidFill>
                  <a:schemeClr val="bg1"/>
                </a:solidFill>
              </a:rPr>
              <a:t>이 아직 </a:t>
            </a:r>
            <a:r>
              <a:rPr lang="en-US" altLang="ko-KR" sz="1400" dirty="0">
                <a:solidFill>
                  <a:schemeClr val="bg1"/>
                </a:solidFill>
              </a:rPr>
              <a:t>0</a:t>
            </a:r>
            <a:r>
              <a:rPr lang="ko-KR" altLang="en-US" sz="1400" dirty="0">
                <a:solidFill>
                  <a:schemeClr val="bg1"/>
                </a:solidFill>
              </a:rPr>
              <a:t>이 아니라면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시간이 계속 흘러야 함으로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Time.deltatime</a:t>
            </a:r>
            <a:r>
              <a:rPr lang="ko-KR" altLang="en-US" sz="1400" dirty="0">
                <a:solidFill>
                  <a:schemeClr val="bg1"/>
                </a:solidFill>
              </a:rPr>
              <a:t>을 써준다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9262981-D863-4963-AA51-BFE2A449B83D}"/>
              </a:ext>
            </a:extLst>
          </p:cNvPr>
          <p:cNvSpPr/>
          <p:nvPr/>
        </p:nvSpPr>
        <p:spPr>
          <a:xfrm>
            <a:off x="3131516" y="2621168"/>
            <a:ext cx="2964484" cy="326147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39A253-34D6-4CFE-A874-C7211D7EC8F1}"/>
              </a:ext>
            </a:extLst>
          </p:cNvPr>
          <p:cNvCxnSpPr>
            <a:cxnSpLocks/>
          </p:cNvCxnSpPr>
          <p:nvPr/>
        </p:nvCxnSpPr>
        <p:spPr>
          <a:xfrm flipH="1">
            <a:off x="2395570" y="3347352"/>
            <a:ext cx="1015243" cy="84764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A01BCB-5987-4248-8F41-1C108DD7EEA1}"/>
              </a:ext>
            </a:extLst>
          </p:cNvPr>
          <p:cNvSpPr txBox="1"/>
          <p:nvPr/>
        </p:nvSpPr>
        <p:spPr>
          <a:xfrm>
            <a:off x="690415" y="4182512"/>
            <a:ext cx="240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시간이 경과 함에 따라 출력하는 캐릭터 수를 늘린다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7644F5-2E40-4455-87FD-114758154A87}"/>
              </a:ext>
            </a:extLst>
          </p:cNvPr>
          <p:cNvCxnSpPr>
            <a:cxnSpLocks/>
          </p:cNvCxnSpPr>
          <p:nvPr/>
        </p:nvCxnSpPr>
        <p:spPr>
          <a:xfrm>
            <a:off x="9118222" y="3400856"/>
            <a:ext cx="70863" cy="65298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2C2DD1-080C-45EA-A5FC-AAE9AC5CAC32}"/>
              </a:ext>
            </a:extLst>
          </p:cNvPr>
          <p:cNvSpPr txBox="1"/>
          <p:nvPr/>
        </p:nvSpPr>
        <p:spPr>
          <a:xfrm>
            <a:off x="7482698" y="4194992"/>
            <a:ext cx="350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시간이 </a:t>
            </a:r>
            <a:r>
              <a:rPr lang="en-US" altLang="ko-KR" sz="1400" dirty="0">
                <a:solidFill>
                  <a:schemeClr val="bg1"/>
                </a:solidFill>
              </a:rPr>
              <a:t>0s</a:t>
            </a:r>
            <a:r>
              <a:rPr lang="ko-KR" altLang="en-US" sz="1400" dirty="0">
                <a:solidFill>
                  <a:schemeClr val="bg1"/>
                </a:solidFill>
              </a:rPr>
              <a:t>여서 게임이 종료된다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종료음악이 나오며 게임결과를 출력한다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8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Character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3BDEB-1028-4C7E-BDFB-E57DF719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2" y="1524215"/>
            <a:ext cx="5086350" cy="9620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BE06E-31F7-46F1-ABD0-37E3AA7DD3B8}"/>
              </a:ext>
            </a:extLst>
          </p:cNvPr>
          <p:cNvGrpSpPr/>
          <p:nvPr/>
        </p:nvGrpSpPr>
        <p:grpSpPr>
          <a:xfrm>
            <a:off x="1130692" y="2669819"/>
            <a:ext cx="4000500" cy="1012984"/>
            <a:chOff x="1745892" y="2996247"/>
            <a:chExt cx="4000500" cy="10129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B1281F-EECC-46BA-8991-7B07261A3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4058"/>
            <a:stretch/>
          </p:blipFill>
          <p:spPr>
            <a:xfrm>
              <a:off x="1745892" y="2996247"/>
              <a:ext cx="4000500" cy="43275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2D8A7B-D8B5-4260-B842-9E21215F9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5263"/>
            <a:stretch/>
          </p:blipFill>
          <p:spPr>
            <a:xfrm>
              <a:off x="1745892" y="3337720"/>
              <a:ext cx="4000500" cy="671511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DA3594-50DB-41D0-810E-ADDC4AE7C7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800"/>
          <a:stretch/>
        </p:blipFill>
        <p:spPr>
          <a:xfrm>
            <a:off x="1130692" y="3863759"/>
            <a:ext cx="6181725" cy="23338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51832-5BA2-4EFC-BDB3-09B098243098}"/>
              </a:ext>
            </a:extLst>
          </p:cNvPr>
          <p:cNvSpPr/>
          <p:nvPr/>
        </p:nvSpPr>
        <p:spPr>
          <a:xfrm>
            <a:off x="1534160" y="4307840"/>
            <a:ext cx="5778257" cy="863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9D3001-10D3-4CD2-9087-F1AD4AC30CBA}"/>
              </a:ext>
            </a:extLst>
          </p:cNvPr>
          <p:cNvCxnSpPr>
            <a:cxnSpLocks/>
          </p:cNvCxnSpPr>
          <p:nvPr/>
        </p:nvCxnSpPr>
        <p:spPr>
          <a:xfrm flipV="1">
            <a:off x="5913120" y="2123440"/>
            <a:ext cx="1534160" cy="22047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0AD11A-9195-4523-81D1-031A932F45B1}"/>
              </a:ext>
            </a:extLst>
          </p:cNvPr>
          <p:cNvSpPr txBox="1"/>
          <p:nvPr/>
        </p:nvSpPr>
        <p:spPr>
          <a:xfrm>
            <a:off x="7552015" y="1600220"/>
            <a:ext cx="350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출력되는 캐릭터의 수의 범위내에서 랜덤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90D44-F7D9-450F-9573-B4A8BCD67826}"/>
              </a:ext>
            </a:extLst>
          </p:cNvPr>
          <p:cNvSpPr txBox="1"/>
          <p:nvPr/>
        </p:nvSpPr>
        <p:spPr>
          <a:xfrm>
            <a:off x="7552015" y="1907997"/>
            <a:ext cx="350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=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949D0-3F39-4654-B15C-1B3D9E4701C3}"/>
              </a:ext>
            </a:extLst>
          </p:cNvPr>
          <p:cNvSpPr txBox="1"/>
          <p:nvPr/>
        </p:nvSpPr>
        <p:spPr>
          <a:xfrm>
            <a:off x="7447280" y="2215774"/>
            <a:ext cx="371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Public </a:t>
            </a:r>
            <a:r>
              <a:rPr lang="ko-KR" altLang="en-US" sz="1400" dirty="0">
                <a:solidFill>
                  <a:schemeClr val="bg1"/>
                </a:solidFill>
              </a:rPr>
              <a:t>으로 저장한 캐릭터들 배열의 인덱스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E0A85-5A0F-41BA-9C34-1D912A155AF3}"/>
              </a:ext>
            </a:extLst>
          </p:cNvPr>
          <p:cNvSpPr txBox="1"/>
          <p:nvPr/>
        </p:nvSpPr>
        <p:spPr>
          <a:xfrm>
            <a:off x="7552015" y="2487019"/>
            <a:ext cx="350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=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50F59-AAC2-4054-84CD-EC2A7DA2C18E}"/>
              </a:ext>
            </a:extLst>
          </p:cNvPr>
          <p:cNvSpPr txBox="1"/>
          <p:nvPr/>
        </p:nvSpPr>
        <p:spPr>
          <a:xfrm>
            <a:off x="7447280" y="2791302"/>
            <a:ext cx="390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해당 인덱스에 있는 캐릭터를 </a:t>
            </a:r>
            <a:r>
              <a:rPr lang="en-US" altLang="ko-KR" sz="1400" dirty="0" err="1">
                <a:solidFill>
                  <a:schemeClr val="bg1"/>
                </a:solidFill>
              </a:rPr>
              <a:t>realmem</a:t>
            </a:r>
            <a:r>
              <a:rPr lang="ko-KR" altLang="en-US" sz="1400" dirty="0">
                <a:solidFill>
                  <a:schemeClr val="bg1"/>
                </a:solidFill>
              </a:rPr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AF6E7-927B-4355-B557-9CDB47009576}"/>
              </a:ext>
            </a:extLst>
          </p:cNvPr>
          <p:cNvSpPr txBox="1"/>
          <p:nvPr/>
        </p:nvSpPr>
        <p:spPr>
          <a:xfrm>
            <a:off x="7592303" y="3582799"/>
            <a:ext cx="334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realmem</a:t>
            </a:r>
            <a:r>
              <a:rPr lang="ko-KR" altLang="en-US" sz="1400" dirty="0">
                <a:solidFill>
                  <a:schemeClr val="bg1"/>
                </a:solidFill>
              </a:rPr>
              <a:t>를 </a:t>
            </a:r>
            <a:r>
              <a:rPr lang="en-US" altLang="ko-KR" sz="1400" dirty="0" err="1">
                <a:solidFill>
                  <a:schemeClr val="bg1"/>
                </a:solidFill>
              </a:rPr>
              <a:t>SetActice</a:t>
            </a:r>
            <a:r>
              <a:rPr lang="ko-KR" altLang="en-US" sz="1400" dirty="0">
                <a:solidFill>
                  <a:schemeClr val="bg1"/>
                </a:solidFill>
              </a:rPr>
              <a:t>로 </a:t>
            </a:r>
            <a:r>
              <a:rPr lang="ko-KR" altLang="en-US" sz="1400" b="1" dirty="0">
                <a:solidFill>
                  <a:schemeClr val="bg1"/>
                </a:solidFill>
              </a:rPr>
              <a:t>화면에 출력 </a:t>
            </a:r>
            <a:r>
              <a:rPr lang="en-US" altLang="ko-KR" sz="1400" dirty="0">
                <a:solidFill>
                  <a:schemeClr val="bg1"/>
                </a:solidFill>
              </a:rPr>
              <a:t>+          Instantiate</a:t>
            </a:r>
            <a:r>
              <a:rPr lang="ko-KR" altLang="en-US" sz="1400" dirty="0">
                <a:solidFill>
                  <a:schemeClr val="bg1"/>
                </a:solidFill>
              </a:rPr>
              <a:t>로 </a:t>
            </a:r>
            <a:r>
              <a:rPr lang="ko-KR" altLang="en-US" sz="1400" b="1" dirty="0">
                <a:solidFill>
                  <a:schemeClr val="bg1"/>
                </a:solidFill>
              </a:rPr>
              <a:t>위치 지정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04F02F-8A1C-4A7B-8160-44BAA4603C3F}"/>
              </a:ext>
            </a:extLst>
          </p:cNvPr>
          <p:cNvSpPr/>
          <p:nvPr/>
        </p:nvSpPr>
        <p:spPr>
          <a:xfrm>
            <a:off x="1534160" y="5514956"/>
            <a:ext cx="2804161" cy="68264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56F-02AC-4E3C-AA7D-38CAE2E16738}"/>
              </a:ext>
            </a:extLst>
          </p:cNvPr>
          <p:cNvSpPr txBox="1"/>
          <p:nvPr/>
        </p:nvSpPr>
        <p:spPr>
          <a:xfrm>
            <a:off x="2923453" y="545068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Play.cs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2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Character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CC6F9-4A53-4130-AE0D-53739921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2" y="1470992"/>
            <a:ext cx="1333500" cy="857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9D1DA7-C6C3-49F6-97D7-1D341EB5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2" y="2492375"/>
            <a:ext cx="5048250" cy="3600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73B3FD-1767-448D-B5DD-3A9DECCB8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92" y="1101660"/>
            <a:ext cx="3228975" cy="3686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081122-49D5-4289-8163-2D8F0729EF9F}"/>
              </a:ext>
            </a:extLst>
          </p:cNvPr>
          <p:cNvSpPr/>
          <p:nvPr/>
        </p:nvSpPr>
        <p:spPr>
          <a:xfrm>
            <a:off x="1751610" y="3906217"/>
            <a:ext cx="3379189" cy="2797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5A487D-83DF-4568-AFF5-43B440C4D47A}"/>
              </a:ext>
            </a:extLst>
          </p:cNvPr>
          <p:cNvSpPr/>
          <p:nvPr/>
        </p:nvSpPr>
        <p:spPr>
          <a:xfrm>
            <a:off x="1375691" y="3312160"/>
            <a:ext cx="2739110" cy="3721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2612F-2D5B-4445-A808-AEA189A96096}"/>
              </a:ext>
            </a:extLst>
          </p:cNvPr>
          <p:cNvSpPr/>
          <p:nvPr/>
        </p:nvSpPr>
        <p:spPr>
          <a:xfrm>
            <a:off x="1936953" y="4218197"/>
            <a:ext cx="1182167" cy="2797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C41A8-9A3D-4D38-9C23-CA5E2764E018}"/>
              </a:ext>
            </a:extLst>
          </p:cNvPr>
          <p:cNvSpPr/>
          <p:nvPr/>
        </p:nvSpPr>
        <p:spPr>
          <a:xfrm>
            <a:off x="1873108" y="5098141"/>
            <a:ext cx="1182167" cy="2797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B05E3B-8BFA-4B58-9335-BA07AC7B4A66}"/>
              </a:ext>
            </a:extLst>
          </p:cNvPr>
          <p:cNvCxnSpPr>
            <a:stCxn id="13" idx="3"/>
          </p:cNvCxnSpPr>
          <p:nvPr/>
        </p:nvCxnSpPr>
        <p:spPr>
          <a:xfrm flipV="1">
            <a:off x="3055275" y="3498229"/>
            <a:ext cx="5215917" cy="17397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CEB2D0-CCCB-4723-B79E-9E8BCF0AAAFB}"/>
              </a:ext>
            </a:extLst>
          </p:cNvPr>
          <p:cNvCxnSpPr>
            <a:stCxn id="12" idx="3"/>
          </p:cNvCxnSpPr>
          <p:nvPr/>
        </p:nvCxnSpPr>
        <p:spPr>
          <a:xfrm flipV="1">
            <a:off x="3119120" y="1470992"/>
            <a:ext cx="5273040" cy="288705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2DD6-61EB-4B9B-BCA3-185419269133}"/>
              </a:ext>
            </a:extLst>
          </p:cNvPr>
          <p:cNvSpPr txBox="1"/>
          <p:nvPr/>
        </p:nvSpPr>
        <p:spPr>
          <a:xfrm>
            <a:off x="2923453" y="545068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Play.cs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9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832AD8-A95B-45CF-944F-A23AF9A77A16}"/>
              </a:ext>
            </a:extLst>
          </p:cNvPr>
          <p:cNvSpPr/>
          <p:nvPr/>
        </p:nvSpPr>
        <p:spPr>
          <a:xfrm>
            <a:off x="4850375" y="1446682"/>
            <a:ext cx="26285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</a:rPr>
              <a:t>Category</a:t>
            </a:r>
            <a:endParaRPr lang="ko-KR" altLang="en-US" sz="4400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0974D3-1B47-433D-A9C3-3D4A07D04BE8}"/>
              </a:ext>
            </a:extLst>
          </p:cNvPr>
          <p:cNvSpPr/>
          <p:nvPr/>
        </p:nvSpPr>
        <p:spPr>
          <a:xfrm>
            <a:off x="5679919" y="2684677"/>
            <a:ext cx="16974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설명</a:t>
            </a:r>
            <a:endParaRPr lang="ko-KR" alt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1A832A-9B76-4605-B817-E702648B2329}"/>
              </a:ext>
            </a:extLst>
          </p:cNvPr>
          <p:cNvSpPr/>
          <p:nvPr/>
        </p:nvSpPr>
        <p:spPr>
          <a:xfrm>
            <a:off x="5679919" y="3852013"/>
            <a:ext cx="21501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스크립트 설명</a:t>
            </a:r>
            <a:endParaRPr lang="ko-KR" alt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674C1-C0CC-4C7E-AF1B-20AB5D1A4B65}"/>
              </a:ext>
            </a:extLst>
          </p:cNvPr>
          <p:cNvSpPr/>
          <p:nvPr/>
        </p:nvSpPr>
        <p:spPr>
          <a:xfrm>
            <a:off x="5679918" y="3261159"/>
            <a:ext cx="23431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진행 방법</a:t>
            </a:r>
            <a:endParaRPr lang="ko-KR" alt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9E0A1-0A5B-4359-95D4-5B36852B62E4}"/>
              </a:ext>
            </a:extLst>
          </p:cNvPr>
          <p:cNvSpPr/>
          <p:nvPr/>
        </p:nvSpPr>
        <p:spPr>
          <a:xfrm>
            <a:off x="5679918" y="4413720"/>
            <a:ext cx="196375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실행</a:t>
            </a:r>
            <a:endParaRPr lang="ko-KR" alt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4E20B8-7737-46FF-B4AD-2FA163DD30AF}"/>
              </a:ext>
            </a:extLst>
          </p:cNvPr>
          <p:cNvSpPr/>
          <p:nvPr/>
        </p:nvSpPr>
        <p:spPr>
          <a:xfrm>
            <a:off x="5194218" y="2717506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</a:rPr>
              <a:t>1</a:t>
            </a:r>
            <a:endParaRPr lang="ko-KR" altLang="en-US" sz="2800" b="1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1D0F2-922C-4CAC-A21F-F109A13D1AFB}"/>
              </a:ext>
            </a:extLst>
          </p:cNvPr>
          <p:cNvSpPr/>
          <p:nvPr/>
        </p:nvSpPr>
        <p:spPr>
          <a:xfrm>
            <a:off x="5194218" y="328672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</a:rPr>
              <a:t>2</a:t>
            </a:r>
            <a:endParaRPr lang="ko-KR" altLang="en-US" sz="2800" b="1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1D10B-6889-4221-B4C0-53273A1890F4}"/>
              </a:ext>
            </a:extLst>
          </p:cNvPr>
          <p:cNvSpPr/>
          <p:nvPr/>
        </p:nvSpPr>
        <p:spPr>
          <a:xfrm>
            <a:off x="5194218" y="383765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</a:rPr>
              <a:t>3</a:t>
            </a:r>
            <a:endParaRPr lang="ko-KR" altLang="en-US" sz="2800" b="1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1C87B-3780-4B8B-82A9-9E42B14BE64B}"/>
              </a:ext>
            </a:extLst>
          </p:cNvPr>
          <p:cNvSpPr/>
          <p:nvPr/>
        </p:nvSpPr>
        <p:spPr>
          <a:xfrm>
            <a:off x="5194218" y="445723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</a:rPr>
              <a:t>4</a:t>
            </a:r>
            <a:endParaRPr lang="ko-KR" altLang="en-US" sz="2800" b="1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07CDCC0-2EFC-404C-BFB4-8E980EC7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Character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73B3FD-1767-448D-B5DD-3A9DECCB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2" y="1658252"/>
            <a:ext cx="3380038" cy="38586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EDBED-3C42-4437-A8E6-D104DA0BB024}"/>
              </a:ext>
            </a:extLst>
          </p:cNvPr>
          <p:cNvSpPr/>
          <p:nvPr/>
        </p:nvSpPr>
        <p:spPr>
          <a:xfrm>
            <a:off x="1408633" y="2948197"/>
            <a:ext cx="2299767" cy="3741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4006C-F8AB-436D-AED3-C19D4622F82B}"/>
              </a:ext>
            </a:extLst>
          </p:cNvPr>
          <p:cNvCxnSpPr/>
          <p:nvPr/>
        </p:nvCxnSpPr>
        <p:spPr>
          <a:xfrm flipV="1">
            <a:off x="3708400" y="1470992"/>
            <a:ext cx="2103120" cy="169892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067F2F-E33A-429A-889A-E2DC48EAF408}"/>
              </a:ext>
            </a:extLst>
          </p:cNvPr>
          <p:cNvSpPr txBox="1"/>
          <p:nvPr/>
        </p:nvSpPr>
        <p:spPr>
          <a:xfrm>
            <a:off x="5858037" y="1312898"/>
            <a:ext cx="405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출력되어 있는 캐릭터를 끄고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>
                <a:solidFill>
                  <a:schemeClr val="bg1"/>
                </a:solidFill>
              </a:rPr>
              <a:t>다시 </a:t>
            </a:r>
            <a:r>
              <a:rPr lang="en-US" altLang="ko-KR" sz="1400" b="1" dirty="0">
                <a:solidFill>
                  <a:schemeClr val="bg1"/>
                </a:solidFill>
              </a:rPr>
              <a:t>Setup()</a:t>
            </a:r>
            <a:r>
              <a:rPr lang="ko-KR" altLang="en-US" sz="1400" b="1" dirty="0">
                <a:solidFill>
                  <a:schemeClr val="bg1"/>
                </a:solidFill>
              </a:rPr>
              <a:t>에 들어가 새로운 캐릭터를 받는다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F021B-91C0-4A5E-A800-AFD4C80BD925}"/>
              </a:ext>
            </a:extLst>
          </p:cNvPr>
          <p:cNvSpPr/>
          <p:nvPr/>
        </p:nvSpPr>
        <p:spPr>
          <a:xfrm>
            <a:off x="1408632" y="4898917"/>
            <a:ext cx="2299767" cy="4655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0BF904-B86C-475C-9861-6BBE6DCF2A45}"/>
              </a:ext>
            </a:extLst>
          </p:cNvPr>
          <p:cNvCxnSpPr/>
          <p:nvPr/>
        </p:nvCxnSpPr>
        <p:spPr>
          <a:xfrm flipV="1">
            <a:off x="3708399" y="3261155"/>
            <a:ext cx="2103120" cy="169892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000A0F-E083-420D-ADC1-616481EC2A6F}"/>
              </a:ext>
            </a:extLst>
          </p:cNvPr>
          <p:cNvSpPr txBox="1"/>
          <p:nvPr/>
        </p:nvSpPr>
        <p:spPr>
          <a:xfrm>
            <a:off x="5931726" y="2845266"/>
            <a:ext cx="4050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1s</a:t>
            </a:r>
            <a:r>
              <a:rPr lang="ko-KR" altLang="en-US" sz="1400" b="1" dirty="0">
                <a:solidFill>
                  <a:schemeClr val="bg1"/>
                </a:solidFill>
              </a:rPr>
              <a:t>가 줄어들다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>
                <a:solidFill>
                  <a:schemeClr val="bg1"/>
                </a:solidFill>
              </a:rPr>
              <a:t>ColorCompare</a:t>
            </a:r>
            <a:r>
              <a:rPr lang="en-US" altLang="ko-KR" sz="1400" b="1" dirty="0">
                <a:solidFill>
                  <a:schemeClr val="bg1"/>
                </a:solidFill>
              </a:rPr>
              <a:t>()</a:t>
            </a:r>
            <a:r>
              <a:rPr lang="ko-KR" altLang="en-US" sz="1400" b="1" dirty="0">
                <a:solidFill>
                  <a:schemeClr val="bg1"/>
                </a:solidFill>
              </a:rPr>
              <a:t>에 들어가 어떤 색깔의 캐릭터를 애니메이션 작동할지를 알려준다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9916-C78F-4FEC-A3B5-3313FC6D3210}"/>
              </a:ext>
            </a:extLst>
          </p:cNvPr>
          <p:cNvSpPr txBox="1"/>
          <p:nvPr/>
        </p:nvSpPr>
        <p:spPr>
          <a:xfrm>
            <a:off x="2923453" y="545068"/>
            <a:ext cx="90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Play.cs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6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E62E4-3FA2-4367-9811-646517093A14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Animation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9A67B-F058-4C33-AB8C-CE789EABCCBA}"/>
              </a:ext>
            </a:extLst>
          </p:cNvPr>
          <p:cNvSpPr txBox="1"/>
          <p:nvPr/>
        </p:nvSpPr>
        <p:spPr>
          <a:xfrm>
            <a:off x="2923453" y="54506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ChaAction.cs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BADD96-DAE6-4E24-B066-86F1BFB8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2" y="1639837"/>
            <a:ext cx="5524500" cy="16859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129C87E-0AAA-436F-9B5C-0E7D8623AEFA}"/>
              </a:ext>
            </a:extLst>
          </p:cNvPr>
          <p:cNvSpPr/>
          <p:nvPr/>
        </p:nvSpPr>
        <p:spPr>
          <a:xfrm>
            <a:off x="3897704" y="3674066"/>
            <a:ext cx="609600" cy="3198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B0AC5-AAD5-4134-8858-E9891BF9AFB9}"/>
              </a:ext>
            </a:extLst>
          </p:cNvPr>
          <p:cNvSpPr/>
          <p:nvPr/>
        </p:nvSpPr>
        <p:spPr>
          <a:xfrm>
            <a:off x="2652835" y="3532239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count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D3E6D9-3377-4AA8-BC6C-4EA3AD592855}"/>
              </a:ext>
            </a:extLst>
          </p:cNvPr>
          <p:cNvSpPr/>
          <p:nvPr/>
        </p:nvSpPr>
        <p:spPr>
          <a:xfrm>
            <a:off x="2767356" y="4356969"/>
            <a:ext cx="841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time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2CCA90-D916-4DF2-A60D-8E3258FC74F5}"/>
              </a:ext>
            </a:extLst>
          </p:cNvPr>
          <p:cNvSpPr/>
          <p:nvPr/>
        </p:nvSpPr>
        <p:spPr>
          <a:xfrm>
            <a:off x="3897704" y="4427882"/>
            <a:ext cx="609600" cy="3198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35172-6BF4-4426-A61A-D7F7100CBC79}"/>
              </a:ext>
            </a:extLst>
          </p:cNvPr>
          <p:cNvSpPr txBox="1"/>
          <p:nvPr/>
        </p:nvSpPr>
        <p:spPr>
          <a:xfrm>
            <a:off x="5100735" y="3532239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Play</a:t>
            </a:r>
            <a:r>
              <a:rPr lang="ko-KR" altLang="en-US" dirty="0">
                <a:solidFill>
                  <a:schemeClr val="bg1"/>
                </a:solidFill>
              </a:rPr>
              <a:t>스크립트에서 </a:t>
            </a:r>
            <a:r>
              <a:rPr lang="en-US" altLang="ko-KR" dirty="0" err="1">
                <a:solidFill>
                  <a:schemeClr val="bg1"/>
                </a:solidFill>
              </a:rPr>
              <a:t>animotion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0~6</a:t>
            </a:r>
            <a:r>
              <a:rPr lang="ko-KR" altLang="en-US" dirty="0">
                <a:solidFill>
                  <a:schemeClr val="bg1"/>
                </a:solidFill>
              </a:rPr>
              <a:t>까지 있으며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번호마다 각 캐릭터들의 의미한다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A7C92-2E1E-4B8C-8AB7-5B40389B093A}"/>
              </a:ext>
            </a:extLst>
          </p:cNvPr>
          <p:cNvSpPr txBox="1"/>
          <p:nvPr/>
        </p:nvSpPr>
        <p:spPr>
          <a:xfrm>
            <a:off x="5100735" y="4356969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Play</a:t>
            </a:r>
            <a:r>
              <a:rPr lang="ko-KR" altLang="en-US" dirty="0">
                <a:solidFill>
                  <a:schemeClr val="bg1"/>
                </a:solidFill>
              </a:rPr>
              <a:t>스크립트에서 </a:t>
            </a:r>
            <a:r>
              <a:rPr lang="en-US" altLang="ko-KR" dirty="0" err="1">
                <a:solidFill>
                  <a:schemeClr val="bg1"/>
                </a:solidFill>
              </a:rPr>
              <a:t>endtime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게임이 종료 여부에 대해 알려준다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이면 게임은 종료가 되었다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326D08-E443-4A2E-93AC-63C5E1D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13038-8292-4611-9422-F0DA23A140FD}"/>
              </a:ext>
            </a:extLst>
          </p:cNvPr>
          <p:cNvSpPr txBox="1"/>
          <p:nvPr/>
        </p:nvSpPr>
        <p:spPr>
          <a:xfrm>
            <a:off x="1130692" y="11016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Animation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9A67B-F058-4C33-AB8C-CE789EABCCBA}"/>
              </a:ext>
            </a:extLst>
          </p:cNvPr>
          <p:cNvSpPr txBox="1"/>
          <p:nvPr/>
        </p:nvSpPr>
        <p:spPr>
          <a:xfrm>
            <a:off x="2923453" y="54506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ChaAction.cs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2FF8CD-6574-400A-BF57-6556352C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92" y="1584960"/>
            <a:ext cx="4076700" cy="34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A7386F-6F71-4632-8F6E-0E81037D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02" y="1584960"/>
            <a:ext cx="2886075" cy="3114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F9B3F-17C0-4933-8187-07B1FBE22CA7}"/>
              </a:ext>
            </a:extLst>
          </p:cNvPr>
          <p:cNvSpPr/>
          <p:nvPr/>
        </p:nvSpPr>
        <p:spPr>
          <a:xfrm>
            <a:off x="1417333" y="2141552"/>
            <a:ext cx="3307067" cy="5943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BB90D-0646-4FF3-AA9A-3D9117D832E7}"/>
              </a:ext>
            </a:extLst>
          </p:cNvPr>
          <p:cNvSpPr/>
          <p:nvPr/>
        </p:nvSpPr>
        <p:spPr>
          <a:xfrm>
            <a:off x="1658829" y="2735912"/>
            <a:ext cx="3548563" cy="22221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27D92D-7E75-49F3-BA4E-5140BB15F3BF}"/>
              </a:ext>
            </a:extLst>
          </p:cNvPr>
          <p:cNvCxnSpPr/>
          <p:nvPr/>
        </p:nvCxnSpPr>
        <p:spPr>
          <a:xfrm flipV="1">
            <a:off x="2767356" y="1737360"/>
            <a:ext cx="3216884" cy="1585912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80C1D6-8251-4C79-BBE1-6FE2CD1A9725}"/>
              </a:ext>
            </a:extLst>
          </p:cNvPr>
          <p:cNvSpPr/>
          <p:nvPr/>
        </p:nvSpPr>
        <p:spPr>
          <a:xfrm>
            <a:off x="6149898" y="2009472"/>
            <a:ext cx="2648980" cy="72644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71C8E-BBE4-4D6A-874F-B67DFD72FA0D}"/>
              </a:ext>
            </a:extLst>
          </p:cNvPr>
          <p:cNvSpPr txBox="1"/>
          <p:nvPr/>
        </p:nvSpPr>
        <p:spPr>
          <a:xfrm>
            <a:off x="8892420" y="223035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애니메이션 작동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C329-0D8E-4F95-B8FA-48011ED54908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스크립트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0A8B-8FBB-4F42-A146-4D6AE65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C62ABD-7B5B-42E6-90EA-E2AF77DB9C6A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</a:rPr>
              <a:t>게임 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200A4-B928-48DA-864E-B19A2E65FB63}"/>
              </a:ext>
            </a:extLst>
          </p:cNvPr>
          <p:cNvSpPr txBox="1"/>
          <p:nvPr/>
        </p:nvSpPr>
        <p:spPr>
          <a:xfrm>
            <a:off x="2997200" y="2844225"/>
            <a:ext cx="6817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“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게임을 실행해 보도록 하겠습니다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.”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206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1DF019-A7F1-41D5-AEC3-13B4B2698180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게임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A63B1-C357-421A-A1A0-7E74BE7F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FB70F-216F-498C-90B8-74085BA56F19}"/>
              </a:ext>
            </a:extLst>
          </p:cNvPr>
          <p:cNvSpPr txBox="1"/>
          <p:nvPr/>
        </p:nvSpPr>
        <p:spPr>
          <a:xfrm>
            <a:off x="2120120" y="1938054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네오의 </a:t>
            </a:r>
            <a:r>
              <a:rPr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니편내편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83BE4-D3B8-4E44-AAF0-52AA2EAFAF6E}"/>
              </a:ext>
            </a:extLst>
          </p:cNvPr>
          <p:cNvSpPr txBox="1"/>
          <p:nvPr/>
        </p:nvSpPr>
        <p:spPr>
          <a:xfrm>
            <a:off x="1313893" y="3060263"/>
            <a:ext cx="576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각 캐릭터마다 지정된 색깔버튼을 눌러 게임진행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A96F71-180F-4AB1-9A89-BA6D25D988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3"/>
          <a:stretch/>
        </p:blipFill>
        <p:spPr>
          <a:xfrm>
            <a:off x="7320841" y="1029102"/>
            <a:ext cx="2751039" cy="4142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9A75E8-1768-4BB2-B570-3F9EF97BA4C0}"/>
              </a:ext>
            </a:extLst>
          </p:cNvPr>
          <p:cNvSpPr txBox="1"/>
          <p:nvPr/>
        </p:nvSpPr>
        <p:spPr>
          <a:xfrm>
            <a:off x="1787471" y="159950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유사 게임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D1304-0AF5-431A-BAE3-AFA823D273B6}"/>
              </a:ext>
            </a:extLst>
          </p:cNvPr>
          <p:cNvSpPr txBox="1"/>
          <p:nvPr/>
        </p:nvSpPr>
        <p:spPr>
          <a:xfrm>
            <a:off x="2120120" y="3645038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제한된 시간내에서만 게임이 진행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EEDCF-5A87-4042-B51E-48E4C61353BC}"/>
              </a:ext>
            </a:extLst>
          </p:cNvPr>
          <p:cNvSpPr txBox="1"/>
          <p:nvPr/>
        </p:nvSpPr>
        <p:spPr>
          <a:xfrm>
            <a:off x="1248170" y="4166489"/>
            <a:ext cx="589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콤보가 진행될 시 더 높은 점수를 얻을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6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타원 45">
            <a:extLst>
              <a:ext uri="{FF2B5EF4-FFF2-40B4-BE49-F238E27FC236}">
                <a16:creationId xmlns:a16="http://schemas.microsoft.com/office/drawing/2014/main" id="{1066BFC4-F00E-42F7-8237-2E3765BD944A}"/>
              </a:ext>
            </a:extLst>
          </p:cNvPr>
          <p:cNvSpPr/>
          <p:nvPr/>
        </p:nvSpPr>
        <p:spPr>
          <a:xfrm>
            <a:off x="8391494" y="2514416"/>
            <a:ext cx="1427209" cy="117652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1DF019-A7F1-41D5-AEC3-13B4B2698180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게임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A63B1-C357-421A-A1A0-7E74BE7F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FB70F-216F-498C-90B8-74085BA56F19}"/>
              </a:ext>
            </a:extLst>
          </p:cNvPr>
          <p:cNvSpPr txBox="1"/>
          <p:nvPr/>
        </p:nvSpPr>
        <p:spPr>
          <a:xfrm>
            <a:off x="3118344" y="2108431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 게임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6C5973-7E0A-463D-996B-D75261F56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94" y="3736166"/>
            <a:ext cx="1542756" cy="166945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8B0E1A1-CFDA-4958-B496-2024E607DDD8}"/>
              </a:ext>
            </a:extLst>
          </p:cNvPr>
          <p:cNvSpPr/>
          <p:nvPr/>
        </p:nvSpPr>
        <p:spPr>
          <a:xfrm>
            <a:off x="10108909" y="4343606"/>
            <a:ext cx="717798" cy="6303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59F8A1-94BD-4A96-8425-D4D9FB9E694E}"/>
              </a:ext>
            </a:extLst>
          </p:cNvPr>
          <p:cNvSpPr/>
          <p:nvPr/>
        </p:nvSpPr>
        <p:spPr>
          <a:xfrm rot="10800000">
            <a:off x="7418466" y="4343606"/>
            <a:ext cx="717798" cy="6303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697B619-004E-4077-B879-2B713241F8CF}"/>
              </a:ext>
            </a:extLst>
          </p:cNvPr>
          <p:cNvSpPr/>
          <p:nvPr/>
        </p:nvSpPr>
        <p:spPr>
          <a:xfrm rot="16200000">
            <a:off x="8760866" y="2746870"/>
            <a:ext cx="676767" cy="63031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E987E-DF83-41B6-89CA-8F9AB30C2664}"/>
              </a:ext>
            </a:extLst>
          </p:cNvPr>
          <p:cNvSpPr/>
          <p:nvPr/>
        </p:nvSpPr>
        <p:spPr>
          <a:xfrm>
            <a:off x="1732260" y="1230048"/>
            <a:ext cx="4530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effectLst>
                  <a:outerShdw blurRad="190500" dist="38100" dir="5400000" sx="96000" sy="96000" algn="t" rotWithShape="0">
                    <a:prstClr val="black">
                      <a:alpha val="32000"/>
                    </a:prstClr>
                  </a:outerShdw>
                </a:effectLst>
                <a:latin typeface="+mj-ea"/>
                <a:ea typeface="+mj-ea"/>
              </a:rPr>
              <a:t>Monster Separation</a:t>
            </a:r>
            <a:endParaRPr lang="ko-KR" altLang="en-US" sz="3600" dirty="0">
              <a:solidFill>
                <a:schemeClr val="bg1"/>
              </a:solidFill>
              <a:effectLst>
                <a:outerShdw blurRad="190500" dist="38100" dir="5400000" sx="96000" sy="96000" algn="t" rotWithShape="0">
                  <a:prstClr val="black">
                    <a:alpha val="32000"/>
                  </a:prst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04014F-C3BB-429E-A682-DC2D87F0374B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3997752" y="1876379"/>
            <a:ext cx="0" cy="23205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BEF4E3-A85E-4DFE-9D97-9DBCFAF36144}"/>
              </a:ext>
            </a:extLst>
          </p:cNvPr>
          <p:cNvSpPr txBox="1"/>
          <p:nvPr/>
        </p:nvSpPr>
        <p:spPr>
          <a:xfrm>
            <a:off x="2257750" y="3471342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랜덤으로 나오는 캐릭터들</a:t>
            </a:r>
            <a:r>
              <a:rPr lang="en-US" altLang="ko-KR" sz="2000" dirty="0">
                <a:solidFill>
                  <a:schemeClr val="bg1"/>
                </a:solidFill>
              </a:rPr>
              <a:t>”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69DFC-7DEB-4176-B0AB-40D93A05025E}"/>
              </a:ext>
            </a:extLst>
          </p:cNvPr>
          <p:cNvSpPr txBox="1"/>
          <p:nvPr/>
        </p:nvSpPr>
        <p:spPr>
          <a:xfrm>
            <a:off x="2314517" y="2882705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각자 이동해야 될 방향지정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D45F9E-407A-42B3-BBA3-E4CAC6DD149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949880" y="3282815"/>
            <a:ext cx="2265" cy="1885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4F01583-7C77-43D3-A2CD-3D4936DEBC49}"/>
              </a:ext>
            </a:extLst>
          </p:cNvPr>
          <p:cNvSpPr/>
          <p:nvPr/>
        </p:nvSpPr>
        <p:spPr>
          <a:xfrm>
            <a:off x="3714622" y="3911066"/>
            <a:ext cx="470516" cy="537326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0C437-B770-4246-B383-B5E98C9BD1FD}"/>
              </a:ext>
            </a:extLst>
          </p:cNvPr>
          <p:cNvSpPr txBox="1"/>
          <p:nvPr/>
        </p:nvSpPr>
        <p:spPr>
          <a:xfrm>
            <a:off x="1732260" y="4570894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지정된 방향과 동일한 방향을 입력한다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B6EFAC-923F-4516-8DE5-41C941DFC9C3}"/>
              </a:ext>
            </a:extLst>
          </p:cNvPr>
          <p:cNvSpPr txBox="1"/>
          <p:nvPr/>
        </p:nvSpPr>
        <p:spPr>
          <a:xfrm>
            <a:off x="3112150" y="5089866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점수 획득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C927E9-42D1-45A0-99D7-6C49216C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4" y="1029486"/>
            <a:ext cx="918963" cy="994433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1298035-8458-4CE5-BAD6-8271FC0A14BB}"/>
              </a:ext>
            </a:extLst>
          </p:cNvPr>
          <p:cNvSpPr/>
          <p:nvPr/>
        </p:nvSpPr>
        <p:spPr>
          <a:xfrm rot="16200000">
            <a:off x="9667079" y="1183377"/>
            <a:ext cx="551977" cy="5380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E2FD99A-8A73-40FD-B0E8-9AA548DE87A9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8562637" y="1526703"/>
            <a:ext cx="1256066" cy="26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213988-C2F8-45CD-A415-D6FB5052D81A}"/>
              </a:ext>
            </a:extLst>
          </p:cNvPr>
          <p:cNvSpPr/>
          <p:nvPr/>
        </p:nvSpPr>
        <p:spPr>
          <a:xfrm>
            <a:off x="7180824" y="2339263"/>
            <a:ext cx="3769691" cy="348925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FFA67-8B90-4F1F-9459-FE0D2BEB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98" y="710380"/>
            <a:ext cx="5413022" cy="304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1EAA9-6521-494A-8E8B-9FE12AB70B7F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시작 화면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A8F584-1975-4609-B9FB-CE1F31E6E8D1}"/>
              </a:ext>
            </a:extLst>
          </p:cNvPr>
          <p:cNvSpPr/>
          <p:nvPr/>
        </p:nvSpPr>
        <p:spPr>
          <a:xfrm>
            <a:off x="5603240" y="2036260"/>
            <a:ext cx="1059627" cy="10284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896AD6F-CAD2-4864-9BBF-375D46E6D212}"/>
              </a:ext>
            </a:extLst>
          </p:cNvPr>
          <p:cNvSpPr/>
          <p:nvPr/>
        </p:nvSpPr>
        <p:spPr>
          <a:xfrm>
            <a:off x="1725566" y="2387944"/>
            <a:ext cx="1026160" cy="369332"/>
          </a:xfrm>
          <a:prstGeom prst="homePlat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마우스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28EAF90-9724-4DBF-8ED1-29243BEE34B6}"/>
              </a:ext>
            </a:extLst>
          </p:cNvPr>
          <p:cNvCxnSpPr>
            <a:stCxn id="9" idx="3"/>
          </p:cNvCxnSpPr>
          <p:nvPr/>
        </p:nvCxnSpPr>
        <p:spPr>
          <a:xfrm>
            <a:off x="2751726" y="2572610"/>
            <a:ext cx="28358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35D0D6-6FCD-4704-B348-4486B933C6B8}"/>
              </a:ext>
            </a:extLst>
          </p:cNvPr>
          <p:cNvSpPr txBox="1"/>
          <p:nvPr/>
        </p:nvSpPr>
        <p:spPr>
          <a:xfrm>
            <a:off x="5327065" y="3273018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</a:rPr>
              <a:t>버튼 클릭＂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35546C-1D5C-4712-ADC7-C4B1243B5181}"/>
              </a:ext>
            </a:extLst>
          </p:cNvPr>
          <p:cNvSpPr txBox="1"/>
          <p:nvPr/>
        </p:nvSpPr>
        <p:spPr>
          <a:xfrm>
            <a:off x="3570070" y="3904622"/>
            <a:ext cx="1847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en-US" altLang="ko-KR" sz="2000" b="1" dirty="0" err="1">
                <a:solidFill>
                  <a:schemeClr val="bg1"/>
                </a:solidFill>
              </a:rPr>
              <a:t>GameStart</a:t>
            </a:r>
            <a:r>
              <a:rPr lang="ko-KR" altLang="en-US" sz="2000" b="1" dirty="0">
                <a:solidFill>
                  <a:schemeClr val="bg1"/>
                </a:solidFill>
              </a:rPr>
              <a:t>＂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4D5BA2-D35C-41F9-B238-7E628C8EBEE2}"/>
              </a:ext>
            </a:extLst>
          </p:cNvPr>
          <p:cNvSpPr txBox="1"/>
          <p:nvPr/>
        </p:nvSpPr>
        <p:spPr>
          <a:xfrm>
            <a:off x="3570070" y="4388700"/>
            <a:ext cx="190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en-US" altLang="ko-KR" sz="2000" b="1" dirty="0" err="1">
                <a:solidFill>
                  <a:schemeClr val="bg1"/>
                </a:solidFill>
              </a:rPr>
              <a:t>HowToPlay</a:t>
            </a:r>
            <a:r>
              <a:rPr lang="ko-KR" altLang="en-US" sz="2000" b="1" dirty="0">
                <a:solidFill>
                  <a:schemeClr val="bg1"/>
                </a:solidFill>
              </a:rPr>
              <a:t>＂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AE355F-8F13-4703-B898-C7E8776C8B13}"/>
              </a:ext>
            </a:extLst>
          </p:cNvPr>
          <p:cNvSpPr txBox="1"/>
          <p:nvPr/>
        </p:nvSpPr>
        <p:spPr>
          <a:xfrm>
            <a:off x="3570070" y="4872778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“Finish</a:t>
            </a:r>
            <a:r>
              <a:rPr lang="ko-KR" altLang="en-US" sz="2000" b="1" dirty="0">
                <a:solidFill>
                  <a:schemeClr val="bg1"/>
                </a:solidFill>
              </a:rPr>
              <a:t>＂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5FAD6-F3BE-4CCD-9088-CF96265214BF}"/>
              </a:ext>
            </a:extLst>
          </p:cNvPr>
          <p:cNvSpPr txBox="1"/>
          <p:nvPr/>
        </p:nvSpPr>
        <p:spPr>
          <a:xfrm>
            <a:off x="5419865" y="3910154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게임 실행 화면으로 이동한다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5307B-E69F-4203-B876-BB123A2E40B1}"/>
              </a:ext>
            </a:extLst>
          </p:cNvPr>
          <p:cNvSpPr txBox="1"/>
          <p:nvPr/>
        </p:nvSpPr>
        <p:spPr>
          <a:xfrm>
            <a:off x="5419865" y="438870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게임 방법을 간단하게 설명한다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FA04BB-6B90-40A4-8114-2E0FD29C3606}"/>
              </a:ext>
            </a:extLst>
          </p:cNvPr>
          <p:cNvSpPr txBox="1"/>
          <p:nvPr/>
        </p:nvSpPr>
        <p:spPr>
          <a:xfrm>
            <a:off x="5419865" y="4877859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</a:rPr>
              <a:t>게임을 종료 시킨다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3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B959-CA57-48A4-A813-00C1FEB3FF0A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설명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34FC13-40E4-4D83-9FFE-171B4A943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97"/>
          <a:stretch/>
        </p:blipFill>
        <p:spPr>
          <a:xfrm>
            <a:off x="5153378" y="691701"/>
            <a:ext cx="5413022" cy="290494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537A5CE-59DE-4B47-8690-EE6C1BBF20AA}"/>
              </a:ext>
            </a:extLst>
          </p:cNvPr>
          <p:cNvSpPr/>
          <p:nvPr/>
        </p:nvSpPr>
        <p:spPr>
          <a:xfrm>
            <a:off x="5775960" y="1307466"/>
            <a:ext cx="1656080" cy="1838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11A529-4562-400E-A067-3315E7BC61D1}"/>
              </a:ext>
            </a:extLst>
          </p:cNvPr>
          <p:cNvSpPr/>
          <p:nvPr/>
        </p:nvSpPr>
        <p:spPr>
          <a:xfrm>
            <a:off x="8483600" y="1405982"/>
            <a:ext cx="1554480" cy="183896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AA51F3-334E-4036-9D06-C34490B9CBE7}"/>
              </a:ext>
            </a:extLst>
          </p:cNvPr>
          <p:cNvSpPr/>
          <p:nvPr/>
        </p:nvSpPr>
        <p:spPr>
          <a:xfrm>
            <a:off x="7467600" y="1095487"/>
            <a:ext cx="1016000" cy="154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2DFE5-2F8E-43B9-815F-E8C3F0F05569}"/>
              </a:ext>
            </a:extLst>
          </p:cNvPr>
          <p:cNvSpPr txBox="1"/>
          <p:nvPr/>
        </p:nvSpPr>
        <p:spPr>
          <a:xfrm>
            <a:off x="1005112" y="1931921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</a:rPr>
              <a:t>각 캐릭터들이 어느 방향으로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이동해야할지</a:t>
            </a:r>
            <a:r>
              <a:rPr lang="ko-KR" altLang="en-US" sz="2000" dirty="0">
                <a:solidFill>
                  <a:schemeClr val="bg1"/>
                </a:solidFill>
              </a:rPr>
              <a:t> 알려준다</a:t>
            </a:r>
            <a:r>
              <a:rPr lang="en-US" altLang="ko-KR" sz="2000" dirty="0">
                <a:solidFill>
                  <a:schemeClr val="bg1"/>
                </a:solidFill>
              </a:rPr>
              <a:t>.”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D6F6E-663F-4E22-BCC7-C1133783F730}"/>
              </a:ext>
            </a:extLst>
          </p:cNvPr>
          <p:cNvSpPr txBox="1"/>
          <p:nvPr/>
        </p:nvSpPr>
        <p:spPr>
          <a:xfrm>
            <a:off x="6167120" y="914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B3365-E89C-4B38-BA3B-2BA36BCC192F}"/>
              </a:ext>
            </a:extLst>
          </p:cNvPr>
          <p:cNvSpPr txBox="1"/>
          <p:nvPr/>
        </p:nvSpPr>
        <p:spPr>
          <a:xfrm>
            <a:off x="7575490" y="6917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96962-A0DB-4376-8605-62C3BCF78572}"/>
              </a:ext>
            </a:extLst>
          </p:cNvPr>
          <p:cNvSpPr txBox="1"/>
          <p:nvPr/>
        </p:nvSpPr>
        <p:spPr>
          <a:xfrm>
            <a:off x="8881451" y="9143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C45F3-5175-46D6-88C2-75B6E995511F}"/>
              </a:ext>
            </a:extLst>
          </p:cNvPr>
          <p:cNvSpPr txBox="1"/>
          <p:nvPr/>
        </p:nvSpPr>
        <p:spPr>
          <a:xfrm>
            <a:off x="1391920" y="3674389"/>
            <a:ext cx="8257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“Each character enters a button in that direction.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 can get points for a set time and increase time through combo.”</a:t>
            </a:r>
            <a:endParaRPr lang="ko-KR" altLang="en-US" sz="2000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33856F-2196-417A-93AC-B5148D747A0B}"/>
              </a:ext>
            </a:extLst>
          </p:cNvPr>
          <p:cNvCxnSpPr>
            <a:endCxn id="14" idx="0"/>
          </p:cNvCxnSpPr>
          <p:nvPr/>
        </p:nvCxnSpPr>
        <p:spPr>
          <a:xfrm flipH="1">
            <a:off x="5520455" y="3176344"/>
            <a:ext cx="1693145" cy="498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1961DD-B247-49E9-AA18-48350495BD27}"/>
              </a:ext>
            </a:extLst>
          </p:cNvPr>
          <p:cNvSpPr txBox="1"/>
          <p:nvPr/>
        </p:nvSpPr>
        <p:spPr>
          <a:xfrm>
            <a:off x="2521262" y="4412615"/>
            <a:ext cx="769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각 캐릭터들에 맞는 방향을 입력한다</a:t>
            </a:r>
            <a:r>
              <a:rPr lang="en-US" altLang="ko-KR" sz="20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제한된 시간에서 점수를 얻을 수 있으며 콤보 시 시간이 증가한다</a:t>
            </a:r>
            <a:r>
              <a:rPr lang="en-US" altLang="ko-KR" sz="2000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.”</a:t>
            </a:r>
            <a:endParaRPr lang="ko-KR" altLang="en-US" sz="2000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4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39" y="866857"/>
            <a:ext cx="5413022" cy="304482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171D20-B165-4CAA-800A-AF2C25D74D0F}"/>
              </a:ext>
            </a:extLst>
          </p:cNvPr>
          <p:cNvSpPr/>
          <p:nvPr/>
        </p:nvSpPr>
        <p:spPr>
          <a:xfrm>
            <a:off x="4542749" y="1824029"/>
            <a:ext cx="2377729" cy="151861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17EDBC-0786-45C3-91E7-739D1AED44D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731613" y="3342640"/>
            <a:ext cx="1" cy="95717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38304-CE70-4402-822D-AB1691C4DD02}"/>
              </a:ext>
            </a:extLst>
          </p:cNvPr>
          <p:cNvSpPr txBox="1"/>
          <p:nvPr/>
        </p:nvSpPr>
        <p:spPr>
          <a:xfrm>
            <a:off x="3021640" y="4299812"/>
            <a:ext cx="5419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b="1" dirty="0">
                <a:solidFill>
                  <a:schemeClr val="bg1"/>
                </a:solidFill>
              </a:rPr>
              <a:t>랜덤</a:t>
            </a:r>
            <a:r>
              <a:rPr lang="ko-KR" altLang="en-US" sz="2800" dirty="0">
                <a:solidFill>
                  <a:schemeClr val="bg1"/>
                </a:solidFill>
              </a:rPr>
              <a:t>으로 캐릭터들이 출력된다</a:t>
            </a:r>
            <a:r>
              <a:rPr lang="en-US" altLang="ko-KR" sz="2800" dirty="0">
                <a:solidFill>
                  <a:schemeClr val="bg1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98514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EC8CB-3C77-469B-A05C-B961566C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94E78-86B7-44D8-A6EB-0F15EAA26A95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3765A-0F51-4DC2-AF20-9287F8122A9D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9252B-6C5E-44E8-9B86-87AC1037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39" y="866857"/>
            <a:ext cx="5413022" cy="3044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4EF2C-98AF-413A-9CD7-E78D4864FB80}"/>
              </a:ext>
            </a:extLst>
          </p:cNvPr>
          <p:cNvSpPr txBox="1"/>
          <p:nvPr/>
        </p:nvSpPr>
        <p:spPr>
          <a:xfrm>
            <a:off x="4778718" y="39938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2BDB9-4A99-432D-BD4A-208DDF295AE7}"/>
              </a:ext>
            </a:extLst>
          </p:cNvPr>
          <p:cNvSpPr txBox="1"/>
          <p:nvPr/>
        </p:nvSpPr>
        <p:spPr>
          <a:xfrm>
            <a:off x="2632293" y="400219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531CF-1901-4199-9E9F-432560796F80}"/>
              </a:ext>
            </a:extLst>
          </p:cNvPr>
          <p:cNvSpPr txBox="1"/>
          <p:nvPr/>
        </p:nvSpPr>
        <p:spPr>
          <a:xfrm>
            <a:off x="8556544" y="3998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24s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50CB8D-EDBE-45E0-8BA7-A17AB036278A}"/>
              </a:ext>
            </a:extLst>
          </p:cNvPr>
          <p:cNvSpPr txBox="1"/>
          <p:nvPr/>
        </p:nvSpPr>
        <p:spPr>
          <a:xfrm>
            <a:off x="7264902" y="399382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6D1C44-C104-4714-BF20-644B45B90F87}"/>
              </a:ext>
            </a:extLst>
          </p:cNvPr>
          <p:cNvSpPr txBox="1"/>
          <p:nvPr/>
        </p:nvSpPr>
        <p:spPr>
          <a:xfrm>
            <a:off x="6021598" y="40237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0661A3-3F68-4028-8180-A39B29EFF2F0}"/>
              </a:ext>
            </a:extLst>
          </p:cNvPr>
          <p:cNvCxnSpPr>
            <a:cxnSpLocks/>
          </p:cNvCxnSpPr>
          <p:nvPr/>
        </p:nvCxnSpPr>
        <p:spPr>
          <a:xfrm>
            <a:off x="2701794" y="3902384"/>
            <a:ext cx="7569181" cy="9298"/>
          </a:xfrm>
          <a:prstGeom prst="line">
            <a:avLst/>
          </a:prstGeom>
          <a:ln w="76200">
            <a:solidFill>
              <a:srgbClr val="484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86E8EEF-34F5-4954-9CFB-4C2C4FECF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17" y="4382669"/>
            <a:ext cx="812989" cy="10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4238BC2-32E9-44BE-AFC0-631F1FF0E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99" y="4382669"/>
            <a:ext cx="974298" cy="10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D10D212-2B3F-491A-8DDE-1B8714E104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99" y="4257029"/>
            <a:ext cx="984327" cy="108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5B49C21-A3A0-4069-8DC8-A5632DE044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9" y="4526005"/>
            <a:ext cx="1080000" cy="80267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60CB31B-8A8A-4BA4-A3B2-779927E7C5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61" y="4393077"/>
            <a:ext cx="1207267" cy="108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2EAFCBE-08B7-40FC-B02D-694A5F3A2D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02" y="4582100"/>
            <a:ext cx="909638" cy="10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3A9100-DE6F-4F3D-B79F-46BC14F141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76" y="4146887"/>
            <a:ext cx="998036" cy="10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D7CF83-21D6-4DAB-B182-5184CBCA3017}"/>
              </a:ext>
            </a:extLst>
          </p:cNvPr>
          <p:cNvSpPr/>
          <p:nvPr/>
        </p:nvSpPr>
        <p:spPr>
          <a:xfrm>
            <a:off x="2742333" y="2796343"/>
            <a:ext cx="6136930" cy="747248"/>
          </a:xfrm>
          <a:prstGeom prst="rect">
            <a:avLst/>
          </a:prstGeom>
          <a:solidFill>
            <a:schemeClr val="tx1"/>
          </a:solidFill>
          <a:ln>
            <a:solidFill>
              <a:srgbClr val="4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8304-CE70-4402-822D-AB1691C4DD02}"/>
              </a:ext>
            </a:extLst>
          </p:cNvPr>
          <p:cNvSpPr txBox="1"/>
          <p:nvPr/>
        </p:nvSpPr>
        <p:spPr>
          <a:xfrm>
            <a:off x="3474100" y="2965004"/>
            <a:ext cx="467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“</a:t>
            </a:r>
            <a:r>
              <a:rPr lang="ko-KR" altLang="en-US" sz="2400" b="1" dirty="0">
                <a:solidFill>
                  <a:schemeClr val="bg1"/>
                </a:solidFill>
              </a:rPr>
              <a:t>랜덤</a:t>
            </a:r>
            <a:r>
              <a:rPr lang="ko-KR" altLang="en-US" sz="2400" dirty="0">
                <a:solidFill>
                  <a:schemeClr val="bg1"/>
                </a:solidFill>
              </a:rPr>
              <a:t>으로 캐릭터들이 출력된다</a:t>
            </a:r>
            <a:r>
              <a:rPr lang="en-US" altLang="ko-KR" sz="24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099C6EB-CCDC-459C-B9D6-99264BF7D7D7}"/>
              </a:ext>
            </a:extLst>
          </p:cNvPr>
          <p:cNvSpPr/>
          <p:nvPr/>
        </p:nvSpPr>
        <p:spPr>
          <a:xfrm rot="19665811">
            <a:off x="9600415" y="3543591"/>
            <a:ext cx="802640" cy="591529"/>
          </a:xfrm>
          <a:prstGeom prst="triangle">
            <a:avLst/>
          </a:prstGeom>
          <a:solidFill>
            <a:srgbClr val="484481"/>
          </a:solidFill>
          <a:ln>
            <a:solidFill>
              <a:srgbClr val="484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1A369DB-8E99-479E-BCEC-07E0F6C2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39" y="866856"/>
            <a:ext cx="5414400" cy="33528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8A8E77-318D-4DC4-BE5E-48DCEA45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50F0B-346D-4589-B185-9D932F1AB970}"/>
              </a:ext>
            </a:extLst>
          </p:cNvPr>
          <p:cNvSpPr/>
          <p:nvPr/>
        </p:nvSpPr>
        <p:spPr>
          <a:xfrm>
            <a:off x="571569" y="506360"/>
            <a:ext cx="2195787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게임 진행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44C0A-82B1-4791-8A95-97FBFCC3E2CA}"/>
              </a:ext>
            </a:extLst>
          </p:cNvPr>
          <p:cNvSpPr txBox="1"/>
          <p:nvPr/>
        </p:nvSpPr>
        <p:spPr>
          <a:xfrm>
            <a:off x="1130692" y="11016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게임 화면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47F8A3-1BEE-4798-9A04-41A8127AEEB1}"/>
              </a:ext>
            </a:extLst>
          </p:cNvPr>
          <p:cNvSpPr/>
          <p:nvPr/>
        </p:nvSpPr>
        <p:spPr>
          <a:xfrm>
            <a:off x="2767357" y="1906432"/>
            <a:ext cx="2068804" cy="152256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196297-364F-4338-8AED-0587A5FC06ED}"/>
              </a:ext>
            </a:extLst>
          </p:cNvPr>
          <p:cNvCxnSpPr>
            <a:cxnSpLocks/>
          </p:cNvCxnSpPr>
          <p:nvPr/>
        </p:nvCxnSpPr>
        <p:spPr>
          <a:xfrm>
            <a:off x="3959193" y="3429000"/>
            <a:ext cx="1202087" cy="9920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EBB253-BF53-45F6-ABBE-D5F19BB3E3F3}"/>
              </a:ext>
            </a:extLst>
          </p:cNvPr>
          <p:cNvSpPr txBox="1"/>
          <p:nvPr/>
        </p:nvSpPr>
        <p:spPr>
          <a:xfrm>
            <a:off x="2488783" y="4468576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캐릭터들의 이동할 방향을 알려준다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만약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양 옆에 해당 캐릭터가 없다면 위쪽 방향을 의미한다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D18D71-F946-412A-BC4E-859145465355}"/>
              </a:ext>
            </a:extLst>
          </p:cNvPr>
          <p:cNvSpPr/>
          <p:nvPr/>
        </p:nvSpPr>
        <p:spPr>
          <a:xfrm>
            <a:off x="6435117" y="1862788"/>
            <a:ext cx="2068804" cy="152256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B6603E-72BA-487F-90D9-59385BE841C6}"/>
              </a:ext>
            </a:extLst>
          </p:cNvPr>
          <p:cNvCxnSpPr>
            <a:cxnSpLocks/>
          </p:cNvCxnSpPr>
          <p:nvPr/>
        </p:nvCxnSpPr>
        <p:spPr>
          <a:xfrm flipH="1">
            <a:off x="6007328" y="3368292"/>
            <a:ext cx="1548505" cy="10527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1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678</Words>
  <Application>Microsoft Office PowerPoint</Application>
  <PresentationFormat>와이드스크린</PresentationFormat>
  <Paragraphs>183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Adobe Fan Heiti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영희</cp:lastModifiedBy>
  <cp:revision>199</cp:revision>
  <dcterms:created xsi:type="dcterms:W3CDTF">2018-03-06T08:13:05Z</dcterms:created>
  <dcterms:modified xsi:type="dcterms:W3CDTF">2018-06-03T18:28:43Z</dcterms:modified>
</cp:coreProperties>
</file>