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3" r:id="rId5"/>
    <p:sldId id="269" r:id="rId6"/>
    <p:sldId id="258" r:id="rId7"/>
    <p:sldId id="270" r:id="rId8"/>
    <p:sldId id="279" r:id="rId9"/>
    <p:sldId id="280" r:id="rId10"/>
    <p:sldId id="281" r:id="rId11"/>
    <p:sldId id="277" r:id="rId12"/>
    <p:sldId id="262" r:id="rId13"/>
    <p:sldId id="272" r:id="rId14"/>
    <p:sldId id="267" r:id="rId15"/>
    <p:sldId id="282" r:id="rId16"/>
    <p:sldId id="264" r:id="rId17"/>
    <p:sldId id="274" r:id="rId18"/>
    <p:sldId id="265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F4F0F2"/>
    <a:srgbClr val="827978"/>
    <a:srgbClr val="393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7" y="2705895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26115" y="2703461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69537" y="2710587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52225" y="268374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970268" y="5922010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536823" y="5931976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68516" y="5901476"/>
            <a:ext cx="52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수정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6721" y="5904083"/>
            <a:ext cx="5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06041" y="3655393"/>
            <a:ext cx="36000" cy="3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129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 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3" name="직사각형 2"/>
          <p:cNvSpPr/>
          <p:nvPr/>
        </p:nvSpPr>
        <p:spPr>
          <a:xfrm>
            <a:off x="92201" y="363784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 패널 크기 및 색상 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p1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JPanel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p1.setLayout(null);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p1.setBackground(new Color(44,112,147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p1.setBounds(0, 0, 133, 461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오른쪽 패널 크기 및 색상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p2 = new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JPanel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p2.setLayout(null);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p2.setBackground(new Color(0,32,96));//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입고하기 메인 패널 색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p2.setBounds(132, 0, 552, 461);</a:t>
            </a:r>
          </a:p>
        </p:txBody>
      </p:sp>
    </p:spTree>
    <p:extLst>
      <p:ext uri="{BB962C8B-B14F-4D97-AF65-F5344CB8AC3E}">
        <p14:creationId xmlns:p14="http://schemas.microsoft.com/office/powerpoint/2010/main" val="105228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7" y="2705895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26115" y="2703461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69537" y="2710587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52225" y="268374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970268" y="5922010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536823" y="5931976"/>
            <a:ext cx="469205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68516" y="5901476"/>
            <a:ext cx="52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수정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6721" y="5904083"/>
            <a:ext cx="5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06041" y="3655393"/>
            <a:ext cx="36000" cy="37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129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 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61" name="TextBox 60"/>
          <p:cNvSpPr txBox="1"/>
          <p:nvPr/>
        </p:nvSpPr>
        <p:spPr>
          <a:xfrm>
            <a:off x="9592161" y="3205168"/>
            <a:ext cx="239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 현황을 확인할 수 있는 페이지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검색 기능을 통해 원하는 제품의 정보를 확인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수정 및 삭제 버튼을 통해 입고테이블을 조작할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307966" y="2628809"/>
            <a:ext cx="4832674" cy="3635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9149244" y="4519722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1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</a:t>
            </a:r>
            <a:r>
              <a:rPr lang="ko-KR" altLang="en-US" b="1" dirty="0" smtClean="0">
                <a:solidFill>
                  <a:schemeClr val="bg1"/>
                </a:solidFill>
              </a:rPr>
              <a:t>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67" y="2664168"/>
            <a:ext cx="1618007" cy="216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610875" y="2661734"/>
            <a:ext cx="215061" cy="216000"/>
            <a:chOff x="7614050" y="2299601"/>
            <a:chExt cx="215061" cy="220885"/>
          </a:xfrm>
        </p:grpSpPr>
        <p:sp>
          <p:nvSpPr>
            <p:cNvPr id="30" name="직사각형 29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354297" y="2668860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36985" y="264202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8263233" y="5846572"/>
            <a:ext cx="753767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0344" y="5818926"/>
            <a:ext cx="82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출고하기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45" name="TextBox 44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출고하기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</a:t>
            </a:r>
            <a:r>
              <a:rPr lang="ko-KR" altLang="en-US" b="1" dirty="0" smtClean="0">
                <a:solidFill>
                  <a:schemeClr val="bg1"/>
                </a:solidFill>
              </a:rPr>
              <a:t>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263233" y="5846572"/>
            <a:ext cx="753767" cy="21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0344" y="5818926"/>
            <a:ext cx="82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출고하기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434840" y="3200318"/>
            <a:ext cx="4571188" cy="2543911"/>
            <a:chOff x="3494927" y="3121198"/>
            <a:chExt cx="5858424" cy="267856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046" y="3126450"/>
              <a:ext cx="131305" cy="2673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4927" y="3121198"/>
              <a:ext cx="5715000" cy="26785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567" y="2664168"/>
            <a:ext cx="1618007" cy="216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610875" y="2661734"/>
            <a:ext cx="215061" cy="216000"/>
            <a:chOff x="7614050" y="2299601"/>
            <a:chExt cx="215061" cy="220885"/>
          </a:xfrm>
        </p:grpSpPr>
        <p:sp>
          <p:nvSpPr>
            <p:cNvPr id="37" name="직사각형 36"/>
            <p:cNvSpPr/>
            <p:nvPr/>
          </p:nvSpPr>
          <p:spPr>
            <a:xfrm>
              <a:off x="7614050" y="2299601"/>
              <a:ext cx="215061" cy="2208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204" y="2309586"/>
              <a:ext cx="191010" cy="205200"/>
            </a:xfrm>
            <a:prstGeom prst="rect">
              <a:avLst/>
            </a:prstGeom>
          </p:spPr>
        </p:pic>
      </p:grpSp>
      <p:sp>
        <p:nvSpPr>
          <p:cNvPr id="39" name="직사각형 38"/>
          <p:cNvSpPr/>
          <p:nvPr/>
        </p:nvSpPr>
        <p:spPr>
          <a:xfrm>
            <a:off x="5354297" y="2668860"/>
            <a:ext cx="469205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36985" y="264202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출고하기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592161" y="3205168"/>
            <a:ext cx="239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 페이지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검색 기능을 통해 원하는 제품의 정보를 확인후 출고할 수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테이블에서 원하는 컬럼을 선택 후 출고하기 버튼을 누르면 관련 데이터가 출고하기 화면에 삽입됨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원하는 테이블 컬럼을 선택하지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않은채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출고하기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클릭할시</a:t>
            </a:r>
            <a:r>
              <a:rPr lang="ko-KR" altLang="en-US" sz="1400" dirty="0" smtClean="0">
                <a:solidFill>
                  <a:srgbClr val="FF0000"/>
                </a:solidFill>
              </a:rPr>
              <a:t> 데이터가 삽입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되지않음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307966" y="2628809"/>
            <a:ext cx="4832674" cy="3635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9149244" y="4519722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54" y="1538286"/>
            <a:ext cx="2724150" cy="469582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852933" y="1845884"/>
            <a:ext cx="2435025" cy="820562"/>
            <a:chOff x="3965803" y="2845374"/>
            <a:chExt cx="2150518" cy="820562"/>
          </a:xfrm>
        </p:grpSpPr>
        <p:grpSp>
          <p:nvGrpSpPr>
            <p:cNvPr id="34" name="그룹 33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37" name="오른쪽 화살표 36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출고하기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37206" y="5689257"/>
            <a:ext cx="2450752" cy="416267"/>
            <a:chOff x="5111887" y="5032032"/>
            <a:chExt cx="1968225" cy="416267"/>
          </a:xfrm>
        </p:grpSpPr>
        <p:sp>
          <p:nvSpPr>
            <p:cNvPr id="43" name="직사각형 42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출고하기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837206" y="2695776"/>
            <a:ext cx="2450752" cy="26991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854388" y="4494849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주 소 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49" y="4933219"/>
            <a:ext cx="1484149" cy="19964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718149" y="4516581"/>
            <a:ext cx="523102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6375" y="4466427"/>
            <a:ext cx="6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95000"/>
                  </a:schemeClr>
                </a:solidFill>
              </a:rPr>
              <a:t>주소찾기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2933" y="4909580"/>
            <a:ext cx="811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주소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081" y="2936716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j-ea"/>
                <a:ea typeface="+mj-ea"/>
              </a:rPr>
              <a:t>*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7" y="2981325"/>
            <a:ext cx="673421" cy="20161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39425" y="3472890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 량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9425" y="4003037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거래처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8" y="3500037"/>
            <a:ext cx="561434" cy="2016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6" y="4041252"/>
            <a:ext cx="792801" cy="2016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3811744" y="5342074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+mj-ea"/>
              </a:rPr>
              <a:t>*</a:t>
            </a:r>
            <a:r>
              <a:rPr lang="en-US" altLang="ko-KR" sz="10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표시는 필수 입력</a:t>
            </a:r>
            <a:r>
              <a:rPr lang="en-US" altLang="ko-KR" sz="1200" dirty="0" smtClean="0">
                <a:latin typeface="+mj-ea"/>
              </a:rPr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44" y="1519235"/>
            <a:ext cx="2724150" cy="4695825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6621606" y="1850855"/>
            <a:ext cx="2435025" cy="820562"/>
            <a:chOff x="3965803" y="2845374"/>
            <a:chExt cx="2150518" cy="820562"/>
          </a:xfrm>
        </p:grpSpPr>
        <p:grpSp>
          <p:nvGrpSpPr>
            <p:cNvPr id="71" name="그룹 70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74" name="오른쪽 화살표 73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5">
                      <a:lumMod val="50000"/>
                    </a:schemeClr>
                  </a:solidFill>
                </a:rPr>
                <a:t>주소찾기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21606" y="2707054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도로명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09" y="2751663"/>
            <a:ext cx="1127494" cy="20161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8439789" y="2741083"/>
            <a:ext cx="399034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430875" y="2690929"/>
            <a:ext cx="43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95000"/>
                  </a:schemeClr>
                </a:solidFill>
              </a:rPr>
              <a:t>검 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613814" y="3071020"/>
            <a:ext cx="2450752" cy="2599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621606" y="5661979"/>
            <a:ext cx="2450752" cy="416267"/>
            <a:chOff x="5111887" y="5032032"/>
            <a:chExt cx="1968225" cy="416267"/>
          </a:xfrm>
        </p:grpSpPr>
        <p:sp>
          <p:nvSpPr>
            <p:cNvPr id="81" name="직사각형 80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선택하기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613815" y="3135743"/>
            <a:ext cx="241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39698 경상북도 김천시 </a:t>
            </a:r>
            <a:r>
              <a:rPr lang="ko-KR" altLang="en-US" sz="900" dirty="0" err="1"/>
              <a:t>대덕면</a:t>
            </a:r>
            <a:r>
              <a:rPr lang="ko-KR" altLang="en-US" sz="900" dirty="0"/>
              <a:t> </a:t>
            </a:r>
            <a:r>
              <a:rPr lang="ko-KR" altLang="en-US" sz="900" dirty="0" err="1"/>
              <a:t>문의길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</a:t>
            </a:r>
            <a:r>
              <a:rPr lang="ko-KR" altLang="en-US" sz="900" dirty="0" smtClean="0"/>
              <a:t>343-42 (</a:t>
            </a:r>
            <a:r>
              <a:rPr lang="ko-KR" altLang="en-US" sz="900" dirty="0" err="1"/>
              <a:t>문의리</a:t>
            </a:r>
            <a:r>
              <a:rPr lang="ko-KR" altLang="en-US" sz="900" dirty="0"/>
              <a:t>, 원문의마을회관)</a:t>
            </a:r>
          </a:p>
        </p:txBody>
      </p:sp>
    </p:spTree>
    <p:extLst>
      <p:ext uri="{BB962C8B-B14F-4D97-AF65-F5344CB8AC3E}">
        <p14:creationId xmlns:p14="http://schemas.microsoft.com/office/powerpoint/2010/main" val="25242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54" y="1538286"/>
            <a:ext cx="2724150" cy="469582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852933" y="1845884"/>
            <a:ext cx="2435025" cy="820562"/>
            <a:chOff x="3965803" y="2845374"/>
            <a:chExt cx="2150518" cy="820562"/>
          </a:xfrm>
        </p:grpSpPr>
        <p:grpSp>
          <p:nvGrpSpPr>
            <p:cNvPr id="34" name="그룹 33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37" name="오른쪽 화살표 36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출고하기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37206" y="5689257"/>
            <a:ext cx="2450752" cy="416267"/>
            <a:chOff x="5111887" y="5032032"/>
            <a:chExt cx="1968225" cy="416267"/>
          </a:xfrm>
        </p:grpSpPr>
        <p:sp>
          <p:nvSpPr>
            <p:cNvPr id="43" name="직사각형 42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출고하기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837206" y="2695776"/>
            <a:ext cx="2450752" cy="26991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854388" y="4494849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주 소 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49" y="4933219"/>
            <a:ext cx="1484149" cy="19964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718149" y="4516581"/>
            <a:ext cx="523102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6375" y="4466427"/>
            <a:ext cx="6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95000"/>
                  </a:schemeClr>
                </a:solidFill>
              </a:rPr>
              <a:t>주소찾기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2933" y="4909580"/>
            <a:ext cx="811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주소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081" y="2936716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j-ea"/>
                <a:ea typeface="+mj-ea"/>
              </a:rPr>
              <a:t>*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7" y="2981325"/>
            <a:ext cx="673421" cy="20161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39425" y="3472890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 량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9425" y="4003037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+mj-ea"/>
              </a:rPr>
              <a:t>*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거래처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8" y="3500037"/>
            <a:ext cx="561434" cy="2016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6" y="4041252"/>
            <a:ext cx="792801" cy="2016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출고 화면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3811744" y="5342074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+mj-ea"/>
              </a:rPr>
              <a:t>*</a:t>
            </a:r>
            <a:r>
              <a:rPr lang="en-US" altLang="ko-KR" sz="10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표시는 필수 입력</a:t>
            </a:r>
            <a:r>
              <a:rPr lang="en-US" altLang="ko-KR" sz="1200" dirty="0" smtClean="0">
                <a:latin typeface="+mj-ea"/>
              </a:rPr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44" y="1519235"/>
            <a:ext cx="2724150" cy="4695825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6621606" y="1850855"/>
            <a:ext cx="2435025" cy="820562"/>
            <a:chOff x="3965803" y="2845374"/>
            <a:chExt cx="2150518" cy="820562"/>
          </a:xfrm>
        </p:grpSpPr>
        <p:grpSp>
          <p:nvGrpSpPr>
            <p:cNvPr id="71" name="그룹 70"/>
            <p:cNvGrpSpPr/>
            <p:nvPr/>
          </p:nvGrpSpPr>
          <p:grpSpPr>
            <a:xfrm>
              <a:off x="3965803" y="2845374"/>
              <a:ext cx="2150518" cy="820562"/>
              <a:chOff x="4113444" y="2721545"/>
              <a:chExt cx="2150518" cy="820562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444" y="2721545"/>
                <a:ext cx="688506" cy="820562"/>
              </a:xfrm>
              <a:prstGeom prst="rect">
                <a:avLst/>
              </a:prstGeom>
            </p:spPr>
          </p:pic>
          <p:sp>
            <p:nvSpPr>
              <p:cNvPr id="74" name="오른쪽 화살표 73"/>
              <p:cNvSpPr/>
              <p:nvPr/>
            </p:nvSpPr>
            <p:spPr>
              <a:xfrm>
                <a:off x="4722966" y="3335162"/>
                <a:ext cx="1540996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04084" y="3113099"/>
              <a:ext cx="1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5">
                      <a:lumMod val="50000"/>
                    </a:schemeClr>
                  </a:solidFill>
                </a:rPr>
                <a:t>주소찾기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21606" y="2707054"/>
            <a:ext cx="81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도로명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09" y="2751663"/>
            <a:ext cx="1127494" cy="20161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8439789" y="2741083"/>
            <a:ext cx="399034" cy="2105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430875" y="2690929"/>
            <a:ext cx="43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95000"/>
                  </a:schemeClr>
                </a:solidFill>
              </a:rPr>
              <a:t>검 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613814" y="3071020"/>
            <a:ext cx="2450752" cy="2599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621606" y="5661979"/>
            <a:ext cx="2450752" cy="416267"/>
            <a:chOff x="5111887" y="5032032"/>
            <a:chExt cx="1968225" cy="416267"/>
          </a:xfrm>
        </p:grpSpPr>
        <p:sp>
          <p:nvSpPr>
            <p:cNvPr id="81" name="직사각형 80"/>
            <p:cNvSpPr/>
            <p:nvPr/>
          </p:nvSpPr>
          <p:spPr>
            <a:xfrm>
              <a:off x="5111887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02313" y="5076603"/>
              <a:ext cx="110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선택하기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613815" y="3135743"/>
            <a:ext cx="241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39698 경상북도 김천시 </a:t>
            </a:r>
            <a:r>
              <a:rPr lang="ko-KR" altLang="en-US" sz="900" dirty="0" err="1"/>
              <a:t>대덕면</a:t>
            </a:r>
            <a:r>
              <a:rPr lang="ko-KR" altLang="en-US" sz="900" dirty="0"/>
              <a:t> </a:t>
            </a:r>
            <a:r>
              <a:rPr lang="ko-KR" altLang="en-US" sz="900" dirty="0" err="1"/>
              <a:t>문의길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</a:t>
            </a:r>
            <a:r>
              <a:rPr lang="ko-KR" altLang="en-US" sz="900" dirty="0" smtClean="0"/>
              <a:t>343-42 (</a:t>
            </a:r>
            <a:r>
              <a:rPr lang="ko-KR" altLang="en-US" sz="900" dirty="0" err="1"/>
              <a:t>문의리</a:t>
            </a:r>
            <a:r>
              <a:rPr lang="ko-KR" altLang="en-US" sz="900" dirty="0"/>
              <a:t>, 원문의마을회관)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300x500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380" y="2369084"/>
            <a:ext cx="2397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버튼을 누른 후 생성된 프레임 페이지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앞선 테이블에서 원하는 컬럼을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클릭한후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출고하기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해당 컬럼에 대한 데이터가 출고하기 화면에 출력됨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원하는 수량은 입력 및 수정할 수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거래처를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저장된 거래처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주소찾기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눌러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도로명</a:t>
            </a:r>
            <a:r>
              <a:rPr lang="ko-KR" altLang="en-US" sz="1400" dirty="0" smtClean="0">
                <a:solidFill>
                  <a:srgbClr val="FF0000"/>
                </a:solidFill>
              </a:rPr>
              <a:t> 주소 필드에 데이터를 넣음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35386" y="1455148"/>
            <a:ext cx="2908559" cy="4778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5" idx="1"/>
          </p:cNvCxnSpPr>
          <p:nvPr/>
        </p:nvCxnSpPr>
        <p:spPr>
          <a:xfrm flipH="1" flipV="1">
            <a:off x="3158244" y="3844629"/>
            <a:ext cx="377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61127" y="1436097"/>
            <a:ext cx="2908559" cy="4778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 flipV="1">
            <a:off x="9369686" y="3825578"/>
            <a:ext cx="35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95000" y="1645547"/>
            <a:ext cx="239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화면에서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주소찾기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400" dirty="0" smtClean="0">
                <a:solidFill>
                  <a:srgbClr val="FF0000"/>
                </a:solidFill>
              </a:rPr>
              <a:t> 나오는 프레임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출고하기 원하는 거래처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검색 버튼을 눌러 해당 주소를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얻은뒤</a:t>
            </a:r>
            <a:r>
              <a:rPr lang="ko-KR" altLang="en-US" sz="1400" dirty="0" smtClean="0">
                <a:solidFill>
                  <a:srgbClr val="FF0000"/>
                </a:solidFill>
              </a:rPr>
              <a:t>  선택하기 버튼을 누르면 출고하기 화면에 있는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도로명</a:t>
            </a:r>
            <a:r>
              <a:rPr lang="ko-KR" altLang="en-US" sz="1400" dirty="0" smtClean="0">
                <a:solidFill>
                  <a:srgbClr val="FF0000"/>
                </a:solidFill>
              </a:rPr>
              <a:t> 주소 필드에 데이터가 출력됨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57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911397" y="3124847"/>
            <a:ext cx="1056159" cy="378000"/>
            <a:chOff x="2911397" y="3124847"/>
            <a:chExt cx="1056159" cy="378000"/>
          </a:xfrm>
        </p:grpSpPr>
        <p:sp>
          <p:nvSpPr>
            <p:cNvPr id="31" name="TextBox 30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입출고 내역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86422" y="2159894"/>
            <a:ext cx="28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입출고 내역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200387" y="2834650"/>
            <a:ext cx="825230" cy="2497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46462" y="2839638"/>
            <a:ext cx="722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조회하기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95" y="2869517"/>
            <a:ext cx="171342" cy="18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8162893" y="2832272"/>
            <a:ext cx="868092" cy="258904"/>
            <a:chOff x="6616176" y="3124847"/>
            <a:chExt cx="868092" cy="258904"/>
          </a:xfrm>
        </p:grpSpPr>
        <p:sp>
          <p:nvSpPr>
            <p:cNvPr id="52" name="직사각형 51"/>
            <p:cNvSpPr/>
            <p:nvPr/>
          </p:nvSpPr>
          <p:spPr>
            <a:xfrm>
              <a:off x="6616176" y="3124847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62251" y="3129835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전체조회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84" y="3159714"/>
              <a:ext cx="171342" cy="180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5" y="2838748"/>
            <a:ext cx="643349" cy="2403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028" y="2838898"/>
            <a:ext cx="1876055" cy="242601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7649" y="3293312"/>
            <a:ext cx="127163" cy="281827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0205" y="3298037"/>
            <a:ext cx="4443752" cy="28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911397" y="3124847"/>
            <a:ext cx="1056159" cy="378000"/>
            <a:chOff x="2911397" y="3124847"/>
            <a:chExt cx="1056159" cy="378000"/>
          </a:xfrm>
        </p:grpSpPr>
        <p:sp>
          <p:nvSpPr>
            <p:cNvPr id="31" name="TextBox 30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입출고 내역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200387" y="2834650"/>
            <a:ext cx="825230" cy="2497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46462" y="2839638"/>
            <a:ext cx="722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조회하기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95" y="2869517"/>
            <a:ext cx="171342" cy="18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8162893" y="2832272"/>
            <a:ext cx="868092" cy="258904"/>
            <a:chOff x="6616176" y="3124847"/>
            <a:chExt cx="868092" cy="258904"/>
          </a:xfrm>
        </p:grpSpPr>
        <p:sp>
          <p:nvSpPr>
            <p:cNvPr id="52" name="직사각형 51"/>
            <p:cNvSpPr/>
            <p:nvPr/>
          </p:nvSpPr>
          <p:spPr>
            <a:xfrm>
              <a:off x="6616176" y="3124847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62251" y="3129835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전체조회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84" y="3159714"/>
              <a:ext cx="171342" cy="180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5" y="2838748"/>
            <a:ext cx="643349" cy="2403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028" y="2838898"/>
            <a:ext cx="1876055" cy="24260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649" y="3293312"/>
            <a:ext cx="127163" cy="281827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0205" y="3298037"/>
            <a:ext cx="4443752" cy="281355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86422" y="2159894"/>
            <a:ext cx="28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입출고 내역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1603" y="2762140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9369687" y="4488600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99534" y="2900006"/>
            <a:ext cx="263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콤보박스를</a:t>
            </a:r>
            <a:r>
              <a:rPr lang="ko-KR" altLang="en-US" sz="1200" dirty="0" smtClean="0">
                <a:solidFill>
                  <a:srgbClr val="FF0000"/>
                </a:solidFill>
              </a:rPr>
              <a:t> 통해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제품코드나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고객번호를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선택한 후 검색하기 원하는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해당데이터</a:t>
            </a:r>
            <a:r>
              <a:rPr lang="ko-KR" altLang="en-US" sz="1200" dirty="0" smtClean="0">
                <a:solidFill>
                  <a:srgbClr val="FF0000"/>
                </a:solidFill>
              </a:rPr>
              <a:t> 값을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입력한뒤</a:t>
            </a:r>
            <a:r>
              <a:rPr lang="ko-KR" altLang="en-US" sz="1200" dirty="0" smtClean="0">
                <a:solidFill>
                  <a:srgbClr val="FF0000"/>
                </a:solidFill>
              </a:rPr>
              <a:t> 조회할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전체조회를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200" dirty="0" smtClean="0">
                <a:solidFill>
                  <a:srgbClr val="FF0000"/>
                </a:solidFill>
              </a:rPr>
              <a:t> 입출고 내역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전체 테이블을 불러옴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02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현 재고 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11397" y="3613797"/>
            <a:ext cx="1056159" cy="378000"/>
            <a:chOff x="2911397" y="3124847"/>
            <a:chExt cx="1056159" cy="378000"/>
          </a:xfrm>
        </p:grpSpPr>
        <p:sp>
          <p:nvSpPr>
            <p:cNvPr id="34" name="TextBox 33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재고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77160" y="2758633"/>
            <a:ext cx="3368243" cy="517867"/>
            <a:chOff x="5685110" y="3038106"/>
            <a:chExt cx="3368243" cy="517867"/>
          </a:xfrm>
        </p:grpSpPr>
        <p:grpSp>
          <p:nvGrpSpPr>
            <p:cNvPr id="16" name="그룹 15"/>
            <p:cNvGrpSpPr/>
            <p:nvPr/>
          </p:nvGrpSpPr>
          <p:grpSpPr>
            <a:xfrm>
              <a:off x="7648711" y="3042463"/>
              <a:ext cx="722017" cy="513510"/>
              <a:chOff x="6673351" y="2966263"/>
              <a:chExt cx="722017" cy="51351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조회하기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5685110" y="3038106"/>
              <a:ext cx="1898009" cy="502540"/>
              <a:chOff x="4502792" y="2755075"/>
              <a:chExt cx="1898009" cy="5025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565135" y="2762580"/>
                <a:ext cx="608020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02792" y="2755075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카테고리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35" y="3019026"/>
                <a:ext cx="611909" cy="238589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5174197" y="2762579"/>
                <a:ext cx="1226604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3155" y="3015015"/>
                <a:ext cx="1227646" cy="23549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478959" y="2758280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제품 명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31336" y="3042463"/>
              <a:ext cx="722017" cy="513510"/>
              <a:chOff x="6673351" y="2966263"/>
              <a:chExt cx="722017" cy="51351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전체조회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396740" y="3435266"/>
            <a:ext cx="4477132" cy="2634017"/>
            <a:chOff x="4389120" y="3435266"/>
            <a:chExt cx="4477132" cy="2634017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860" y="3435267"/>
              <a:ext cx="113392" cy="262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89120" y="3435266"/>
              <a:ext cx="4371988" cy="2634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23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현 재고 현황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11397" y="3613797"/>
            <a:ext cx="1056159" cy="378000"/>
            <a:chOff x="2911397" y="3124847"/>
            <a:chExt cx="1056159" cy="378000"/>
          </a:xfrm>
        </p:grpSpPr>
        <p:sp>
          <p:nvSpPr>
            <p:cNvPr id="34" name="TextBox 33"/>
            <p:cNvSpPr txBox="1"/>
            <p:nvPr/>
          </p:nvSpPr>
          <p:spPr>
            <a:xfrm>
              <a:off x="29113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재고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77160" y="2758633"/>
            <a:ext cx="3368243" cy="517867"/>
            <a:chOff x="5685110" y="3038106"/>
            <a:chExt cx="3368243" cy="517867"/>
          </a:xfrm>
        </p:grpSpPr>
        <p:grpSp>
          <p:nvGrpSpPr>
            <p:cNvPr id="16" name="그룹 15"/>
            <p:cNvGrpSpPr/>
            <p:nvPr/>
          </p:nvGrpSpPr>
          <p:grpSpPr>
            <a:xfrm>
              <a:off x="7648711" y="3042463"/>
              <a:ext cx="722017" cy="513510"/>
              <a:chOff x="6673351" y="2966263"/>
              <a:chExt cx="722017" cy="51351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조회하기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5685110" y="3038106"/>
              <a:ext cx="1898009" cy="502540"/>
              <a:chOff x="4502792" y="2755075"/>
              <a:chExt cx="1898009" cy="5025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565135" y="2762580"/>
                <a:ext cx="608020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02792" y="2755075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카테고리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35" y="3019026"/>
                <a:ext cx="611909" cy="238589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5174197" y="2762579"/>
                <a:ext cx="1226604" cy="4669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3155" y="3015015"/>
                <a:ext cx="1227646" cy="23549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478959" y="2758280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제품 명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31336" y="3042463"/>
              <a:ext cx="722017" cy="513510"/>
              <a:chOff x="6673351" y="2966263"/>
              <a:chExt cx="722017" cy="51351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733816" y="2966263"/>
                <a:ext cx="576000" cy="4918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1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73351" y="3225857"/>
                <a:ext cx="722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전체조회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984" y="3012655"/>
                <a:ext cx="215036" cy="225902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2837351" y="4180379"/>
            <a:ext cx="1130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기간별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396740" y="3435266"/>
            <a:ext cx="4477132" cy="2634017"/>
            <a:chOff x="4389120" y="3435266"/>
            <a:chExt cx="4477132" cy="263401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860" y="3435267"/>
              <a:ext cx="113392" cy="262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89120" y="3435266"/>
              <a:ext cx="4371988" cy="2634017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4016564" y="2693526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4" idx="3"/>
          </p:cNvCxnSpPr>
          <p:nvPr/>
        </p:nvCxnSpPr>
        <p:spPr>
          <a:xfrm>
            <a:off x="9344648" y="4419986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74495" y="2831392"/>
            <a:ext cx="263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카테고리 및 제품명을 입력한 후 조회하기 버튼을 눌러 해당 재고 현황을 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전체조회</a:t>
            </a:r>
            <a:r>
              <a:rPr lang="ko-KR" altLang="en-US" sz="12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200" dirty="0" smtClean="0">
                <a:solidFill>
                  <a:srgbClr val="FF0000"/>
                </a:solidFill>
              </a:rPr>
              <a:t>  전체 재고 현황 테이블을 확인할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6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 화면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054788" y="2261239"/>
            <a:ext cx="3147217" cy="1105332"/>
            <a:chOff x="3948108" y="2638429"/>
            <a:chExt cx="3147217" cy="1105332"/>
          </a:xfrm>
        </p:grpSpPr>
        <p:sp>
          <p:nvSpPr>
            <p:cNvPr id="11" name="직사각형 10"/>
            <p:cNvSpPr/>
            <p:nvPr/>
          </p:nvSpPr>
          <p:spPr>
            <a:xfrm>
              <a:off x="4921398" y="3466762"/>
              <a:ext cx="1934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Warehouse management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48108" y="2638429"/>
              <a:ext cx="3147217" cy="1079499"/>
              <a:chOff x="4095749" y="2514600"/>
              <a:chExt cx="3147217" cy="107949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5749" y="2514600"/>
                <a:ext cx="905771" cy="1079499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2520000" cy="54000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26308" y="309003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창고 관리 프로그램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35734" y="3533792"/>
            <a:ext cx="3269937" cy="1990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214397" y="4282288"/>
            <a:ext cx="2912609" cy="276999"/>
            <a:chOff x="4205410" y="4346278"/>
            <a:chExt cx="2912609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Password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605705" y="4360953"/>
              <a:ext cx="512314" cy="219158"/>
              <a:chOff x="6450590" y="4264823"/>
              <a:chExt cx="512314" cy="24013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02260" y="4297936"/>
                <a:ext cx="369182" cy="20702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50590" y="4264823"/>
                <a:ext cx="512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Login</a:t>
                </a:r>
                <a:endParaRPr lang="ko-KR" altLang="en-US" sz="9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466860" y="5242894"/>
            <a:ext cx="905490" cy="253916"/>
            <a:chOff x="6096644" y="4119929"/>
            <a:chExt cx="905490" cy="25391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44" y="4146779"/>
              <a:ext cx="164732" cy="1647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250670" y="4119929"/>
              <a:ext cx="7514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endPara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0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기간별 차트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31" y="3304079"/>
            <a:ext cx="4309202" cy="25020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4" name="그룹 43"/>
          <p:cNvGrpSpPr/>
          <p:nvPr/>
        </p:nvGrpSpPr>
        <p:grpSpPr>
          <a:xfrm>
            <a:off x="2837351" y="4115447"/>
            <a:ext cx="1130205" cy="378000"/>
            <a:chOff x="2837351" y="3124847"/>
            <a:chExt cx="1130205" cy="378000"/>
          </a:xfrm>
        </p:grpSpPr>
        <p:sp>
          <p:nvSpPr>
            <p:cNvPr id="47" name="TextBox 46"/>
            <p:cNvSpPr txBox="1"/>
            <p:nvPr/>
          </p:nvSpPr>
          <p:spPr>
            <a:xfrm>
              <a:off x="2837351" y="3189779"/>
              <a:ext cx="113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기간별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79891" y="5855593"/>
            <a:ext cx="208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- 2020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년도 출고 내역 차트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0" y="2891076"/>
            <a:ext cx="635000" cy="23622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012873" y="2877571"/>
            <a:ext cx="862233" cy="253916"/>
            <a:chOff x="8425623" y="2750571"/>
            <a:chExt cx="862233" cy="253916"/>
          </a:xfrm>
        </p:grpSpPr>
        <p:sp>
          <p:nvSpPr>
            <p:cNvPr id="53" name="직사각형 52"/>
            <p:cNvSpPr/>
            <p:nvPr/>
          </p:nvSpPr>
          <p:spPr>
            <a:xfrm>
              <a:off x="8425623" y="2750571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931" y="2785438"/>
              <a:ext cx="171342" cy="180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565839" y="2750571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조회하기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05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통계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38142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통계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1397" y="318977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입출고 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083" y="2156813"/>
            <a:ext cx="17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기간별 차트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34631" y="2517774"/>
            <a:ext cx="2459831" cy="65882"/>
            <a:chOff x="4364831" y="2720974"/>
            <a:chExt cx="2459831" cy="658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21827" y="2752301"/>
              <a:ext cx="2340000" cy="0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76116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31" y="3304079"/>
            <a:ext cx="4309202" cy="25020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4" name="그룹 43"/>
          <p:cNvGrpSpPr/>
          <p:nvPr/>
        </p:nvGrpSpPr>
        <p:grpSpPr>
          <a:xfrm>
            <a:off x="2837351" y="4115447"/>
            <a:ext cx="1130205" cy="378000"/>
            <a:chOff x="2837351" y="3124847"/>
            <a:chExt cx="1130205" cy="378000"/>
          </a:xfrm>
        </p:grpSpPr>
        <p:sp>
          <p:nvSpPr>
            <p:cNvPr id="47" name="TextBox 46"/>
            <p:cNvSpPr txBox="1"/>
            <p:nvPr/>
          </p:nvSpPr>
          <p:spPr>
            <a:xfrm>
              <a:off x="2837351" y="3189779"/>
              <a:ext cx="113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기간별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79891" y="5855593"/>
            <a:ext cx="208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- 2020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년도 출고 내역 차트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0" y="2891076"/>
            <a:ext cx="635000" cy="23622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012873" y="2877571"/>
            <a:ext cx="862233" cy="253916"/>
            <a:chOff x="8425623" y="2750571"/>
            <a:chExt cx="862233" cy="253916"/>
          </a:xfrm>
        </p:grpSpPr>
        <p:sp>
          <p:nvSpPr>
            <p:cNvPr id="53" name="직사각형 52"/>
            <p:cNvSpPr/>
            <p:nvPr/>
          </p:nvSpPr>
          <p:spPr>
            <a:xfrm>
              <a:off x="8425623" y="2750571"/>
              <a:ext cx="825230" cy="24973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931" y="2785438"/>
              <a:ext cx="171342" cy="180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565839" y="2750571"/>
              <a:ext cx="722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조회하기</a:t>
              </a:r>
              <a:endParaRPr lang="ko-KR" altLang="en-US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041603" y="2762140"/>
            <a:ext cx="5328084" cy="3452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>
            <a:off x="9369687" y="4488600"/>
            <a:ext cx="31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99534" y="2900006"/>
            <a:ext cx="2633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연도별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출고내역을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확인할 수 있는 페이지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조회하기 원하는 년도를 콤보박스에서 선택한 후 조회하기 버튼을 눌러 해당 년도의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출고내역을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확인할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 화면</a:t>
            </a:r>
            <a:endParaRPr lang="ko-KR" altLang="en-US" sz="3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745272" y="1487409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556" y="1021550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400x400  , </a:t>
            </a:r>
            <a:r>
              <a:rPr lang="ko-KR" altLang="en-US" dirty="0" smtClean="0">
                <a:solidFill>
                  <a:srgbClr val="FF0000"/>
                </a:solidFill>
              </a:rPr>
              <a:t>모든 화면 폰트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맑은고딕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054788" y="2261239"/>
            <a:ext cx="3147217" cy="1105332"/>
            <a:chOff x="3948108" y="2638429"/>
            <a:chExt cx="3147217" cy="1105332"/>
          </a:xfrm>
        </p:grpSpPr>
        <p:sp>
          <p:nvSpPr>
            <p:cNvPr id="11" name="직사각형 10"/>
            <p:cNvSpPr/>
            <p:nvPr/>
          </p:nvSpPr>
          <p:spPr>
            <a:xfrm>
              <a:off x="4921398" y="3466762"/>
              <a:ext cx="1934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Warehouse management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48108" y="2638429"/>
              <a:ext cx="3147217" cy="1079499"/>
              <a:chOff x="4095749" y="2514600"/>
              <a:chExt cx="3147217" cy="107949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5749" y="2514600"/>
                <a:ext cx="905771" cy="1079499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2520000" cy="54000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26308" y="309003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창고 관리 프로그램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35734" y="3533792"/>
            <a:ext cx="3269937" cy="1990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214397" y="4282288"/>
            <a:ext cx="2912609" cy="276999"/>
            <a:chOff x="4205410" y="4346278"/>
            <a:chExt cx="2912609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Password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605705" y="4360953"/>
              <a:ext cx="512314" cy="219158"/>
              <a:chOff x="6450590" y="4264823"/>
              <a:chExt cx="512314" cy="24013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02260" y="4297936"/>
                <a:ext cx="369182" cy="20702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50590" y="4264823"/>
                <a:ext cx="5123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Login</a:t>
                </a:r>
                <a:endParaRPr lang="ko-KR" altLang="en-US" sz="9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466860" y="5242894"/>
            <a:ext cx="905490" cy="253916"/>
            <a:chOff x="6096644" y="4119929"/>
            <a:chExt cx="905490" cy="25391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44" y="4146779"/>
              <a:ext cx="164732" cy="1647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250670" y="4119929"/>
              <a:ext cx="7514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endPara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067256" y="4211277"/>
            <a:ext cx="2059749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123130" y="4384888"/>
            <a:ext cx="468422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1102" y="3740762"/>
            <a:ext cx="4181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코드내에</a:t>
            </a:r>
            <a:r>
              <a:rPr lang="ko-KR" altLang="en-US" sz="1400" dirty="0" smtClean="0">
                <a:solidFill>
                  <a:srgbClr val="FF0000"/>
                </a:solidFill>
              </a:rPr>
              <a:t> 저장되어 있는 </a:t>
            </a:r>
            <a:r>
              <a:rPr lang="en-US" altLang="ko-KR" sz="1400" dirty="0" smtClean="0">
                <a:solidFill>
                  <a:srgbClr val="FF0000"/>
                </a:solidFill>
              </a:rPr>
              <a:t>password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입력하여  로그인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textField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비밀번호를 입력 후 </a:t>
            </a:r>
            <a:r>
              <a:rPr lang="en-US" altLang="ko-KR" sz="1400" dirty="0" smtClean="0">
                <a:solidFill>
                  <a:srgbClr val="FF0000"/>
                </a:solidFill>
              </a:rPr>
              <a:t>Login</a:t>
            </a:r>
            <a:r>
              <a:rPr lang="ko-KR" altLang="en-US" sz="1400" dirty="0" smtClean="0">
                <a:solidFill>
                  <a:srgbClr val="FF0000"/>
                </a:solidFill>
              </a:rPr>
              <a:t>버튼을 클릭하여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메인화면</a:t>
            </a:r>
            <a:r>
              <a:rPr lang="ko-KR" altLang="en-US" sz="1400" dirty="0" smtClean="0">
                <a:solidFill>
                  <a:srgbClr val="FF0000"/>
                </a:solidFill>
              </a:rPr>
              <a:t> 진입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94513" y="5147764"/>
            <a:ext cx="977838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372350" y="5345200"/>
            <a:ext cx="468422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8304" y="5242894"/>
            <a:ext cx="41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회원가입 버튼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400" dirty="0" smtClean="0">
                <a:solidFill>
                  <a:srgbClr val="FF0000"/>
                </a:solidFill>
              </a:rPr>
              <a:t> 회원가입 프레임이 출력됨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화면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85369" y="2303076"/>
            <a:ext cx="2419675" cy="753694"/>
            <a:chOff x="4203786" y="2890238"/>
            <a:chExt cx="2419675" cy="753694"/>
          </a:xfrm>
        </p:grpSpPr>
        <p:grpSp>
          <p:nvGrpSpPr>
            <p:cNvPr id="14" name="그룹 13"/>
            <p:cNvGrpSpPr/>
            <p:nvPr/>
          </p:nvGrpSpPr>
          <p:grpSpPr>
            <a:xfrm>
              <a:off x="4203786" y="2890238"/>
              <a:ext cx="1937934" cy="753694"/>
              <a:chOff x="4351427" y="2766409"/>
              <a:chExt cx="1937934" cy="753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427" y="2766409"/>
                <a:ext cx="632399" cy="753694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1566395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354444" y="308965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       회원가입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15740" y="3056770"/>
            <a:ext cx="3289931" cy="25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369254" y="3567372"/>
            <a:ext cx="2320461" cy="276999"/>
            <a:chOff x="4205410" y="4346278"/>
            <a:chExt cx="2320461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전화번호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6434" y="4103529"/>
            <a:ext cx="7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 사 명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0" y="4173662"/>
            <a:ext cx="1354105" cy="195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9" y="4691799"/>
            <a:ext cx="935966" cy="4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3" y="5337650"/>
            <a:ext cx="163732" cy="1637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3515" y="5292558"/>
            <a:ext cx="75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화면</a:t>
            </a:r>
            <a:endParaRPr lang="ko-KR" altLang="en-US" sz="3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745272" y="1487409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1478" y="1052891"/>
            <a:ext cx="32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400x400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86" y="2002792"/>
            <a:ext cx="3676650" cy="3743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85369" y="2303076"/>
            <a:ext cx="2419675" cy="753694"/>
            <a:chOff x="4203786" y="2890238"/>
            <a:chExt cx="2419675" cy="753694"/>
          </a:xfrm>
        </p:grpSpPr>
        <p:grpSp>
          <p:nvGrpSpPr>
            <p:cNvPr id="14" name="그룹 13"/>
            <p:cNvGrpSpPr/>
            <p:nvPr/>
          </p:nvGrpSpPr>
          <p:grpSpPr>
            <a:xfrm>
              <a:off x="4203786" y="2890238"/>
              <a:ext cx="1937934" cy="753694"/>
              <a:chOff x="4351427" y="2766409"/>
              <a:chExt cx="1937934" cy="75369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427" y="2766409"/>
                <a:ext cx="632399" cy="753694"/>
              </a:xfrm>
              <a:prstGeom prst="rect">
                <a:avLst/>
              </a:prstGeom>
            </p:spPr>
          </p:pic>
          <p:sp>
            <p:nvSpPr>
              <p:cNvPr id="13" name="오른쪽 화살표 12"/>
              <p:cNvSpPr/>
              <p:nvPr/>
            </p:nvSpPr>
            <p:spPr>
              <a:xfrm>
                <a:off x="4722966" y="3335162"/>
                <a:ext cx="1566395" cy="45719"/>
              </a:xfrm>
              <a:prstGeom prst="rightArrow">
                <a:avLst>
                  <a:gd name="adj1" fmla="val 50000"/>
                  <a:gd name="adj2" fmla="val 117888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354444" y="3089659"/>
              <a:ext cx="226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       회원가입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015740" y="3056770"/>
            <a:ext cx="3289931" cy="25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369254" y="3567372"/>
            <a:ext cx="2320461" cy="276999"/>
            <a:chOff x="4205410" y="4346278"/>
            <a:chExt cx="2320461" cy="276999"/>
          </a:xfrm>
        </p:grpSpPr>
        <p:sp>
          <p:nvSpPr>
            <p:cNvPr id="19" name="직사각형 18"/>
            <p:cNvSpPr/>
            <p:nvPr/>
          </p:nvSpPr>
          <p:spPr>
            <a:xfrm>
              <a:off x="5164146" y="4389528"/>
              <a:ext cx="1361725" cy="1904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410" y="4346278"/>
              <a:ext cx="983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전화번호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6434" y="4103529"/>
            <a:ext cx="7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 사 명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0" y="4173662"/>
            <a:ext cx="1354105" cy="195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9" y="4691799"/>
            <a:ext cx="935966" cy="4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3" y="5337650"/>
            <a:ext cx="163732" cy="1637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3515" y="5292558"/>
            <a:ext cx="75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2390" y="3536594"/>
            <a:ext cx="41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창고관리 프로그램을 사용할 고객의 전화번호를 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입력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5923" y="3535689"/>
            <a:ext cx="1669228" cy="38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915151" y="3714750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2390" y="4117163"/>
            <a:ext cx="4181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고객의 소속된 회사명을 선택한다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회사를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콤보박스를</a:t>
            </a:r>
            <a:r>
              <a:rPr lang="ko-KR" altLang="en-US" sz="1400" dirty="0" smtClean="0">
                <a:solidFill>
                  <a:srgbClr val="FF0000"/>
                </a:solidFill>
              </a:rPr>
              <a:t> 통해 선택하면 선택된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회사의 로고가 출력 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5923" y="4116258"/>
            <a:ext cx="1669228" cy="1045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915151" y="4295319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341298" y="5259401"/>
            <a:ext cx="964373" cy="310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82910" y="5220464"/>
            <a:ext cx="4023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</a:rPr>
              <a:t>회원가입 정보를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입력후</a:t>
            </a:r>
            <a:r>
              <a:rPr lang="ko-KR" altLang="en-US" sz="1400" dirty="0" smtClean="0">
                <a:solidFill>
                  <a:srgbClr val="FF0000"/>
                </a:solidFill>
              </a:rPr>
              <a:t> 가입하기 버튼을 눌러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   가입을 완료함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가입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완료시</a:t>
            </a:r>
            <a:r>
              <a:rPr lang="ko-KR" altLang="en-US" sz="1400" dirty="0" smtClean="0">
                <a:solidFill>
                  <a:srgbClr val="FF0000"/>
                </a:solidFill>
              </a:rPr>
              <a:t> 가입완료 문구를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출력하며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데이터가 저장됨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  전화번호 및 회사명 입력란에 정보가 입력되지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않을시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예외 문구를 출력함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305671" y="5398620"/>
            <a:ext cx="7110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1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5282" y="3487272"/>
            <a:ext cx="1872320" cy="2017721"/>
            <a:chOff x="3609905" y="3312647"/>
            <a:chExt cx="1872320" cy="201772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609905" y="3312647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5513" y="3527424"/>
              <a:ext cx="1402053" cy="1802944"/>
              <a:chOff x="6916193" y="3656509"/>
              <a:chExt cx="1402053" cy="1802944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43" y="4139050"/>
                <a:ext cx="1320403" cy="1320403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출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6594587" y="3487272"/>
            <a:ext cx="1872320" cy="1870548"/>
            <a:chOff x="6594587" y="3487272"/>
            <a:chExt cx="1872320" cy="18705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594587" y="3487272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820195" y="3702049"/>
              <a:ext cx="1338922" cy="591412"/>
              <a:chOff x="6916193" y="3656509"/>
              <a:chExt cx="1338922" cy="5914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입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733" y="4346747"/>
              <a:ext cx="986624" cy="952092"/>
            </a:xfrm>
            <a:prstGeom prst="rect">
              <a:avLst/>
            </a:prstGeom>
          </p:spPr>
        </p:pic>
      </p:grpSp>
      <p:sp>
        <p:nvSpPr>
          <p:cNvPr id="53" name="대각선 방향의 모서리가 잘린 사각형 52"/>
          <p:cNvSpPr/>
          <p:nvPr/>
        </p:nvSpPr>
        <p:spPr>
          <a:xfrm>
            <a:off x="2841738" y="2152466"/>
            <a:ext cx="2876123" cy="62333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solidFill>
              <a:srgbClr val="F4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069907" y="2342194"/>
            <a:ext cx="2876123" cy="623331"/>
            <a:chOff x="3069907" y="2342194"/>
            <a:chExt cx="2876123" cy="623331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3069907" y="2342194"/>
              <a:ext cx="2876123" cy="623331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rgbClr val="F4F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4" y="2342195"/>
              <a:ext cx="604642" cy="604642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842317" y="2515359"/>
              <a:ext cx="2016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Warehouse management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78" y="5707380"/>
            <a:ext cx="522883" cy="5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03581" y="1085816"/>
            <a:ext cx="58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 사이즈</a:t>
            </a:r>
            <a:r>
              <a:rPr lang="en-US" altLang="ko-KR" dirty="0" smtClean="0">
                <a:solidFill>
                  <a:srgbClr val="FF0000"/>
                </a:solidFill>
              </a:rPr>
              <a:t>: 700x500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745282" y="3487272"/>
            <a:ext cx="1872320" cy="2017721"/>
            <a:chOff x="3609905" y="3312647"/>
            <a:chExt cx="1872320" cy="201772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609905" y="3312647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5513" y="3527424"/>
              <a:ext cx="1402053" cy="1802944"/>
              <a:chOff x="6916193" y="3656509"/>
              <a:chExt cx="1402053" cy="1802944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43" y="4139050"/>
                <a:ext cx="1320403" cy="1320403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출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6594587" y="3487272"/>
            <a:ext cx="1872320" cy="1870548"/>
            <a:chOff x="6594587" y="3487272"/>
            <a:chExt cx="1872320" cy="18705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594587" y="3487272"/>
              <a:ext cx="1872320" cy="1870548"/>
            </a:xfrm>
            <a:prstGeom prst="roundRect">
              <a:avLst>
                <a:gd name="adj" fmla="val 2918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820195" y="3702049"/>
              <a:ext cx="1338922" cy="591412"/>
              <a:chOff x="6916193" y="3656509"/>
              <a:chExt cx="1338922" cy="5914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916193" y="3656509"/>
                <a:ext cx="1338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  입 고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477559" y="4247921"/>
                <a:ext cx="3609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733" y="4346747"/>
              <a:ext cx="986624" cy="952092"/>
            </a:xfrm>
            <a:prstGeom prst="rect">
              <a:avLst/>
            </a:prstGeom>
          </p:spPr>
        </p:pic>
      </p:grpSp>
      <p:sp>
        <p:nvSpPr>
          <p:cNvPr id="53" name="대각선 방향의 모서리가 잘린 사각형 52"/>
          <p:cNvSpPr/>
          <p:nvPr/>
        </p:nvSpPr>
        <p:spPr>
          <a:xfrm>
            <a:off x="2841738" y="2152466"/>
            <a:ext cx="2876123" cy="62333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solidFill>
              <a:srgbClr val="F4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069907" y="2342194"/>
            <a:ext cx="2876123" cy="623331"/>
            <a:chOff x="3069907" y="2342194"/>
            <a:chExt cx="2876123" cy="623331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3069907" y="2342194"/>
              <a:ext cx="2876123" cy="623331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rgbClr val="F4F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4" y="2342195"/>
              <a:ext cx="604642" cy="604642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842317" y="2515359"/>
              <a:ext cx="2016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Warehouse management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78" y="5707380"/>
            <a:ext cx="522883" cy="5228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7756" y="4302920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rgbClr val="FF0000"/>
                </a:solidFill>
              </a:rPr>
              <a:t>출고버튼을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출고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페이지로 넘어감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8300" y="3373948"/>
            <a:ext cx="2291910" cy="2333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>
            <a:off x="2524756" y="4540664"/>
            <a:ext cx="10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43701" y="3367641"/>
            <a:ext cx="2291910" cy="2333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>
            <a:off x="8635611" y="4534357"/>
            <a:ext cx="107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5975" y="5713312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통계아이콘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통계 페이지로 넘어감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735354" y="5706291"/>
            <a:ext cx="526107" cy="523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261461" y="5968277"/>
            <a:ext cx="44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46993" y="4293461"/>
            <a:ext cx="2038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입고버튼을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sz="1400" dirty="0" smtClean="0">
                <a:solidFill>
                  <a:srgbClr val="FF0000"/>
                </a:solidFill>
              </a:rPr>
              <a:t>       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입고페이지로 넘어감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012997" y="3124847"/>
            <a:ext cx="1056159" cy="378000"/>
            <a:chOff x="3012997" y="3124847"/>
            <a:chExt cx="1056159" cy="378000"/>
          </a:xfrm>
        </p:grpSpPr>
        <p:sp>
          <p:nvSpPr>
            <p:cNvPr id="43" name="TextBox 42"/>
            <p:cNvSpPr txBox="1"/>
            <p:nvPr/>
          </p:nvSpPr>
          <p:spPr>
            <a:xfrm>
              <a:off x="30129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입고 하기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52760" y="2932751"/>
            <a:ext cx="4409331" cy="2956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72793" y="3200875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4876800" y="3447096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778581" y="3202019"/>
            <a:ext cx="1724007" cy="252661"/>
            <a:chOff x="4925193" y="3246595"/>
            <a:chExt cx="1724007" cy="252661"/>
          </a:xfrm>
        </p:grpSpPr>
        <p:sp>
          <p:nvSpPr>
            <p:cNvPr id="71" name="TextBox 70"/>
            <p:cNvSpPr txBox="1"/>
            <p:nvPr/>
          </p:nvSpPr>
          <p:spPr>
            <a:xfrm>
              <a:off x="4925193" y="3246595"/>
              <a:ext cx="720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2">
                      <a:lumMod val="75000"/>
                    </a:schemeClr>
                  </a:solidFill>
                </a:rPr>
                <a:t>카테고리 </a:t>
              </a:r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5029200" y="3492816"/>
              <a:ext cx="1620000" cy="644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766492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물품명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4870499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95806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사이즈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6899813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66492" y="4539468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색깔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870499" y="4785689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17098" y="4532873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입고수량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6928725" y="4779094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683500" y="5563887"/>
            <a:ext cx="1165890" cy="313099"/>
            <a:chOff x="5111888" y="5032032"/>
            <a:chExt cx="1968225" cy="416267"/>
          </a:xfrm>
        </p:grpSpPr>
        <p:sp>
          <p:nvSpPr>
            <p:cNvPr id="82" name="직사각형 81"/>
            <p:cNvSpPr/>
            <p:nvPr/>
          </p:nvSpPr>
          <p:spPr>
            <a:xfrm>
              <a:off x="5111888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2844" y="5076604"/>
              <a:ext cx="1312273" cy="34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등록하기</a:t>
              </a:r>
              <a:endParaRPr lang="ko-KR" altLang="en-US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05" y="5579748"/>
            <a:ext cx="258590" cy="2585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66492" y="5089107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고객번호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878119" y="5335328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1" y="1657284"/>
            <a:ext cx="6534150" cy="46958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88057" y="2367894"/>
            <a:ext cx="5608069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37351" y="1938142"/>
            <a:ext cx="6516000" cy="4414967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8411" y="501041"/>
            <a:ext cx="280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입고 화면</a:t>
            </a:r>
            <a:endParaRPr lang="ko-KR" altLang="en-US" sz="3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7351" y="1943836"/>
            <a:ext cx="1105999" cy="441496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45189" y="5454236"/>
            <a:ext cx="715280" cy="785654"/>
            <a:chOff x="3045189" y="5423756"/>
            <a:chExt cx="715280" cy="785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0" y="5423756"/>
              <a:ext cx="604642" cy="6046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5189" y="5901633"/>
              <a:ext cx="71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Home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69907" y="2183228"/>
            <a:ext cx="7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98482" y="2549730"/>
            <a:ext cx="579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012997" y="3124847"/>
            <a:ext cx="1056159" cy="378000"/>
            <a:chOff x="3012997" y="3124847"/>
            <a:chExt cx="1056159" cy="378000"/>
          </a:xfrm>
        </p:grpSpPr>
        <p:sp>
          <p:nvSpPr>
            <p:cNvPr id="43" name="TextBox 42"/>
            <p:cNvSpPr txBox="1"/>
            <p:nvPr/>
          </p:nvSpPr>
          <p:spPr>
            <a:xfrm>
              <a:off x="3012997" y="3189779"/>
              <a:ext cx="1056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입고 하기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8425" y="3124847"/>
              <a:ext cx="36000" cy="37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1397" y="3678729"/>
            <a:ext cx="105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입고 현황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52760" y="2932751"/>
            <a:ext cx="4409331" cy="2956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772793" y="3200875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물품코드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1603" y="2156813"/>
            <a:ext cx="144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입고하기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34631" y="2517774"/>
            <a:ext cx="1221561" cy="65882"/>
            <a:chOff x="4364831" y="2720974"/>
            <a:chExt cx="1221561" cy="65882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4421827" y="2752301"/>
              <a:ext cx="1096323" cy="629"/>
            </a:xfrm>
            <a:prstGeom prst="line">
              <a:avLst/>
            </a:prstGeom>
            <a:ln w="889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522892" y="2720974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64831" y="2723356"/>
              <a:ext cx="63500" cy="63500"/>
            </a:xfrm>
            <a:prstGeom prst="ellips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4876800" y="3447096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778581" y="3202019"/>
            <a:ext cx="1724007" cy="252661"/>
            <a:chOff x="4925193" y="3246595"/>
            <a:chExt cx="1724007" cy="252661"/>
          </a:xfrm>
        </p:grpSpPr>
        <p:sp>
          <p:nvSpPr>
            <p:cNvPr id="71" name="TextBox 70"/>
            <p:cNvSpPr txBox="1"/>
            <p:nvPr/>
          </p:nvSpPr>
          <p:spPr>
            <a:xfrm>
              <a:off x="4925193" y="3246595"/>
              <a:ext cx="720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2">
                      <a:lumMod val="75000"/>
                    </a:schemeClr>
                  </a:solidFill>
                </a:rPr>
                <a:t>카테고리 </a:t>
              </a:r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5029200" y="3492816"/>
              <a:ext cx="1620000" cy="644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766492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물품명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4870499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95806" y="3887759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사이즈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6899813" y="4133980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66492" y="4539468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색깔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870499" y="4785689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17098" y="4532873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입고수량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6928725" y="4779094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683500" y="5563887"/>
            <a:ext cx="1165890" cy="313099"/>
            <a:chOff x="5111888" y="5032032"/>
            <a:chExt cx="1968225" cy="416267"/>
          </a:xfrm>
        </p:grpSpPr>
        <p:sp>
          <p:nvSpPr>
            <p:cNvPr id="82" name="직사각형 81"/>
            <p:cNvSpPr/>
            <p:nvPr/>
          </p:nvSpPr>
          <p:spPr>
            <a:xfrm>
              <a:off x="5111888" y="5032032"/>
              <a:ext cx="1968225" cy="4162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72844" y="5076604"/>
              <a:ext cx="1312273" cy="34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등록하기</a:t>
              </a:r>
              <a:endParaRPr lang="ko-KR" altLang="en-US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05" y="5579748"/>
            <a:ext cx="258590" cy="2585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66492" y="5089107"/>
            <a:ext cx="72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2">
                    <a:lumMod val="75000"/>
                  </a:schemeClr>
                </a:solidFill>
              </a:rPr>
              <a:t>고객번호</a:t>
            </a:r>
            <a:r>
              <a:rPr lang="ko-KR" alt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878119" y="5335328"/>
            <a:ext cx="1620000" cy="64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53508" y="2792354"/>
            <a:ext cx="4790904" cy="3266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6" idx="1"/>
          </p:cNvCxnSpPr>
          <p:nvPr/>
        </p:nvCxnSpPr>
        <p:spPr>
          <a:xfrm flipH="1">
            <a:off x="2525917" y="4425616"/>
            <a:ext cx="1727591" cy="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722" y="3641537"/>
            <a:ext cx="3840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입고하기 화면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입고하기 원하는 제품의 정보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</a:rPr>
              <a:t>등을 입력해 등록하기 버튼을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 눌러 입고를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각각의 상황에 따라 예외처리를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 진행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037" y="5752345"/>
            <a:ext cx="2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홈 화면 로고를 누르면      메인화면으로 넘어감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47941" y="5517208"/>
            <a:ext cx="712528" cy="719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2635219" y="5932113"/>
            <a:ext cx="37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229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736</TotalTime>
  <Words>794</Words>
  <Application>Microsoft Office PowerPoint</Application>
  <PresentationFormat>와이드스크린</PresentationFormat>
  <Paragraphs>256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Rockwell</vt:lpstr>
      <vt:lpstr>맑은 고딕</vt:lpstr>
      <vt:lpstr>Calibri Light</vt:lpstr>
      <vt:lpstr>Consolas</vt:lpstr>
      <vt:lpstr>Wingdings</vt:lpstr>
      <vt:lpstr>Atlas</vt:lpstr>
      <vt:lpstr>프로젝트 화면설계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화면설계</dc:title>
  <dc:creator>dita810</dc:creator>
  <cp:lastModifiedBy>dita810</cp:lastModifiedBy>
  <cp:revision>59</cp:revision>
  <dcterms:created xsi:type="dcterms:W3CDTF">2023-02-09T05:17:29Z</dcterms:created>
  <dcterms:modified xsi:type="dcterms:W3CDTF">2023-02-14T00:44:11Z</dcterms:modified>
</cp:coreProperties>
</file>