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03" autoAdjust="0"/>
  </p:normalViewPr>
  <p:slideViewPr>
    <p:cSldViewPr>
      <p:cViewPr>
        <p:scale>
          <a:sx n="75" d="100"/>
          <a:sy n="75" d="100"/>
        </p:scale>
        <p:origin x="-14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B9955-E9E1-47D3-938B-1745F1212132}" type="datetimeFigureOut">
              <a:rPr lang="ko-KR" altLang="en-US" smtClean="0"/>
              <a:t>2014-03-25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332B8-1CAA-40E0-8334-EB8AD9539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① </a:t>
            </a:r>
            <a:r>
              <a:rPr lang="en-US" altLang="ko-KR" sz="1200" dirty="0" smtClean="0"/>
              <a:t>RECEIVE SOCKET MESSAGE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/>
              <a:t>    </a:t>
            </a:r>
            <a:r>
              <a:rPr lang="en-US" altLang="ko-KR" sz="1200" dirty="0" smtClean="0"/>
              <a:t>– TESTER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→ </a:t>
            </a:r>
            <a:r>
              <a:rPr lang="en-US" altLang="ko-KR" sz="1200" baseline="0" dirty="0" smtClean="0"/>
              <a:t>OPIRUS PROCESS ( Socket 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② </a:t>
            </a:r>
            <a:r>
              <a:rPr lang="en-US" altLang="ko-KR" sz="1200" dirty="0" smtClean="0"/>
              <a:t>Check DBMS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    - Check </a:t>
            </a:r>
            <a:r>
              <a:rPr lang="en-US" altLang="ko-KR" dirty="0" smtClean="0">
                <a:solidFill>
                  <a:schemeClr val="tx1"/>
                </a:solidFill>
              </a:rPr>
              <a:t>Test Operating Condition TABLE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       </a:t>
            </a:r>
            <a:r>
              <a:rPr lang="en-US" altLang="ko-KR" dirty="0" smtClean="0">
                <a:solidFill>
                  <a:schemeClr val="tx1"/>
                </a:solidFill>
              </a:rPr>
              <a:t>PASS : GO TO </a:t>
            </a:r>
            <a:r>
              <a:rPr lang="ko-KR" altLang="en-US" sz="1200" dirty="0" smtClean="0"/>
              <a:t>③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chemeClr val="tx1"/>
                </a:solidFill>
              </a:rPr>
              <a:t>     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FAIL  : GO TO </a:t>
            </a:r>
            <a:r>
              <a:rPr lang="ko-KR" altLang="en-US" sz="1200" dirty="0" smtClean="0">
                <a:solidFill>
                  <a:schemeClr val="tx1"/>
                </a:solidFill>
              </a:rPr>
              <a:t>④</a:t>
            </a:r>
            <a:endParaRPr lang="en-US" altLang="ko-KR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③ </a:t>
            </a:r>
            <a:r>
              <a:rPr lang="en-US" altLang="ko-KR" sz="1200" dirty="0" smtClean="0"/>
              <a:t>Find Test Program</a:t>
            </a:r>
            <a:endParaRPr lang="en-US" altLang="ko-KR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chemeClr val="tx1"/>
                </a:solidFill>
              </a:rPr>
              <a:t>    - Find MAIN_PGM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chemeClr val="tx1"/>
                </a:solidFill>
              </a:rPr>
              <a:t>       PASS : CREATE *.tar file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chemeClr val="tx1"/>
                </a:solidFill>
              </a:rPr>
              <a:t>       FAIL  :  PROGRAM_LOAD Fail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/>
                </a:solidFill>
              </a:rPr>
              <a:t>④ </a:t>
            </a:r>
            <a:r>
              <a:rPr lang="en-US" altLang="ko-KR" sz="1200" dirty="0" smtClean="0">
                <a:solidFill>
                  <a:schemeClr val="tx1"/>
                </a:solidFill>
              </a:rPr>
              <a:t>Make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 Return Message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⑤ </a:t>
            </a:r>
            <a:r>
              <a:rPr lang="en-US" altLang="ko-KR" sz="1200" dirty="0" smtClean="0"/>
              <a:t>INSERT</a:t>
            </a:r>
            <a:r>
              <a:rPr lang="en-US" altLang="ko-KR" sz="1200" baseline="0" dirty="0" smtClean="0"/>
              <a:t> HISTORY(LOTIN_INFO_HIST)</a:t>
            </a:r>
            <a:endParaRPr lang="en-US" altLang="ko-KR" sz="1200" baseline="0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⑥ </a:t>
            </a:r>
            <a:r>
              <a:rPr lang="en-US" altLang="ko-KR" sz="1200" dirty="0" smtClean="0"/>
              <a:t>RETURN</a:t>
            </a:r>
            <a:r>
              <a:rPr lang="en-US" altLang="ko-KR" sz="1200" baseline="0" dirty="0" smtClean="0"/>
              <a:t> TO TESTER EQUIPMENT</a:t>
            </a:r>
            <a:endParaRPr lang="ko-KR" alt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332B8-1CAA-40E0-8334-EB8AD9539B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4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824-AD31-4A72-9A4E-F4C985AA9C57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7C54-8E37-45A6-AB72-892DF088B6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72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824-AD31-4A72-9A4E-F4C985AA9C57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7C54-8E37-45A6-AB72-892DF088B6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3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824-AD31-4A72-9A4E-F4C985AA9C57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7C54-8E37-45A6-AB72-892DF088B6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824-AD31-4A72-9A4E-F4C985AA9C57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7C54-8E37-45A6-AB72-892DF088B6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824-AD31-4A72-9A4E-F4C985AA9C57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7C54-8E37-45A6-AB72-892DF088B6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32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824-AD31-4A72-9A4E-F4C985AA9C57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7C54-8E37-45A6-AB72-892DF088B6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82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824-AD31-4A72-9A4E-F4C985AA9C57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7C54-8E37-45A6-AB72-892DF088B6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16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824-AD31-4A72-9A4E-F4C985AA9C57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7C54-8E37-45A6-AB72-892DF088B6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824-AD31-4A72-9A4E-F4C985AA9C57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7C54-8E37-45A6-AB72-892DF088B6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0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824-AD31-4A72-9A4E-F4C985AA9C57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7C54-8E37-45A6-AB72-892DF088B6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9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9824-AD31-4A72-9A4E-F4C985AA9C57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57C54-8E37-45A6-AB72-892DF088B6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49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9824-AD31-4A72-9A4E-F4C985AA9C57}" type="datetimeFigureOut">
              <a:rPr lang="pt-BR" smtClean="0"/>
              <a:t>25/03/2014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7C54-8E37-45A6-AB72-892DF088B60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68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1223628" y="264964"/>
            <a:ext cx="1008112" cy="3600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TESTER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Flowchart: Preparation 5"/>
          <p:cNvSpPr/>
          <p:nvPr/>
        </p:nvSpPr>
        <p:spPr>
          <a:xfrm>
            <a:off x="899592" y="1057052"/>
            <a:ext cx="1656184" cy="64807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OPIRUS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3969026" y="1525104"/>
            <a:ext cx="1584176" cy="86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Check Test Operating Condition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2"/>
            <a:endCxn id="6" idx="0"/>
          </p:cNvCxnSpPr>
          <p:nvPr/>
        </p:nvCxnSpPr>
        <p:spPr>
          <a:xfrm>
            <a:off x="1727684" y="62500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1728020" y="1957152"/>
            <a:ext cx="224100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3974097" y="2893256"/>
            <a:ext cx="1584176" cy="86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TEST PGM LOADDING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(*.tar)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Flowchart: Terminator 15"/>
          <p:cNvSpPr/>
          <p:nvPr/>
        </p:nvSpPr>
        <p:spPr>
          <a:xfrm>
            <a:off x="1223964" y="6128045"/>
            <a:ext cx="1008112" cy="3600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TESTER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2"/>
            <a:endCxn id="16" idx="0"/>
          </p:cNvCxnSpPr>
          <p:nvPr/>
        </p:nvCxnSpPr>
        <p:spPr>
          <a:xfrm>
            <a:off x="1727684" y="1705124"/>
            <a:ext cx="336" cy="4422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27684" y="3244788"/>
            <a:ext cx="22464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728020" y="3407590"/>
            <a:ext cx="22460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73404" y="3407590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Test </a:t>
            </a:r>
            <a:r>
              <a:rPr lang="en-US" altLang="ko-KR" sz="1100" dirty="0" err="1" smtClean="0"/>
              <a:t>Pgm</a:t>
            </a:r>
            <a:r>
              <a:rPr lang="en-US" altLang="ko-KR" sz="1100" dirty="0" smtClean="0"/>
              <a:t> name(*.tar)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691680" y="769020"/>
            <a:ext cx="1898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① </a:t>
            </a:r>
            <a:r>
              <a:rPr lang="en-US" altLang="ko-KR" sz="1100" dirty="0" smtClean="0"/>
              <a:t>RECEIVE SOCKET MESSAGE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1701298" y="5760818"/>
            <a:ext cx="1888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⑥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RETUTN </a:t>
            </a:r>
            <a:r>
              <a:rPr lang="en-US" altLang="ko-KR" sz="1100" dirty="0" smtClean="0"/>
              <a:t>SOCKET MESSAGE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2405262" y="1731546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Check </a:t>
            </a:r>
            <a:r>
              <a:rPr lang="en-US" altLang="ko-KR" sz="1100" dirty="0" smtClean="0"/>
              <a:t>DBMS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2359577" y="3001115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Find </a:t>
            </a:r>
            <a:r>
              <a:rPr lang="en-US" altLang="ko-KR" sz="1100" dirty="0" smtClean="0"/>
              <a:t>Test </a:t>
            </a:r>
            <a:r>
              <a:rPr lang="en-US" altLang="ko-KR" sz="1100" dirty="0" err="1" smtClean="0"/>
              <a:t>Pgm</a:t>
            </a:r>
            <a:endParaRPr lang="ko-KR" altLang="en-US" sz="1100" dirty="0"/>
          </a:p>
        </p:txBody>
      </p:sp>
      <p:sp>
        <p:nvSpPr>
          <p:cNvPr id="9" name="Flowchart: Decision 8"/>
          <p:cNvSpPr/>
          <p:nvPr/>
        </p:nvSpPr>
        <p:spPr>
          <a:xfrm>
            <a:off x="6228184" y="1682944"/>
            <a:ext cx="2160240" cy="54841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REGIST?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Flowchart: Decision 21"/>
          <p:cNvSpPr/>
          <p:nvPr/>
        </p:nvSpPr>
        <p:spPr>
          <a:xfrm>
            <a:off x="6228184" y="3051096"/>
            <a:ext cx="2160240" cy="54841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</a:t>
            </a:r>
            <a:r>
              <a:rPr lang="en-US" altLang="ko-KR" sz="1200" dirty="0" smtClean="0">
                <a:solidFill>
                  <a:schemeClr val="tx1"/>
                </a:solidFill>
              </a:rPr>
              <a:t>PGM EXIST?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3510298" y="4225404"/>
            <a:ext cx="2367395" cy="61206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MAKE </a:t>
            </a:r>
            <a:r>
              <a:rPr lang="en-US" altLang="ko-KR" sz="1200" dirty="0" smtClean="0">
                <a:solidFill>
                  <a:schemeClr val="tx1"/>
                </a:solidFill>
              </a:rPr>
              <a:t>RETURN MESSAGE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3"/>
            <a:endCxn id="9" idx="1"/>
          </p:cNvCxnSpPr>
          <p:nvPr/>
        </p:nvCxnSpPr>
        <p:spPr>
          <a:xfrm>
            <a:off x="5553202" y="1957152"/>
            <a:ext cx="6749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2"/>
            <a:endCxn id="2" idx="2"/>
          </p:cNvCxnSpPr>
          <p:nvPr/>
        </p:nvCxnSpPr>
        <p:spPr>
          <a:xfrm rot="5400000">
            <a:off x="5955789" y="1036684"/>
            <a:ext cx="157841" cy="2547190"/>
          </a:xfrm>
          <a:prstGeom prst="bentConnector3">
            <a:avLst>
              <a:gd name="adj1" fmla="val 244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88224" y="2389200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cxnSp>
        <p:nvCxnSpPr>
          <p:cNvPr id="15" name="Elbow Connector 14"/>
          <p:cNvCxnSpPr>
            <a:stCxn id="9" idx="3"/>
            <a:endCxn id="23" idx="3"/>
          </p:cNvCxnSpPr>
          <p:nvPr/>
        </p:nvCxnSpPr>
        <p:spPr>
          <a:xfrm flipH="1">
            <a:off x="5877693" y="1957152"/>
            <a:ext cx="2510731" cy="2574286"/>
          </a:xfrm>
          <a:prstGeom prst="bentConnector3">
            <a:avLst>
              <a:gd name="adj1" fmla="val -91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95102" y="2100554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NO</a:t>
            </a:r>
            <a:endParaRPr lang="ko-KR" altLang="en-US" sz="1100" dirty="0"/>
          </a:p>
        </p:txBody>
      </p:sp>
      <p:cxnSp>
        <p:nvCxnSpPr>
          <p:cNvPr id="18" name="Straight Arrow Connector 17"/>
          <p:cNvCxnSpPr>
            <a:stCxn id="11" idx="3"/>
            <a:endCxn id="22" idx="1"/>
          </p:cNvCxnSpPr>
          <p:nvPr/>
        </p:nvCxnSpPr>
        <p:spPr>
          <a:xfrm>
            <a:off x="5558273" y="3325304"/>
            <a:ext cx="6699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2" idx="2"/>
            <a:endCxn id="11" idx="2"/>
          </p:cNvCxnSpPr>
          <p:nvPr/>
        </p:nvCxnSpPr>
        <p:spPr>
          <a:xfrm rot="5400000">
            <a:off x="5958325" y="2407372"/>
            <a:ext cx="157841" cy="2542119"/>
          </a:xfrm>
          <a:prstGeom prst="bentConnector3">
            <a:avLst>
              <a:gd name="adj1" fmla="val 2448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88224" y="3742045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388424" y="3323717"/>
            <a:ext cx="216024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27684" y="4475336"/>
            <a:ext cx="17826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727684" y="4624178"/>
            <a:ext cx="178261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72000" y="127307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②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593486" y="265226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③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524718" y="399095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④</a:t>
            </a:r>
          </a:p>
        </p:txBody>
      </p:sp>
      <p:sp>
        <p:nvSpPr>
          <p:cNvPr id="60" name="Flowchart: Magnetic Disk 59"/>
          <p:cNvSpPr/>
          <p:nvPr/>
        </p:nvSpPr>
        <p:spPr>
          <a:xfrm>
            <a:off x="4047586" y="5086835"/>
            <a:ext cx="1387382" cy="79208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DBMS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endCxn id="60" idx="2"/>
          </p:cNvCxnSpPr>
          <p:nvPr/>
        </p:nvCxnSpPr>
        <p:spPr>
          <a:xfrm>
            <a:off x="1727684" y="5482879"/>
            <a:ext cx="23199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746868" y="503603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660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121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SMART Modular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samsung</dc:creator>
  <cp:lastModifiedBy>samsung</cp:lastModifiedBy>
  <cp:revision>34</cp:revision>
  <dcterms:created xsi:type="dcterms:W3CDTF">2014-02-11T17:16:08Z</dcterms:created>
  <dcterms:modified xsi:type="dcterms:W3CDTF">2014-03-25T18:44:57Z</dcterms:modified>
</cp:coreProperties>
</file>