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8" r:id="rId6"/>
    <p:sldId id="272" r:id="rId7"/>
    <p:sldId id="271" r:id="rId8"/>
    <p:sldId id="273" r:id="rId9"/>
    <p:sldId id="27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9" autoAdjust="0"/>
  </p:normalViewPr>
  <p:slideViewPr>
    <p:cSldViewPr>
      <p:cViewPr varScale="1">
        <p:scale>
          <a:sx n="56" d="100"/>
          <a:sy n="56" d="100"/>
        </p:scale>
        <p:origin x="4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7D97-BB42-4128-9D10-3E03F7A6C037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18B4-6FB7-4F6E-9261-FDEDFB700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5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18B4-6FB7-4F6E-9261-FDEDFB7003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5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18B4-6FB7-4F6E-9261-FDEDFB7003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7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18B4-6FB7-4F6E-9261-FDEDFB7003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9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18B4-6FB7-4F6E-9261-FDEDFB7003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6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18B4-6FB7-4F6E-9261-FDEDFB7003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818B4-6FB7-4F6E-9261-FDEDFB7003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8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3943745"/>
            <a:ext cx="12524230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데이터 시각화 베스트 작품 시각화</a:t>
            </a:r>
            <a:endParaRPr lang="en-US" sz="6500" kern="0" spc="-200" dirty="0">
              <a:solidFill>
                <a:srgbClr val="26272A"/>
              </a:solidFill>
              <a:latin typeface="NanumSquare ExtraBold" pitchFamily="34" charset="0"/>
              <a:cs typeface="NanumSquare ExtraBold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3121" y="6295267"/>
            <a:ext cx="1531620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kern="0" spc="-100" dirty="0">
                <a:solidFill>
                  <a:srgbClr val="26272A"/>
                </a:solidFill>
                <a:latin typeface="S-Core Dream 4 Regular" pitchFamily="34" charset="0"/>
              </a:rPr>
              <a:t>빅데이터 </a:t>
            </a:r>
            <a:r>
              <a:rPr lang="en-US" altLang="ko-KR" sz="24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20185124 </a:t>
            </a:r>
            <a:endParaRPr lang="en-US" sz="2400" kern="0" spc="-100" dirty="0">
              <a:solidFill>
                <a:srgbClr val="26272A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ko-KR" altLang="en-US" sz="2400" kern="0" spc="-100" dirty="0" err="1">
                <a:solidFill>
                  <a:srgbClr val="26272A"/>
                </a:solidFill>
                <a:latin typeface="S-Core Dream 4 Regular" pitchFamily="34" charset="0"/>
              </a:rPr>
              <a:t>나영훈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203121" y="8537856"/>
            <a:ext cx="4926771" cy="639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Brand Name Here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2114639"/>
            <a:ext cx="5491476" cy="14666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Contents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173029" y="1485900"/>
            <a:ext cx="10447058" cy="6400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500" kern="0" spc="-100" dirty="0">
                <a:solidFill>
                  <a:srgbClr val="26272A"/>
                </a:solidFill>
                <a:latin typeface="S-Core Dream 4 Regular" pitchFamily="34" charset="0"/>
                <a:cs typeface="S-Core Dream 4 Regular" pitchFamily="34" charset="0"/>
              </a:rPr>
              <a:t>자기소개</a:t>
            </a:r>
            <a:endParaRPr lang="en-US" altLang="ko-KR" sz="3500" kern="0" spc="-100" dirty="0">
              <a:solidFill>
                <a:srgbClr val="26272A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“</a:t>
            </a:r>
            <a:r>
              <a:rPr lang="ko-KR" alt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한국인의 삶을 파악하라 </a:t>
            </a:r>
            <a:r>
              <a:rPr lang="en-US" altLang="ko-KR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!“ </a:t>
            </a:r>
            <a:endParaRPr lang="en-US" sz="3500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3.  </a:t>
            </a:r>
            <a:r>
              <a:rPr lang="ko-KR" alt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수업시간에 작성한 베스트 작품</a:t>
            </a:r>
            <a:endParaRPr lang="en-US" sz="3500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marL="514350" indent="-514350">
              <a:lnSpc>
                <a:spcPct val="200000"/>
              </a:lnSpc>
              <a:buAutoNum type="arabicPeriod" startAt="4"/>
            </a:pPr>
            <a:r>
              <a:rPr lang="ko-KR" alt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데이터 시각화 활용하기</a:t>
            </a:r>
            <a:r>
              <a:rPr lang="en-US" altLang="ko-KR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	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실제 데이터 활용해보기</a:t>
            </a:r>
            <a:endParaRPr lang="en-US" altLang="ko-KR" sz="3500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3500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경진대회 데이터 시각화하기</a:t>
            </a:r>
            <a:endParaRPr lang="en-US" sz="3500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03121" y="2114639"/>
            <a:ext cx="650388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500" kern="0" spc="-200" dirty="0">
                <a:solidFill>
                  <a:srgbClr val="26272A"/>
                </a:solidFill>
                <a:latin typeface="NanumSquare ExtraBold" pitchFamily="34" charset="0"/>
                <a:cs typeface="NanumSquare ExtraBold" pitchFamily="34" charset="0"/>
              </a:rPr>
              <a:t>Introduce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7840470" y="2114639"/>
            <a:ext cx="1050185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47F62A-F015-487C-9AEE-C0C31D634EE7}"/>
              </a:ext>
            </a:extLst>
          </p:cNvPr>
          <p:cNvSpPr txBox="1"/>
          <p:nvPr/>
        </p:nvSpPr>
        <p:spPr>
          <a:xfrm>
            <a:off x="8001000" y="2114639"/>
            <a:ext cx="107428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경력 </a:t>
            </a:r>
            <a:endParaRPr lang="en-US" altLang="ko-KR" sz="3500" dirty="0"/>
          </a:p>
          <a:p>
            <a:endParaRPr lang="en-US" altLang="ko-KR" sz="3500" dirty="0"/>
          </a:p>
          <a:p>
            <a:r>
              <a:rPr lang="en-US" altLang="ko-KR" sz="3500" dirty="0"/>
              <a:t>- 2021</a:t>
            </a:r>
            <a:r>
              <a:rPr lang="ko-KR" altLang="en-US" sz="3500" dirty="0"/>
              <a:t>년 </a:t>
            </a:r>
            <a:r>
              <a:rPr lang="en-US" altLang="ko-KR" sz="3500" dirty="0"/>
              <a:t>8</a:t>
            </a:r>
            <a:r>
              <a:rPr lang="ko-KR" altLang="en-US" sz="3500" dirty="0"/>
              <a:t>월 </a:t>
            </a:r>
            <a:r>
              <a:rPr lang="ko-KR" altLang="en-US" sz="3500" dirty="0" err="1"/>
              <a:t>플러터</a:t>
            </a:r>
            <a:r>
              <a:rPr lang="ko-KR" altLang="en-US" sz="3500" dirty="0"/>
              <a:t> </a:t>
            </a:r>
            <a:r>
              <a:rPr lang="ko-KR" altLang="en-US" sz="3500" dirty="0" err="1"/>
              <a:t>앱개발</a:t>
            </a:r>
            <a:endParaRPr lang="en-US" altLang="ko-KR" sz="3500" dirty="0"/>
          </a:p>
          <a:p>
            <a:pPr marL="285750" indent="-285750">
              <a:buFontTx/>
              <a:buChar char="-"/>
            </a:pPr>
            <a:r>
              <a:rPr lang="en-US" altLang="ko-KR" sz="3500" dirty="0"/>
              <a:t>2021</a:t>
            </a:r>
            <a:r>
              <a:rPr lang="ko-KR" altLang="en-US" sz="3500" dirty="0"/>
              <a:t>년 </a:t>
            </a:r>
            <a:r>
              <a:rPr lang="en-US" altLang="ko-KR" sz="3500" dirty="0"/>
              <a:t>2</a:t>
            </a:r>
            <a:r>
              <a:rPr lang="ko-KR" altLang="en-US" sz="3500" dirty="0"/>
              <a:t>학기 </a:t>
            </a:r>
            <a:r>
              <a:rPr lang="en-US" altLang="ko-KR" sz="3500" dirty="0" err="1"/>
              <a:t>Sw</a:t>
            </a:r>
            <a:r>
              <a:rPr lang="en-US" altLang="ko-KR" sz="3500" dirty="0"/>
              <a:t> Week R</a:t>
            </a:r>
            <a:r>
              <a:rPr lang="ko-KR" altLang="en-US" sz="3500" dirty="0"/>
              <a:t>언어 동상</a:t>
            </a:r>
            <a:endParaRPr lang="en-US" altLang="ko-KR" sz="3500" dirty="0"/>
          </a:p>
          <a:p>
            <a:pPr marL="285750" indent="-285750">
              <a:buFontTx/>
              <a:buChar char="-"/>
            </a:pPr>
            <a:r>
              <a:rPr lang="en-US" altLang="ko-KR" sz="3500" dirty="0"/>
              <a:t>2022</a:t>
            </a:r>
            <a:r>
              <a:rPr lang="ko-KR" altLang="en-US" sz="3500" dirty="0"/>
              <a:t>년 </a:t>
            </a:r>
            <a:r>
              <a:rPr lang="ko-KR" altLang="en-US" sz="3500" dirty="0" err="1"/>
              <a:t>데이콘</a:t>
            </a:r>
            <a:r>
              <a:rPr lang="ko-KR" altLang="en-US" sz="3500" dirty="0"/>
              <a:t> 데이터 분석 </a:t>
            </a:r>
            <a:r>
              <a:rPr lang="en-US" altLang="ko-KR" sz="3500" dirty="0"/>
              <a:t>“</a:t>
            </a:r>
            <a:r>
              <a:rPr lang="ko-KR" altLang="en-US" sz="3500" dirty="0"/>
              <a:t>펭귄 몸무게 예측 </a:t>
            </a:r>
            <a:r>
              <a:rPr lang="en-US" altLang="ko-KR" sz="3500" dirty="0"/>
              <a:t>6</a:t>
            </a:r>
            <a:r>
              <a:rPr lang="ko-KR" altLang="en-US" sz="3500" dirty="0"/>
              <a:t>위</a:t>
            </a:r>
            <a:r>
              <a:rPr lang="en-US" altLang="ko-KR" sz="3500" dirty="0"/>
              <a:t>”</a:t>
            </a:r>
          </a:p>
          <a:p>
            <a:pPr marL="285750" indent="-285750">
              <a:buFontTx/>
              <a:buChar char="-"/>
            </a:pPr>
            <a:endParaRPr lang="en-US" altLang="ko-KR" sz="3500" dirty="0"/>
          </a:p>
          <a:p>
            <a:endParaRPr lang="en-US" altLang="ko-KR" sz="3500" dirty="0"/>
          </a:p>
          <a:p>
            <a:r>
              <a:rPr lang="ko-KR" altLang="en-US" sz="3500" dirty="0"/>
              <a:t>그 외 </a:t>
            </a:r>
            <a:r>
              <a:rPr lang="en-US" altLang="ko-KR" sz="3500" dirty="0" err="1"/>
              <a:t>ect</a:t>
            </a:r>
            <a:r>
              <a:rPr lang="en-US" altLang="ko-KR" sz="3500" dirty="0"/>
              <a:t>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1181100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“</a:t>
            </a: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한국인의 삶을 파악하라 </a:t>
            </a:r>
            <a:r>
              <a:rPr lang="en-US" altLang="ko-KR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!“ 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676400" y="2080326"/>
            <a:ext cx="53340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8E910FF-3BC4-489A-845A-F43F120722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0" y="3257252"/>
            <a:ext cx="10896609" cy="6534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1D1F4-067D-42C5-AFF6-B07292DB0ED3}"/>
              </a:ext>
            </a:extLst>
          </p:cNvPr>
          <p:cNvSpPr txBox="1"/>
          <p:nvPr/>
        </p:nvSpPr>
        <p:spPr>
          <a:xfrm>
            <a:off x="533391" y="3504109"/>
            <a:ext cx="1074285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선정 이유</a:t>
            </a:r>
            <a:endParaRPr lang="en-US" altLang="ko-KR" sz="3500" dirty="0"/>
          </a:p>
          <a:p>
            <a:pPr marL="457200" indent="-457200">
              <a:buFontTx/>
              <a:buChar char="-"/>
            </a:pPr>
            <a:r>
              <a:rPr lang="ko-KR" altLang="en-US" sz="3500" dirty="0"/>
              <a:t>한국인의 불화 및 지역적인</a:t>
            </a:r>
            <a:endParaRPr lang="en-US" altLang="ko-KR" sz="3500" dirty="0"/>
          </a:p>
          <a:p>
            <a:pPr lvl="1"/>
            <a:r>
              <a:rPr lang="ko-KR" altLang="en-US" sz="3500" dirty="0"/>
              <a:t>특징에 따른 불화를 잘 </a:t>
            </a:r>
            <a:endParaRPr lang="en-US" altLang="ko-KR" sz="3500" dirty="0"/>
          </a:p>
          <a:p>
            <a:pPr lvl="1"/>
            <a:r>
              <a:rPr lang="ko-KR" altLang="en-US" sz="3500" dirty="0"/>
              <a:t>반영했다 </a:t>
            </a:r>
            <a:r>
              <a:rPr lang="ko-KR" altLang="en-US" sz="3500" dirty="0" err="1"/>
              <a:t>라고</a:t>
            </a:r>
            <a:r>
              <a:rPr lang="ko-KR" altLang="en-US" sz="3500" dirty="0"/>
              <a:t> 생각하였음</a:t>
            </a:r>
            <a:endParaRPr lang="en-US" altLang="ko-KR" sz="3500" dirty="0"/>
          </a:p>
          <a:p>
            <a:pPr lvl="1"/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27890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1181100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수업시간에 만든 베스트 작품</a:t>
            </a:r>
            <a:r>
              <a:rPr lang="en-US" altLang="ko-KR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485899" y="2080326"/>
            <a:ext cx="6255079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64C80C2-4F6F-46F3-B76C-79E54DE975D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0800" y="3560989"/>
            <a:ext cx="3810000" cy="39316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0FC515-2043-4C35-B5A2-2BC086F69E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210800" y="3560989"/>
            <a:ext cx="3886200" cy="39316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98B6AB-4012-4B58-B662-D617B1E02EF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97000" y="3560990"/>
            <a:ext cx="3886200" cy="3931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F998AA-4B39-4454-B7AC-F3F5A48EC19A}"/>
              </a:ext>
            </a:extLst>
          </p:cNvPr>
          <p:cNvSpPr txBox="1"/>
          <p:nvPr/>
        </p:nvSpPr>
        <p:spPr>
          <a:xfrm>
            <a:off x="953171" y="7209642"/>
            <a:ext cx="18782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선정 이유</a:t>
            </a:r>
            <a:endParaRPr lang="en-US" altLang="ko-KR" sz="3500" dirty="0"/>
          </a:p>
          <a:p>
            <a:pPr marL="457200" indent="-457200">
              <a:buFontTx/>
              <a:buChar char="-"/>
            </a:pPr>
            <a:r>
              <a:rPr lang="ko-KR" altLang="en-US" sz="3500" dirty="0"/>
              <a:t>평소 </a:t>
            </a:r>
            <a:r>
              <a:rPr lang="ko-KR" altLang="en-US" sz="3500" dirty="0" err="1"/>
              <a:t>파이썬으로</a:t>
            </a:r>
            <a:r>
              <a:rPr lang="ko-KR" altLang="en-US" sz="3500" dirty="0"/>
              <a:t> 붓꽃 데이터를 많이 그려보았는데 </a:t>
            </a:r>
            <a:endParaRPr lang="en-US" altLang="ko-KR" sz="3500" dirty="0"/>
          </a:p>
          <a:p>
            <a:r>
              <a:rPr lang="en-US" altLang="ko-KR" sz="3500" dirty="0"/>
              <a:t>	</a:t>
            </a:r>
            <a:r>
              <a:rPr lang="ko-KR" altLang="en-US" sz="3500" dirty="0"/>
              <a:t>이 그림만큼 붓꽃데이터를 잘 표현한 그림은 처음이라고 생각함</a:t>
            </a:r>
            <a:r>
              <a:rPr lang="en-US" altLang="ko-KR" sz="3500" dirty="0"/>
              <a:t>.</a:t>
            </a:r>
            <a:r>
              <a:rPr lang="ko-KR" altLang="en-US" sz="3500" dirty="0"/>
              <a:t> </a:t>
            </a: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87272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62898" y="-3565728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1181100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데이터 시각화 활용하기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85899" y="2080326"/>
            <a:ext cx="4914901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6" name="Object 5">
            <a:extLst>
              <a:ext uri="{FF2B5EF4-FFF2-40B4-BE49-F238E27FC236}">
                <a16:creationId xmlns:a16="http://schemas.microsoft.com/office/drawing/2014/main" id="{728DC8C1-267C-4BDF-B714-B5FEE533A5DE}"/>
              </a:ext>
            </a:extLst>
          </p:cNvPr>
          <p:cNvSpPr txBox="1"/>
          <p:nvPr/>
        </p:nvSpPr>
        <p:spPr>
          <a:xfrm>
            <a:off x="3720444" y="1877570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실전 데이터 적용시키기</a:t>
            </a: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34A53-843E-4525-AA9A-CCFE189AA3E9}"/>
              </a:ext>
            </a:extLst>
          </p:cNvPr>
          <p:cNvSpPr txBox="1"/>
          <p:nvPr/>
        </p:nvSpPr>
        <p:spPr>
          <a:xfrm>
            <a:off x="1456870" y="3226409"/>
            <a:ext cx="15925800" cy="486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기존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API</a:t>
            </a:r>
            <a:r>
              <a:rPr lang="ko-KR" altLang="en-US" sz="3000" b="1" dirty="0"/>
              <a:t>를 활용한 관광 명소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탐색 </a:t>
            </a:r>
            <a:r>
              <a:rPr lang="en-US" altLang="ko-KR" sz="3000" b="1" dirty="0"/>
              <a:t>-&gt; </a:t>
            </a:r>
            <a:r>
              <a:rPr lang="ko-KR" altLang="en-US" sz="3000" b="1" dirty="0"/>
              <a:t>관광 명소 주변의 건물 확인하며 매장 선택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  - (</a:t>
            </a:r>
            <a:r>
              <a:rPr lang="ko-KR" altLang="en-US" sz="3000" b="1" dirty="0" err="1"/>
              <a:t>인스타그램</a:t>
            </a:r>
            <a:r>
              <a:rPr lang="ko-KR" altLang="en-US" sz="3000" b="1" dirty="0"/>
              <a:t> </a:t>
            </a:r>
            <a:r>
              <a:rPr lang="ko-KR" altLang="en-US" sz="3000" b="1" dirty="0" err="1"/>
              <a:t>해쉬태그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페이스북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트위터 등</a:t>
            </a:r>
            <a:r>
              <a:rPr lang="en-US" altLang="ko-KR" sz="3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highlight>
                  <a:srgbClr val="FFFF00"/>
                </a:highlight>
              </a:rPr>
              <a:t>-&gt; </a:t>
            </a:r>
            <a:r>
              <a:rPr lang="ko-KR" altLang="en-US" sz="3000" b="1" dirty="0">
                <a:highlight>
                  <a:srgbClr val="FFFF00"/>
                </a:highlight>
              </a:rPr>
              <a:t>데이터를 시각화 하여 적당한 건물과 위치를 찾아보기</a:t>
            </a:r>
            <a:endParaRPr lang="en-US" altLang="ko-KR" sz="3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3791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52719" y="-3619500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1181100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데이터 시각화 활용하기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85899" y="2080326"/>
            <a:ext cx="4914901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6" name="Object 5">
            <a:extLst>
              <a:ext uri="{FF2B5EF4-FFF2-40B4-BE49-F238E27FC236}">
                <a16:creationId xmlns:a16="http://schemas.microsoft.com/office/drawing/2014/main" id="{728DC8C1-267C-4BDF-B714-B5FEE533A5DE}"/>
              </a:ext>
            </a:extLst>
          </p:cNvPr>
          <p:cNvSpPr txBox="1"/>
          <p:nvPr/>
        </p:nvSpPr>
        <p:spPr>
          <a:xfrm>
            <a:off x="3792509" y="1869239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실전 데이터 적용시키기</a:t>
            </a: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89BBC-7AE4-4250-BC88-79337799A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743" y="1218306"/>
            <a:ext cx="3331521" cy="24646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12BE9-6486-46F4-9E86-5FC8CED84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159" y="3360538"/>
            <a:ext cx="6518479" cy="633541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9FEEDDE-13E9-4E47-9C27-6D6CC5826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7629" y="1201969"/>
            <a:ext cx="1283555" cy="677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FC8E4F-EBB5-401E-85A3-F1FC0B0F0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35" y="4846424"/>
            <a:ext cx="9338675" cy="50446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B2257B-4C4C-4C3A-A554-187F4E0EE1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876" y="4252624"/>
            <a:ext cx="7020794" cy="5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9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52719" y="-3619500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1181100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데이터 시각화 활용하기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85899" y="2080326"/>
            <a:ext cx="4914901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6" name="Object 5">
            <a:extLst>
              <a:ext uri="{FF2B5EF4-FFF2-40B4-BE49-F238E27FC236}">
                <a16:creationId xmlns:a16="http://schemas.microsoft.com/office/drawing/2014/main" id="{728DC8C1-267C-4BDF-B714-B5FEE533A5DE}"/>
              </a:ext>
            </a:extLst>
          </p:cNvPr>
          <p:cNvSpPr txBox="1"/>
          <p:nvPr/>
        </p:nvSpPr>
        <p:spPr>
          <a:xfrm>
            <a:off x="3753101" y="1831214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실전 데이터 적용시키기</a:t>
            </a: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1D3B72-820F-4652-B298-36AA8D133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094010"/>
            <a:ext cx="7257761" cy="22891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21A907-B4D1-4D59-9CAB-C3C70051B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5383192"/>
            <a:ext cx="5849166" cy="47726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1E821E-D068-42C8-92F3-88B5281AA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561" y="1714500"/>
            <a:ext cx="1001469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16573" y="-3612200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5400" y="1181100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데이터 시각화 활용하기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85899" y="2080326"/>
            <a:ext cx="4914901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16" name="Object 5">
            <a:extLst>
              <a:ext uri="{FF2B5EF4-FFF2-40B4-BE49-F238E27FC236}">
                <a16:creationId xmlns:a16="http://schemas.microsoft.com/office/drawing/2014/main" id="{728DC8C1-267C-4BDF-B714-B5FEE533A5DE}"/>
              </a:ext>
            </a:extLst>
          </p:cNvPr>
          <p:cNvSpPr txBox="1"/>
          <p:nvPr/>
        </p:nvSpPr>
        <p:spPr>
          <a:xfrm>
            <a:off x="2507921" y="1754141"/>
            <a:ext cx="6636079" cy="11460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데이터  시각화를 통한 경진대회 참여</a:t>
            </a:r>
            <a:r>
              <a:rPr lang="ko-KR" altLang="en-US" sz="4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CD7D65-A3D0-41BD-A977-0001372C3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657" y="4295212"/>
            <a:ext cx="5906324" cy="57157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9A0CE9-683A-4D52-B932-342D5E4C5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382" y="4265852"/>
            <a:ext cx="5906324" cy="5745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A79165-0042-49FC-9E65-B583B1136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739" y="2710839"/>
            <a:ext cx="7535049" cy="1498742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75F43CF6-FC31-4B1D-82DE-6FE6FCAF078F}"/>
              </a:ext>
            </a:extLst>
          </p:cNvPr>
          <p:cNvSpPr txBox="1"/>
          <p:nvPr/>
        </p:nvSpPr>
        <p:spPr>
          <a:xfrm>
            <a:off x="1317171" y="3628813"/>
            <a:ext cx="6636079" cy="6217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kern="0" spc="-100" err="1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따릉이</a:t>
            </a:r>
            <a:r>
              <a:rPr lang="ko-KR" altLang="en-US" sz="2000" b="1" kern="0" spc="-100" dirty="0">
                <a:solidFill>
                  <a:srgbClr val="26272A"/>
                </a:solidFill>
                <a:latin typeface="S-Core Dream 6 Bold" pitchFamily="34" charset="0"/>
                <a:cs typeface="S-Core Dream 6 Bold" pitchFamily="34" charset="0"/>
              </a:rPr>
              <a:t> 수요 예측하기</a:t>
            </a:r>
            <a:endParaRPr lang="en-US" altLang="ko-KR" sz="4000" b="1" kern="0" spc="-100" dirty="0">
              <a:solidFill>
                <a:srgbClr val="26272A"/>
              </a:solidFill>
              <a:latin typeface="S-Core Dream 6 Bold" pitchFamily="34" charset="0"/>
              <a:cs typeface="S-Core Dream 6 Bold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820C8-D0A6-490B-BCA7-DD2DC14AC51C}"/>
              </a:ext>
            </a:extLst>
          </p:cNvPr>
          <p:cNvSpPr txBox="1"/>
          <p:nvPr/>
        </p:nvSpPr>
        <p:spPr>
          <a:xfrm>
            <a:off x="7205627" y="556301"/>
            <a:ext cx="15925800" cy="209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데이터 시각화에서 배운 내용을 바탕으로 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ko-KR" altLang="en-US" sz="3000" b="1" dirty="0" err="1"/>
              <a:t>따릉이</a:t>
            </a:r>
            <a:r>
              <a:rPr lang="ko-KR" altLang="en-US" sz="3000" b="1" dirty="0"/>
              <a:t> 수요예측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경진대회에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참여하였습니다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en-US" altLang="ko-KR" sz="3000" b="1" dirty="0"/>
              <a:t>ggplot2() </a:t>
            </a:r>
            <a:r>
              <a:rPr lang="ko-KR" altLang="en-US" sz="3000" b="1" dirty="0"/>
              <a:t>를 사용하여 시각화를 해보았습니다</a:t>
            </a:r>
            <a:r>
              <a:rPr lang="en-US" altLang="ko-KR" sz="3000" b="1" dirty="0"/>
              <a:t>.</a:t>
            </a:r>
            <a:r>
              <a:rPr lang="ko-KR" altLang="en-US" sz="3000" b="1" dirty="0"/>
              <a:t> 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13715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193</Words>
  <Application>Microsoft Office PowerPoint</Application>
  <PresentationFormat>사용자 지정</PresentationFormat>
  <Paragraphs>53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?? ??</vt:lpstr>
      <vt:lpstr>NanumSquare ExtraBold</vt:lpstr>
      <vt:lpstr>S-Core Dream 4 Regular</vt:lpstr>
      <vt:lpstr>S-Core Dream 6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hallym</cp:lastModifiedBy>
  <cp:revision>16</cp:revision>
  <dcterms:created xsi:type="dcterms:W3CDTF">2022-06-09T15:47:37Z</dcterms:created>
  <dcterms:modified xsi:type="dcterms:W3CDTF">2022-06-09T15:21:56Z</dcterms:modified>
</cp:coreProperties>
</file>