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6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7F96C5-845C-47A1-8BC1-15D7F15E9606}">
  <a:tblStyle styleId="{B67F96C5-845C-47A1-8BC1-15D7F15E9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-1368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39017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2000"/>
              <a:buNone/>
              <a:defRPr/>
            </a:lvl1pPr>
            <a:lvl2pPr lvl="1">
              <a:spcBef>
                <a:spcPts val="0"/>
              </a:spcBef>
              <a:buSzPts val="2000"/>
              <a:buNone/>
              <a:defRPr/>
            </a:lvl2pPr>
            <a:lvl3pPr lvl="2">
              <a:spcBef>
                <a:spcPts val="0"/>
              </a:spcBef>
              <a:buSzPts val="2000"/>
              <a:buNone/>
              <a:defRPr/>
            </a:lvl3pPr>
            <a:lvl4pPr lvl="3">
              <a:spcBef>
                <a:spcPts val="0"/>
              </a:spcBef>
              <a:buSzPts val="2000"/>
              <a:buNone/>
              <a:defRPr/>
            </a:lvl4pPr>
            <a:lvl5pPr lvl="4">
              <a:spcBef>
                <a:spcPts val="0"/>
              </a:spcBef>
              <a:buSzPts val="2000"/>
              <a:buNone/>
              <a:defRPr/>
            </a:lvl5pPr>
            <a:lvl6pPr lvl="5">
              <a:spcBef>
                <a:spcPts val="0"/>
              </a:spcBef>
              <a:buSzPts val="2000"/>
              <a:buNone/>
              <a:defRPr/>
            </a:lvl6pPr>
            <a:lvl7pPr lvl="6">
              <a:spcBef>
                <a:spcPts val="0"/>
              </a:spcBef>
              <a:buSzPts val="2000"/>
              <a:buNone/>
              <a:defRPr/>
            </a:lvl7pPr>
            <a:lvl8pPr lvl="7">
              <a:spcBef>
                <a:spcPts val="0"/>
              </a:spcBef>
              <a:buSzPts val="2000"/>
              <a:buNone/>
              <a:defRPr/>
            </a:lvl8pPr>
            <a:lvl9pPr lvl="8">
              <a:spcBef>
                <a:spcPts val="0"/>
              </a:spcBef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000"/>
              <a:buChar char="▰"/>
              <a:defRPr sz="2000"/>
            </a:lvl1pPr>
            <a:lvl2pPr lvl="1">
              <a:spcBef>
                <a:spcPts val="0"/>
              </a:spcBef>
              <a:buSzPts val="2000"/>
              <a:buChar char="▻"/>
              <a:defRPr sz="2000"/>
            </a:lvl2pPr>
            <a:lvl3pPr lvl="2">
              <a:spcBef>
                <a:spcPts val="0"/>
              </a:spcBef>
              <a:buSzPts val="2000"/>
              <a:buChar char="▻"/>
              <a:defRPr sz="2000"/>
            </a:lvl3pPr>
            <a:lvl4pPr lvl="3">
              <a:spcBef>
                <a:spcPts val="0"/>
              </a:spcBef>
              <a:buSzPts val="2000"/>
              <a:buChar char="▻"/>
              <a:defRPr sz="2000"/>
            </a:lvl4pPr>
            <a:lvl5pPr lvl="4">
              <a:spcBef>
                <a:spcPts val="0"/>
              </a:spcBef>
              <a:buSzPts val="2000"/>
              <a:buChar char="▻"/>
              <a:defRPr sz="2000"/>
            </a:lvl5pPr>
            <a:lvl6pPr lvl="5">
              <a:spcBef>
                <a:spcPts val="0"/>
              </a:spcBef>
              <a:buSzPts val="2000"/>
              <a:buChar char="▻"/>
              <a:defRPr sz="2000"/>
            </a:lvl6pPr>
            <a:lvl7pPr lvl="6">
              <a:spcBef>
                <a:spcPts val="0"/>
              </a:spcBef>
              <a:buSzPts val="2000"/>
              <a:buChar char="▻"/>
              <a:defRPr sz="2000"/>
            </a:lvl7pPr>
            <a:lvl8pPr lvl="7">
              <a:spcBef>
                <a:spcPts val="0"/>
              </a:spcBef>
              <a:buSzPts val="2000"/>
              <a:buChar char="▻"/>
              <a:defRPr sz="2000"/>
            </a:lvl8pPr>
            <a:lvl9pPr lvl="8">
              <a:spcBef>
                <a:spcPts val="0"/>
              </a:spcBef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185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</p:sldLayoutIdLst>
  <p:transition xmlns:p14="http://schemas.microsoft.com/office/powerpoint/2010/main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234265" y="1090750"/>
            <a:ext cx="6325126" cy="29619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4400" dirty="0" err="1" smtClean="0"/>
              <a:t>RxSwift</a:t>
            </a:r>
            <a:r>
              <a:rPr lang="en-US" sz="4400" dirty="0" smtClean="0"/>
              <a:t> Basics </a:t>
            </a:r>
            <a:r>
              <a:rPr lang="mr-IN" sz="4400" dirty="0" smtClean="0"/>
              <a:t>–</a:t>
            </a:r>
            <a:r>
              <a:rPr lang="en-US" sz="4400" dirty="0" smtClean="0"/>
              <a:t> Day 4</a:t>
            </a:r>
            <a:endParaRPr lang="en" sz="4400" dirty="0"/>
          </a:p>
        </p:txBody>
      </p:sp>
      <p:sp>
        <p:nvSpPr>
          <p:cNvPr id="4" name="Shape 189"/>
          <p:cNvSpPr txBox="1">
            <a:spLocks/>
          </p:cNvSpPr>
          <p:nvPr/>
        </p:nvSpPr>
        <p:spPr>
          <a:xfrm>
            <a:off x="4778268" y="4155492"/>
            <a:ext cx="3667566" cy="5235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 Condensed"/>
              <a:buNone/>
              <a:defRPr sz="48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ts val="4800"/>
              <a:buFont typeface="Roboto Condensed"/>
              <a:buNone/>
              <a:defRPr sz="4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ctr"/>
            <a:r>
              <a:rPr lang="en-US" sz="1800" dirty="0" err="1" smtClean="0"/>
              <a:t>Younghwan</a:t>
            </a:r>
            <a:r>
              <a:rPr lang="en-US" sz="1800" dirty="0" smtClean="0"/>
              <a:t> Kim</a:t>
            </a:r>
            <a:endParaRPr lang="en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RxSwift</a:t>
            </a:r>
            <a:r>
              <a:rPr lang="en-US" dirty="0" smtClean="0"/>
              <a:t> Basics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9" name="Shape 237"/>
          <p:cNvSpPr txBox="1">
            <a:spLocks noGrp="1"/>
          </p:cNvSpPr>
          <p:nvPr>
            <p:ph type="body" idx="1"/>
          </p:nvPr>
        </p:nvSpPr>
        <p:spPr>
          <a:xfrm>
            <a:off x="554601" y="1650424"/>
            <a:ext cx="8471579" cy="2862119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Day 1 </a:t>
            </a:r>
            <a:r>
              <a:rPr lang="mr-IN" dirty="0" smtClean="0"/>
              <a:t>–</a:t>
            </a:r>
            <a:r>
              <a:rPr lang="en-US" dirty="0" smtClean="0"/>
              <a:t> Observable, Operator (Filter, Transform, Combine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en-US" dirty="0"/>
              <a:t>Day </a:t>
            </a:r>
            <a:r>
              <a:rPr lang="en-US" dirty="0" smtClean="0"/>
              <a:t>2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Subject (</a:t>
            </a:r>
            <a:r>
              <a:rPr lang="en-US" dirty="0" err="1" smtClean="0"/>
              <a:t>flatMap</a:t>
            </a:r>
            <a:r>
              <a:rPr lang="en-US" dirty="0" smtClean="0"/>
              <a:t>, </a:t>
            </a:r>
            <a:r>
              <a:rPr lang="en-US" dirty="0" err="1" smtClean="0"/>
              <a:t>flatMapFirst</a:t>
            </a:r>
            <a:r>
              <a:rPr lang="en-US" dirty="0" smtClean="0"/>
              <a:t>, </a:t>
            </a:r>
            <a:r>
              <a:rPr lang="en-US" dirty="0" err="1" smtClean="0"/>
              <a:t>flatMapLatest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smtClean="0"/>
              <a:t>Two VCs communications with Subject, </a:t>
            </a:r>
            <a:r>
              <a:rPr lang="en-US" dirty="0" err="1" smtClean="0"/>
              <a:t>RxCocoa</a:t>
            </a:r>
            <a:r>
              <a:rPr lang="en-US" dirty="0" smtClean="0"/>
              <a:t> (Button</a:t>
            </a:r>
            <a:r>
              <a:rPr lang="en-US" dirty="0" smtClean="0"/>
              <a:t>)</a:t>
            </a:r>
            <a:endParaRPr lang="en-US" b="1" dirty="0"/>
          </a:p>
          <a:p>
            <a:r>
              <a:rPr lang="en-US" b="1" dirty="0"/>
              <a:t>Day </a:t>
            </a:r>
            <a:r>
              <a:rPr lang="en-US" b="1" dirty="0" smtClean="0"/>
              <a:t>4 </a:t>
            </a:r>
            <a:r>
              <a:rPr lang="mr-IN" b="1" dirty="0"/>
              <a:t>–</a:t>
            </a:r>
            <a:r>
              <a:rPr lang="en-US" b="1" dirty="0"/>
              <a:t> </a:t>
            </a:r>
            <a:r>
              <a:rPr lang="en-US" b="1" dirty="0" smtClean="0"/>
              <a:t>Sequential, Merged Observable </a:t>
            </a:r>
            <a:r>
              <a:rPr lang="en-US" b="1" dirty="0" smtClean="0"/>
              <a:t>Calls</a:t>
            </a:r>
          </a:p>
          <a:p>
            <a:endParaRPr lang="en-US" b="1" dirty="0"/>
          </a:p>
          <a:p>
            <a:r>
              <a:rPr lang="en-US" dirty="0"/>
              <a:t>Day </a:t>
            </a:r>
            <a:r>
              <a:rPr lang="en-US" dirty="0" smtClean="0"/>
              <a:t>5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 smtClean="0"/>
              <a:t>RxCocoa</a:t>
            </a:r>
            <a:r>
              <a:rPr lang="en-US" dirty="0" smtClean="0"/>
              <a:t>, UI Binding (Button, </a:t>
            </a:r>
            <a:r>
              <a:rPr lang="en-US" dirty="0" err="1" smtClean="0"/>
              <a:t>TextField</a:t>
            </a:r>
            <a:r>
              <a:rPr lang="en-US" dirty="0" smtClean="0"/>
              <a:t>, Label, </a:t>
            </a:r>
            <a:r>
              <a:rPr lang="en-US" dirty="0" err="1" smtClean="0"/>
              <a:t>TableView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47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- merge return values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4" name="Picture 3" descr="Screen Shot 2018-04-22 at 11.25.2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75" y="1733893"/>
            <a:ext cx="50038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75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4" y="392575"/>
            <a:ext cx="5837779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7" name="Picture 6" descr="Screen Shot 2018-05-13 at 10.20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74" y="1604824"/>
            <a:ext cx="3677226" cy="2868827"/>
          </a:xfrm>
          <a:prstGeom prst="rect">
            <a:avLst/>
          </a:prstGeom>
        </p:spPr>
      </p:pic>
      <p:pic>
        <p:nvPicPr>
          <p:cNvPr id="6" name="Picture 5" descr="Screen Shot 2018-05-13 at 10.20.05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271"/>
            <a:ext cx="5616864" cy="27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67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Multi- Sequential Call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pic>
        <p:nvPicPr>
          <p:cNvPr id="5" name="Picture 4" descr="Screen Shot 2018-05-13 at 10.23.4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86" y="2534226"/>
            <a:ext cx="3585123" cy="1922318"/>
          </a:xfrm>
          <a:prstGeom prst="rect">
            <a:avLst/>
          </a:prstGeom>
        </p:spPr>
      </p:pic>
      <p:pic>
        <p:nvPicPr>
          <p:cNvPr id="3" name="Picture 2" descr="Screen Shot 2018-05-13 at 10.23.29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819"/>
            <a:ext cx="5853544" cy="29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08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2" name="Picture 1" descr="Screen Shot 2017-12-04 at 10.43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1" y="2048909"/>
            <a:ext cx="8612282" cy="149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Traditional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4" name="Picture 3" descr="Screen Shot 2017-12-03 at 12.51.5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1" y="1543126"/>
            <a:ext cx="7805633" cy="282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Reactive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grpSp>
        <p:nvGrpSpPr>
          <p:cNvPr id="194" name="Shape 194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pic>
        <p:nvPicPr>
          <p:cNvPr id="3" name="Picture 2" descr="Screen Shot 2017-12-04 at 10.44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7" y="1358953"/>
            <a:ext cx="7336160" cy="31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814275" y="463877"/>
            <a:ext cx="6009403" cy="52045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pic>
        <p:nvPicPr>
          <p:cNvPr id="2" name="Picture 1" descr="Rx_Logo_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9" y="442005"/>
            <a:ext cx="663146" cy="6631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29409" y="1766454"/>
            <a:ext cx="25571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Serial, Multi Calls</a:t>
            </a:r>
          </a:p>
          <a:p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Different Type Observable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24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100</Words>
  <Application>Microsoft Macintosh PowerPoint</Application>
  <PresentationFormat>On-screen Show (16:9)</PresentationFormat>
  <Paragraphs>27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Salerio template</vt:lpstr>
      <vt:lpstr>RxSwift Basics – Day 4</vt:lpstr>
      <vt:lpstr>RxSwift Basics</vt:lpstr>
      <vt:lpstr>Enum - merge return values</vt:lpstr>
      <vt:lpstr>Sequential Call</vt:lpstr>
      <vt:lpstr>Multi- Sequential Call</vt:lpstr>
      <vt:lpstr>Traditional</vt:lpstr>
      <vt:lpstr>Traditional</vt:lpstr>
      <vt:lpstr>Reactive</vt:lpstr>
      <vt:lpstr>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Young Kim</cp:lastModifiedBy>
  <cp:revision>75</cp:revision>
  <dcterms:modified xsi:type="dcterms:W3CDTF">2018-05-20T20:34:16Z</dcterms:modified>
</cp:coreProperties>
</file>