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64" r:id="rId3"/>
    <p:sldId id="258" r:id="rId4"/>
    <p:sldId id="259" r:id="rId5"/>
    <p:sldId id="260" r:id="rId6"/>
    <p:sldId id="261" r:id="rId7"/>
    <p:sldId id="257" r:id="rId8"/>
    <p:sldId id="263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36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185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5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471579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</a:t>
            </a:r>
            <a:r>
              <a:rPr lang="en-US" dirty="0" smtClean="0"/>
              <a:t>)</a:t>
            </a:r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</a:t>
            </a:r>
            <a:r>
              <a:rPr lang="en-US" dirty="0" smtClean="0"/>
              <a:t>Calls</a:t>
            </a:r>
            <a:endParaRPr lang="en-US" b="1" dirty="0"/>
          </a:p>
          <a:p>
            <a:r>
              <a:rPr lang="en-US" b="1" dirty="0"/>
              <a:t>Day </a:t>
            </a:r>
            <a:r>
              <a:rPr lang="en-US" b="1" dirty="0" smtClean="0"/>
              <a:t>5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err="1" smtClean="0"/>
              <a:t>RxCocoa</a:t>
            </a:r>
            <a:r>
              <a:rPr lang="en-US" b="1" dirty="0" smtClean="0"/>
              <a:t>, UI Binding (Button, </a:t>
            </a:r>
            <a:r>
              <a:rPr lang="en-US" b="1" dirty="0" err="1" smtClean="0"/>
              <a:t>TextField</a:t>
            </a:r>
            <a:r>
              <a:rPr lang="en-US" b="1" dirty="0" smtClean="0"/>
              <a:t>, Label, </a:t>
            </a:r>
            <a:r>
              <a:rPr lang="en-US" b="1" dirty="0" err="1" smtClean="0"/>
              <a:t>TableView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35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Simple Table View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15 at 9.01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1" y="1315525"/>
            <a:ext cx="8067648" cy="32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0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15 at 9.09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7" y="1804582"/>
            <a:ext cx="4792662" cy="1597554"/>
          </a:xfrm>
          <a:prstGeom prst="rect">
            <a:avLst/>
          </a:prstGeom>
        </p:spPr>
      </p:pic>
      <p:sp>
        <p:nvSpPr>
          <p:cNvPr id="8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Simple Table View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1779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Table View </a:t>
            </a:r>
            <a:r>
              <a:rPr lang="mr-IN" dirty="0" smtClean="0"/>
              <a:t>–</a:t>
            </a:r>
            <a:r>
              <a:rPr lang="en-US" dirty="0" smtClean="0"/>
              <a:t> Multi Cell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15 at 9.26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28" y="1364472"/>
            <a:ext cx="8307281" cy="30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Table View </a:t>
            </a:r>
            <a:r>
              <a:rPr lang="mr-IN" dirty="0"/>
              <a:t>–</a:t>
            </a:r>
            <a:r>
              <a:rPr lang="en-US" dirty="0"/>
              <a:t> Multi Cell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15 at 9.49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" y="1355670"/>
            <a:ext cx="7492528" cy="686949"/>
          </a:xfrm>
          <a:prstGeom prst="rect">
            <a:avLst/>
          </a:prstGeom>
        </p:spPr>
      </p:pic>
      <p:pic>
        <p:nvPicPr>
          <p:cNvPr id="5" name="Picture 4" descr="Screen Shot 2018-05-15 at 9.49.2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" y="2042619"/>
            <a:ext cx="7460577" cy="277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TextField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5-16 at 7.58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1346910"/>
            <a:ext cx="4165600" cy="3111500"/>
          </a:xfrm>
          <a:prstGeom prst="rect">
            <a:avLst/>
          </a:prstGeom>
        </p:spPr>
      </p:pic>
      <p:pic>
        <p:nvPicPr>
          <p:cNvPr id="4" name="Picture 3" descr="Screen Shot 2018-05-16 at 7.58.3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948"/>
            <a:ext cx="4978400" cy="13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7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16 at 7.57.5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334"/>
            <a:ext cx="9144000" cy="271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3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Comprehensive Lab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5320"/>
            <a:ext cx="6941095" cy="252603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b="1" dirty="0"/>
              <a:t>Observable </a:t>
            </a:r>
            <a:endParaRPr lang="en-US" dirty="0"/>
          </a:p>
          <a:p>
            <a:r>
              <a:rPr lang="en-US" dirty="0" smtClean="0"/>
              <a:t> Create login and get profile observables</a:t>
            </a:r>
          </a:p>
          <a:p>
            <a:pPr>
              <a:buNone/>
            </a:pPr>
            <a:r>
              <a:rPr lang="en-US" b="1" dirty="0" smtClean="0"/>
              <a:t>Sequential Call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Two Observables</a:t>
            </a:r>
          </a:p>
          <a:p>
            <a:pPr>
              <a:buNone/>
            </a:pPr>
            <a:r>
              <a:rPr lang="en-US" b="1" dirty="0" err="1" smtClean="0"/>
              <a:t>RxCocoa</a:t>
            </a:r>
            <a:r>
              <a:rPr lang="en-US" b="1" dirty="0" smtClean="0"/>
              <a:t> UI Binding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button, </a:t>
            </a:r>
            <a:r>
              <a:rPr lang="en-US" dirty="0" err="1" smtClean="0"/>
              <a:t>textfield</a:t>
            </a:r>
            <a:r>
              <a:rPr lang="en-US" dirty="0" smtClean="0"/>
              <a:t>, </a:t>
            </a:r>
            <a:r>
              <a:rPr lang="en-US" dirty="0" err="1" smtClean="0"/>
              <a:t>TableView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Subject, Relay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6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127</Words>
  <Application>Microsoft Macintosh PowerPoint</Application>
  <PresentationFormat>On-screen Show (16:9)</PresentationFormat>
  <Paragraphs>28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Salerio template</vt:lpstr>
      <vt:lpstr>RxSwift Basics – Day 5</vt:lpstr>
      <vt:lpstr>RxSwift Basics</vt:lpstr>
      <vt:lpstr>Simple Table View</vt:lpstr>
      <vt:lpstr>Simple Table View</vt:lpstr>
      <vt:lpstr>Table View – Multi Cell</vt:lpstr>
      <vt:lpstr>Table View – Multi Cell</vt:lpstr>
      <vt:lpstr>TextField – Binding</vt:lpstr>
      <vt:lpstr>TextField – Binding</vt:lpstr>
      <vt:lpstr>Comprehensive 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81</cp:revision>
  <dcterms:modified xsi:type="dcterms:W3CDTF">2018-05-20T20:35:55Z</dcterms:modified>
</cp:coreProperties>
</file>