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349" r:id="rId3"/>
    <p:sldId id="350" r:id="rId4"/>
    <p:sldId id="344" r:id="rId5"/>
    <p:sldId id="362" r:id="rId6"/>
    <p:sldId id="361" r:id="rId7"/>
    <p:sldId id="363" r:id="rId8"/>
    <p:sldId id="364" r:id="rId9"/>
    <p:sldId id="365" r:id="rId10"/>
    <p:sldId id="366" r:id="rId11"/>
    <p:sldId id="3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younghwankim/RxSwiftClass/tree/master/AdvancedRxSwift/day4/AdvancedTable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RxDataSources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7909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RxDataSources</a:t>
            </a:r>
            <a:r>
              <a:rPr lang="en-US" dirty="0"/>
              <a:t> requires more work to learn its idioms, but offers more powerful, advanced features. Instead of a simple array of data, it requires you to provide contents using objects which conform to the </a:t>
            </a:r>
            <a:r>
              <a:rPr lang="en-US" b="1" dirty="0" err="1"/>
              <a:t>SectionModelType</a:t>
            </a:r>
            <a:r>
              <a:rPr lang="en-US" dirty="0"/>
              <a:t>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section itself contains the actual objects. For sections with multiple object types, use the </a:t>
            </a:r>
            <a:r>
              <a:rPr lang="en-US" dirty="0" err="1"/>
              <a:t>enum</a:t>
            </a:r>
            <a:r>
              <a:rPr lang="en-US" dirty="0"/>
              <a:t> technique shown above to differentiate the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https://</a:t>
            </a:r>
            <a:r>
              <a:rPr lang="en-US" b="1" i="1" dirty="0" err="1"/>
              <a:t>github.com</a:t>
            </a:r>
            <a:r>
              <a:rPr lang="en-US" b="1" i="1" dirty="0"/>
              <a:t>/</a:t>
            </a:r>
            <a:r>
              <a:rPr lang="en-US" b="1" i="1" dirty="0" err="1"/>
              <a:t>RxSwiftCommunity</a:t>
            </a:r>
            <a:r>
              <a:rPr lang="en-US" b="1" i="1" dirty="0"/>
              <a:t>/</a:t>
            </a:r>
            <a:r>
              <a:rPr lang="en-US" b="1" i="1" dirty="0" err="1"/>
              <a:t>RxDataSources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552" y="2149844"/>
            <a:ext cx="536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linkClick r:id="rId4"/>
              </a:rPr>
              <a:t>https://github.com/younghwankim/RxSwiftClass/tree/</a:t>
            </a:r>
            <a:r>
              <a:rPr lang="en-US" b="1" i="1" dirty="0" smtClean="0">
                <a:hlinkClick r:id="rId4"/>
              </a:rPr>
              <a:t>master</a:t>
            </a:r>
          </a:p>
          <a:p>
            <a:r>
              <a:rPr lang="en-US" b="1" i="1" dirty="0" smtClean="0">
                <a:hlinkClick r:id="rId4"/>
              </a:rPr>
              <a:t>/</a:t>
            </a:r>
            <a:r>
              <a:rPr lang="en-US" b="1" i="1" dirty="0" err="1">
                <a:hlinkClick r:id="rId4"/>
              </a:rPr>
              <a:t>AdvancedRxSwift</a:t>
            </a:r>
            <a:r>
              <a:rPr lang="en-US" b="1" i="1" dirty="0">
                <a:hlinkClick r:id="rId4"/>
              </a:rPr>
              <a:t>/day4/</a:t>
            </a:r>
            <a:r>
              <a:rPr lang="en-US" b="1" i="1" dirty="0" err="1" smtClean="0">
                <a:hlinkClick r:id="rId4"/>
              </a:rPr>
              <a:t>AdvancedTableView</a:t>
            </a:r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00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 smtClean="0"/>
              <a:t>–</a:t>
            </a:r>
            <a:r>
              <a:rPr lang="en-US" b="1" dirty="0" smtClean="0"/>
              <a:t> Adding </a:t>
            </a:r>
            <a:r>
              <a:rPr lang="en-US" b="1" dirty="0"/>
              <a:t>a </a:t>
            </a:r>
            <a:r>
              <a:rPr lang="en-US" b="1" dirty="0" smtClean="0"/>
              <a:t>Reactive Extension </a:t>
            </a:r>
            <a:r>
              <a:rPr lang="en-US" b="1" dirty="0"/>
              <a:t>to Custom UI </a:t>
            </a:r>
            <a:r>
              <a:rPr lang="en-US" b="1" dirty="0" smtClean="0"/>
              <a:t>Element,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2 Way Binding, Advanced </a:t>
            </a:r>
            <a:r>
              <a:rPr lang="en-US" b="1" dirty="0" err="1"/>
              <a:t>TableView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RxDataSources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33" y="1580402"/>
            <a:ext cx="26195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OneObservable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.bind(to: </a:t>
            </a:r>
            <a:r>
              <a:rPr lang="en-US" dirty="0" err="1" smtClean="0"/>
              <a:t>TwoObservable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.disposed(by </a:t>
            </a:r>
            <a:r>
              <a:rPr lang="en-US" dirty="0" err="1" smtClean="0"/>
              <a:t>disposeBag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49" y="1616505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bind(to: 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863" y="1490129"/>
            <a:ext cx="4432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mr-IN" sz="1200" dirty="0">
                <a:latin typeface="Courier"/>
                <a:cs typeface="Courier"/>
              </a:rPr>
              <a:t>self.userInputLabel.text = input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       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self.userInputLabel.text </a:t>
            </a:r>
            <a:r>
              <a:rPr lang="mr-IN" sz="1200" dirty="0">
                <a:latin typeface="Courier"/>
                <a:cs typeface="Courier"/>
              </a:rPr>
              <a:t>= input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70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2466867"/>
            <a:ext cx="8541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&lt;-&gt; &lt;T&gt;(property: </a:t>
            </a:r>
            <a:r>
              <a:rPr lang="en-US" sz="1200" dirty="0" err="1">
                <a:latin typeface="Courier"/>
                <a:cs typeface="Courier"/>
              </a:rPr>
              <a:t>ControlProperty</a:t>
            </a:r>
            <a:r>
              <a:rPr lang="en-US" sz="1200" dirty="0">
                <a:latin typeface="Courier"/>
                <a:cs typeface="Courier"/>
              </a:rPr>
              <a:t>&lt;T&gt;, variable: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&lt;T&gt;) -&gt; Disposable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variable.asObservable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.bind(to: property)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 = property</a:t>
            </a:r>
          </a:p>
          <a:p>
            <a:r>
              <a:rPr lang="en-US" sz="1200" dirty="0">
                <a:latin typeface="Courier"/>
                <a:cs typeface="Courier"/>
              </a:rPr>
              <a:t>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n in</a:t>
            </a:r>
          </a:p>
          <a:p>
            <a:r>
              <a:rPr lang="mr-IN" sz="1200" dirty="0">
                <a:latin typeface="Courier"/>
                <a:cs typeface="Courier"/>
              </a:rPr>
              <a:t>            variable.accept(n)</a:t>
            </a:r>
          </a:p>
          <a:p>
            <a:r>
              <a:rPr lang="mr-IN" sz="1200" dirty="0">
                <a:latin typeface="Courier"/>
                <a:cs typeface="Courier"/>
              </a:rPr>
              <a:t>        }, onCompleted: 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bindToUIDisposable.dispose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824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ReactiveX</a:t>
            </a:r>
            <a:r>
              <a:rPr lang="en-US" b="1" dirty="0"/>
              <a:t>/</a:t>
            </a:r>
            <a:r>
              <a:rPr lang="en-US" b="1" dirty="0" err="1"/>
              <a:t>RxSwift</a:t>
            </a:r>
            <a:r>
              <a:rPr lang="en-US" b="1" dirty="0"/>
              <a:t>/blob/master/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Operators.swift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768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739498"/>
            <a:ext cx="854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UITextField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textValue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(value: "")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awakeFromNib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super.awakeFromNib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Initialization code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smtClean="0">
                <a:latin typeface="Courier"/>
                <a:cs typeface="Courier"/>
              </a:rPr>
              <a:t>let </a:t>
            </a:r>
            <a:r>
              <a:rPr lang="en-US" sz="1200" b="1" dirty="0" err="1">
                <a:latin typeface="Courier"/>
                <a:cs typeface="Courier"/>
              </a:rPr>
              <a:t>textDisposable</a:t>
            </a:r>
            <a:r>
              <a:rPr lang="en-US" sz="1200" b="1" dirty="0">
                <a:latin typeface="Courier"/>
                <a:cs typeface="Courier"/>
              </a:rPr>
              <a:t> = </a:t>
            </a:r>
            <a:r>
              <a:rPr lang="en-US" sz="1200" b="1" dirty="0" err="1">
                <a:latin typeface="Courier"/>
                <a:cs typeface="Courier"/>
              </a:rPr>
              <a:t>textField.rx.textInput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"/>
                <a:cs typeface="Courier"/>
              </a:rPr>
              <a:t>&lt;-&gt;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textValue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err="1" smtClean="0">
                <a:latin typeface="Courier"/>
                <a:cs typeface="Courier"/>
              </a:rPr>
              <a:t>textDisposable.disposed</a:t>
            </a:r>
            <a:r>
              <a:rPr lang="en-US" sz="1200" b="1" dirty="0">
                <a:latin typeface="Courier"/>
                <a:cs typeface="Courier"/>
              </a:rPr>
              <a:t>(by: </a:t>
            </a:r>
            <a:r>
              <a:rPr lang="en-US" sz="1200" b="1" dirty="0" err="1">
                <a:latin typeface="Courier"/>
                <a:cs typeface="Courier"/>
              </a:rPr>
              <a:t>self.disposeBag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320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myObservable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.map { "new value is \($0)" }</a:t>
            </a:r>
          </a:p>
          <a:p>
            <a:r>
              <a:rPr lang="en-US" sz="1200" dirty="0">
                <a:latin typeface="Courier"/>
                <a:cs typeface="Courier"/>
              </a:rPr>
              <a:t>  .bind(to: </a:t>
            </a:r>
            <a:r>
              <a:rPr lang="en-US" sz="1200" dirty="0" err="1">
                <a:latin typeface="Courier"/>
                <a:cs typeface="Courier"/>
              </a:rPr>
              <a:t>myLabel.rx.text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latin typeface="Courier"/>
                <a:cs typeface="Courier"/>
              </a:rPr>
              <a:t>  .disposed(by: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UILabel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17" y="3054166"/>
            <a:ext cx="6063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extension Reactive where Base: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/// </a:t>
            </a:r>
            <a:r>
              <a:rPr lang="en-US" sz="1200" dirty="0" err="1">
                <a:latin typeface="Courier"/>
                <a:cs typeface="Courier"/>
              </a:rPr>
              <a:t>Bindable</a:t>
            </a:r>
            <a:r>
              <a:rPr lang="en-US" sz="1200" dirty="0">
                <a:latin typeface="Courier"/>
                <a:cs typeface="Courier"/>
              </a:rPr>
              <a:t> sink for `text` property.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text: Binder&lt;String?&gt;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Binder(</a:t>
            </a:r>
            <a:r>
              <a:rPr lang="en-US" sz="1200" dirty="0" err="1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label, text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label.text</a:t>
            </a:r>
            <a:r>
              <a:rPr lang="en-US" sz="1200" dirty="0">
                <a:latin typeface="Courier"/>
                <a:cs typeface="Courier"/>
              </a:rPr>
              <a:t> = text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80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Observable&lt;</a:t>
            </a:r>
            <a:r>
              <a:rPr lang="en-US" sz="1200" dirty="0" err="1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&gt;.timer(0.0, period: 0.15, scheduler: 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bind(to: </a:t>
            </a:r>
            <a:r>
              <a:rPr lang="en-US" sz="1200" dirty="0" err="1">
                <a:latin typeface="Courier"/>
                <a:cs typeface="Courier"/>
              </a:rPr>
              <a:t>SwiftSpinner.sharedInstance.rx.progress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8" y="3054166"/>
            <a:ext cx="9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Reactive where Base: </a:t>
            </a:r>
            <a:r>
              <a:rPr lang="en-US" sz="1200" dirty="0" err="1">
                <a:latin typeface="Courier"/>
                <a:cs typeface="Courier"/>
              </a:rPr>
              <a:t>SwiftSpinner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progress: </a:t>
            </a:r>
            <a:r>
              <a:rPr lang="en-US" sz="1200" dirty="0" smtClean="0">
                <a:latin typeface="Courier"/>
                <a:cs typeface="Courier"/>
              </a:rPr>
              <a:t>Binder&lt;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smtClean="0">
                <a:latin typeface="Courier"/>
                <a:cs typeface="Courier"/>
              </a:rPr>
              <a:t>Binder(</a:t>
            </a:r>
            <a:r>
              <a:rPr lang="en-US" sz="1200" dirty="0" err="1" smtClean="0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spinner, progress in</a:t>
            </a:r>
          </a:p>
          <a:p>
            <a:r>
              <a:rPr lang="en-US" sz="1200" dirty="0">
                <a:latin typeface="Courier"/>
                <a:cs typeface="Courier"/>
              </a:rPr>
              <a:t>            let progress = max(0, min(progress, 100))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SwiftSpinner.show</a:t>
            </a:r>
            <a:r>
              <a:rPr lang="en-US" sz="1200" dirty="0">
                <a:latin typeface="Courier"/>
                <a:cs typeface="Courier"/>
              </a:rPr>
              <a:t>(progress: Double(progress)/100.0, title: "\(progress)% completed")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SwiftSpinner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11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730</Words>
  <Application>Microsoft Macintosh PowerPoint</Application>
  <PresentationFormat>On-screen Show (16:9)</PresentationFormat>
  <Paragraphs>127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Salerio template</vt:lpstr>
      <vt:lpstr>Advanced RxSwift – Day 4</vt:lpstr>
      <vt:lpstr>RxSwift Basics</vt:lpstr>
      <vt:lpstr>Advanced RxSwift</vt:lpstr>
      <vt:lpstr>Binding</vt:lpstr>
      <vt:lpstr>Binding</vt:lpstr>
      <vt:lpstr>2 Way Binding</vt:lpstr>
      <vt:lpstr>2 Way Binding</vt:lpstr>
      <vt:lpstr>Adding a reactive extension to Custom UI Element</vt:lpstr>
      <vt:lpstr>Adding a reactive extension to Custom UI Element</vt:lpstr>
      <vt:lpstr>RxDataSources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102</cp:revision>
  <dcterms:modified xsi:type="dcterms:W3CDTF">2018-05-27T01:57:05Z</dcterms:modified>
</cp:coreProperties>
</file>