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344" r:id="rId3"/>
    <p:sldId id="345" r:id="rId4"/>
    <p:sldId id="333" r:id="rId5"/>
    <p:sldId id="341" r:id="rId6"/>
    <p:sldId id="342" r:id="rId7"/>
    <p:sldId id="343" r:id="rId8"/>
    <p:sldId id="339" r:id="rId9"/>
    <p:sldId id="334" r:id="rId10"/>
    <p:sldId id="335" r:id="rId11"/>
    <p:sldId id="336" r:id="rId12"/>
    <p:sldId id="337" r:id="rId13"/>
    <p:sldId id="338" r:id="rId14"/>
    <p:sldId id="34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-109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10601" y="1090750"/>
            <a:ext cx="7457958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Advanced </a:t>
            </a:r>
            <a:r>
              <a:rPr lang="en-US" sz="4400" dirty="0" err="1" smtClean="0"/>
              <a:t>RxSwift</a:t>
            </a:r>
            <a:r>
              <a:rPr lang="en-US" sz="4400" dirty="0" smtClean="0"/>
              <a:t> </a:t>
            </a:r>
            <a:r>
              <a:rPr lang="mr-IN" sz="4400" dirty="0" smtClean="0"/>
              <a:t>–</a:t>
            </a:r>
            <a:r>
              <a:rPr lang="en-US" sz="4400" dirty="0" smtClean="0"/>
              <a:t> Day 1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7" name="Picture 6" descr="Screen Shot 2018-05-06 at 5.56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3789"/>
            <a:ext cx="9144000" cy="963416"/>
          </a:xfrm>
          <a:prstGeom prst="rect">
            <a:avLst/>
          </a:prstGeom>
        </p:spPr>
      </p:pic>
      <p:pic>
        <p:nvPicPr>
          <p:cNvPr id="8" name="Picture 7" descr="Screen Shot 2018-05-06 at 5.59.5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6285"/>
            <a:ext cx="71374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42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5-06 at 6.04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00" y="1622183"/>
            <a:ext cx="4953000" cy="1663700"/>
          </a:xfrm>
          <a:prstGeom prst="rect">
            <a:avLst/>
          </a:prstGeom>
        </p:spPr>
      </p:pic>
      <p:pic>
        <p:nvPicPr>
          <p:cNvPr id="4" name="Picture 3" descr="Screen Shot 2018-05-06 at 6.04.5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00" y="3588711"/>
            <a:ext cx="24511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77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7" name="Picture 6" descr="Screen Shot 2018-05-06 at 6.06.3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316" y="1429473"/>
            <a:ext cx="5127054" cy="3036865"/>
          </a:xfrm>
          <a:prstGeom prst="rect">
            <a:avLst/>
          </a:prstGeom>
        </p:spPr>
      </p:pic>
      <p:pic>
        <p:nvPicPr>
          <p:cNvPr id="8" name="Picture 7" descr="Screen Shot 2018-05-06 at 6.07.5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" y="1608972"/>
            <a:ext cx="3972293" cy="234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3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5-06 at 6.10.3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1474961"/>
            <a:ext cx="5181600" cy="2387600"/>
          </a:xfrm>
          <a:prstGeom prst="rect">
            <a:avLst/>
          </a:prstGeom>
        </p:spPr>
      </p:pic>
      <p:pic>
        <p:nvPicPr>
          <p:cNvPr id="4" name="Picture 3" descr="Screen Shot 2018-05-06 at 6.10.5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339124"/>
            <a:ext cx="31369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37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84435" y="392575"/>
            <a:ext cx="4139872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Reactive.swift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6998" y="2535013"/>
            <a:ext cx="82171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sz="1800" b="1" i="1" dirty="0" smtClean="0"/>
              <a:t>https</a:t>
            </a:r>
            <a:r>
              <a:rPr lang="en-US" sz="1800" b="1" i="1" dirty="0"/>
              <a:t>://</a:t>
            </a:r>
            <a:r>
              <a:rPr lang="en-US" sz="1800" b="1" i="1" dirty="0" err="1"/>
              <a:t>github.com</a:t>
            </a:r>
            <a:r>
              <a:rPr lang="en-US" sz="1800" b="1" i="1" dirty="0"/>
              <a:t>/</a:t>
            </a:r>
            <a:r>
              <a:rPr lang="en-US" sz="1800" b="1" i="1" dirty="0" err="1"/>
              <a:t>ReactiveX</a:t>
            </a:r>
            <a:r>
              <a:rPr lang="en-US" sz="1800" b="1" i="1" dirty="0"/>
              <a:t>/</a:t>
            </a:r>
            <a:r>
              <a:rPr lang="en-US" sz="1800" b="1" i="1" dirty="0" err="1"/>
              <a:t>RxSwift</a:t>
            </a:r>
            <a:r>
              <a:rPr lang="en-US" sz="1800" b="1" i="1" dirty="0"/>
              <a:t>/blob/master/</a:t>
            </a:r>
            <a:r>
              <a:rPr lang="en-US" sz="1800" b="1" i="1" dirty="0" err="1"/>
              <a:t>RxSwift</a:t>
            </a:r>
            <a:r>
              <a:rPr lang="en-US" sz="1800" b="1" i="1" dirty="0"/>
              <a:t>/</a:t>
            </a:r>
            <a:r>
              <a:rPr lang="en-US" sz="1800" b="1" i="1" dirty="0" err="1"/>
              <a:t>Reactive.swift</a:t>
            </a:r>
            <a:endParaRPr lang="en-US" sz="1800" b="1" i="1" dirty="0"/>
          </a:p>
        </p:txBody>
      </p:sp>
    </p:spTree>
    <p:extLst>
      <p:ext uri="{BB962C8B-B14F-4D97-AF65-F5344CB8AC3E}">
        <p14:creationId xmlns:p14="http://schemas.microsoft.com/office/powerpoint/2010/main" val="1377121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Observable, Operator (Filter, Transform, Combine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Subject (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Sequential, Merged Observable Calls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6616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Advanced </a:t>
            </a:r>
            <a:r>
              <a:rPr lang="en-US" dirty="0" err="1" smtClean="0"/>
              <a:t>RxSwift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151129" y="1447005"/>
            <a:ext cx="8891026" cy="3353768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b="1" dirty="0" smtClean="0"/>
              <a:t>Day 1 </a:t>
            </a:r>
            <a:r>
              <a:rPr lang="mr-IN" b="1" dirty="0" smtClean="0"/>
              <a:t>–</a:t>
            </a:r>
            <a:r>
              <a:rPr lang="en-US" b="1" dirty="0" smtClean="0"/>
              <a:t> Protocol-Oriented Programming, Protocol Extension, </a:t>
            </a:r>
            <a:r>
              <a:rPr lang="en-US" b="1" dirty="0" smtClean="0"/>
              <a:t>		</a:t>
            </a:r>
            <a:r>
              <a:rPr lang="en-US" b="1" dirty="0" err="1" smtClean="0"/>
              <a:t>Associatetype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Network Call, Generic </a:t>
            </a:r>
            <a:r>
              <a:rPr lang="en-US" dirty="0" err="1" smtClean="0"/>
              <a:t>Enum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Binding Track Activity (show / hide ‘Loading’ 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Advanced </a:t>
            </a:r>
            <a:r>
              <a:rPr lang="en-US" dirty="0" err="1" smtClean="0"/>
              <a:t>TableView</a:t>
            </a:r>
            <a:r>
              <a:rPr lang="en-US" dirty="0" smtClean="0"/>
              <a:t> - </a:t>
            </a:r>
            <a:r>
              <a:rPr lang="en-US" dirty="0" err="1" smtClean="0"/>
              <a:t>RxDataSources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Schedulers (</a:t>
            </a:r>
            <a:r>
              <a:rPr lang="en-US" dirty="0" err="1" smtClean="0"/>
              <a:t>observeOn</a:t>
            </a:r>
            <a:r>
              <a:rPr lang="en-US" dirty="0" smtClean="0"/>
              <a:t>, </a:t>
            </a:r>
            <a:r>
              <a:rPr lang="en-US" dirty="0" err="1" smtClean="0"/>
              <a:t>subscribeOn</a:t>
            </a:r>
            <a:r>
              <a:rPr lang="en-US" dirty="0" smtClean="0"/>
              <a:t>),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Unit Test (</a:t>
            </a:r>
            <a:r>
              <a:rPr lang="en-US" dirty="0" err="1" smtClean="0"/>
              <a:t>RxTest</a:t>
            </a:r>
            <a:r>
              <a:rPr lang="en-US" dirty="0" smtClean="0"/>
              <a:t>, </a:t>
            </a:r>
            <a:r>
              <a:rPr lang="en-US" dirty="0" err="1" smtClean="0"/>
              <a:t>RxBlocking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47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Protocol-Oriented Programming in 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5077" y="1551038"/>
            <a:ext cx="7663476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WWDC 2015 </a:t>
            </a:r>
            <a:r>
              <a:rPr lang="mr-IN" sz="1800" b="1" dirty="0" smtClean="0"/>
              <a:t>–</a:t>
            </a:r>
            <a:r>
              <a:rPr lang="en-US" sz="1800" b="1" dirty="0" smtClean="0"/>
              <a:t> Session 408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At the heart of Swift's design are two incredibly powerful ideas: protocol-oriented programming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</a:t>
            </a:r>
            <a:r>
              <a:rPr lang="en-US" dirty="0"/>
              <a:t>first class value semantics. Each of these concepts benefit predictability, performance,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</a:t>
            </a:r>
            <a:r>
              <a:rPr lang="en-US" dirty="0"/>
              <a:t>productivity, but together they can change the way we think about programming.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Find </a:t>
            </a:r>
            <a:r>
              <a:rPr lang="en-US" dirty="0"/>
              <a:t>out how you can apply these ideas to improve the code you write.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i="1" dirty="0"/>
              <a:t>https://</a:t>
            </a:r>
            <a:r>
              <a:rPr lang="en-US" i="1" dirty="0" err="1"/>
              <a:t>developer.apple.com</a:t>
            </a:r>
            <a:r>
              <a:rPr lang="en-US" i="1" dirty="0"/>
              <a:t>/videos/play/wwdc2015/408/</a:t>
            </a:r>
          </a:p>
        </p:txBody>
      </p:sp>
    </p:spTree>
    <p:extLst>
      <p:ext uri="{BB962C8B-B14F-4D97-AF65-F5344CB8AC3E}">
        <p14:creationId xmlns:p14="http://schemas.microsoft.com/office/powerpoint/2010/main" val="3070189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5-20 at 6.02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1253243"/>
            <a:ext cx="7204969" cy="3890257"/>
          </a:xfrm>
          <a:prstGeom prst="rect">
            <a:avLst/>
          </a:prstGeom>
        </p:spPr>
      </p:pic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Protocol </a:t>
            </a:r>
            <a:r>
              <a:rPr lang="mr-IN" dirty="0" smtClean="0"/>
              <a:t>–</a:t>
            </a:r>
            <a:r>
              <a:rPr lang="en-US" dirty="0" smtClean="0"/>
              <a:t> Example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09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5-20 at 6.02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3275"/>
            <a:ext cx="9144000" cy="315589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</a:t>
            </a:r>
            <a:r>
              <a:rPr lang="mr-IN" dirty="0" smtClean="0"/>
              <a:t>–</a:t>
            </a:r>
            <a:r>
              <a:rPr lang="en-US" dirty="0" smtClean="0"/>
              <a:t> Example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80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</a:t>
            </a:r>
            <a:r>
              <a:rPr lang="mr-IN" dirty="0" smtClean="0"/>
              <a:t>–</a:t>
            </a:r>
            <a:r>
              <a:rPr lang="en-US" dirty="0" smtClean="0"/>
              <a:t> Example 3</a:t>
            </a:r>
            <a:endParaRPr lang="en-US" dirty="0"/>
          </a:p>
        </p:txBody>
      </p:sp>
      <p:pic>
        <p:nvPicPr>
          <p:cNvPr id="6" name="Picture 5" descr="Screen Shot 2018-05-20 at 6.10.0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95" y="1324534"/>
            <a:ext cx="6066100" cy="381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28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5-06 at 7.07.4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55" y="1920535"/>
            <a:ext cx="50546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5" name="Picture 4" descr="Screen Shot 2018-05-06 at 5.56.4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0" y="3754673"/>
            <a:ext cx="4394200" cy="990600"/>
          </a:xfrm>
          <a:prstGeom prst="rect">
            <a:avLst/>
          </a:prstGeom>
        </p:spPr>
      </p:pic>
      <p:pic>
        <p:nvPicPr>
          <p:cNvPr id="6" name="Picture 5" descr="Screen Shot 2018-05-06 at 5.56.3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5361"/>
            <a:ext cx="9144000" cy="860907"/>
          </a:xfrm>
          <a:prstGeom prst="rect">
            <a:avLst/>
          </a:prstGeom>
        </p:spPr>
      </p:pic>
      <p:pic>
        <p:nvPicPr>
          <p:cNvPr id="3" name="Picture 2" descr="Screen Shot 2018-05-06 at 7.07.45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9972"/>
            <a:ext cx="50546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1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250</Words>
  <Application>Microsoft Macintosh PowerPoint</Application>
  <PresentationFormat>On-screen Show (16:9)</PresentationFormat>
  <Paragraphs>55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Salerio template</vt:lpstr>
      <vt:lpstr>Advanced RxSwift – Day 1</vt:lpstr>
      <vt:lpstr>RxSwift Basics</vt:lpstr>
      <vt:lpstr>Advanced RxSwift</vt:lpstr>
      <vt:lpstr>Protocol-Oriented Programming in Swift</vt:lpstr>
      <vt:lpstr>Protocol – Example 1</vt:lpstr>
      <vt:lpstr>Protocol – Example 2</vt:lpstr>
      <vt:lpstr>Protocol – Example 3</vt:lpstr>
      <vt:lpstr>Grouping – Protocol Extension, associatetype</vt:lpstr>
      <vt:lpstr>Grouping – Protocol Extension, associatetype</vt:lpstr>
      <vt:lpstr>Grouping – Protocol Extension, associatetype</vt:lpstr>
      <vt:lpstr>Grouping – Protocol Extension, associatetype</vt:lpstr>
      <vt:lpstr>Grouping – Protocol Extension, associatetype</vt:lpstr>
      <vt:lpstr>Grouping – Protocol Extension, associatetype</vt:lpstr>
      <vt:lpstr>RxSwift – Reactive.swift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76</cp:revision>
  <dcterms:modified xsi:type="dcterms:W3CDTF">2018-05-25T02:58:29Z</dcterms:modified>
</cp:coreProperties>
</file>