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49" r:id="rId3"/>
    <p:sldId id="350" r:id="rId4"/>
    <p:sldId id="341" r:id="rId5"/>
    <p:sldId id="344" r:id="rId6"/>
    <p:sldId id="345" r:id="rId7"/>
    <p:sldId id="351" r:id="rId8"/>
    <p:sldId id="35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3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eactiveX/RxSwift/blob/master/RxExample/RxExample/Services/ActivityIndicator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Binding Track Activity (show / hide ‘Loading’ </a:t>
            </a:r>
            <a:r>
              <a:rPr lang="en-US" b="1" dirty="0" smtClean="0"/>
              <a:t>)</a:t>
            </a:r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4" y="1800227"/>
            <a:ext cx="825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https://github.com/ReactiveX/RxSwift/blob/master/RxExample/RxExample/Services/</a:t>
            </a:r>
            <a:r>
              <a:rPr lang="en-US" sz="1600" b="1" i="1" dirty="0" smtClean="0">
                <a:hlinkClick r:id="rId4"/>
              </a:rPr>
              <a:t>ActivityIndicator.swift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sz="1600" b="1" i="1" dirty="0"/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: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SharedSequenceConvertibleType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mr-IN" sz="1600" dirty="0" smtClean="0">
                <a:latin typeface="Courier"/>
                <a:cs typeface="Courier"/>
              </a:rPr>
              <a:t>…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in </a:t>
            </a:r>
            <a:r>
              <a:rPr lang="en-US" dirty="0" err="1" smtClean="0"/>
              <a:t>ViewModel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7" y="1370974"/>
            <a:ext cx="6488276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SimpleViewModel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  // Is signing process in progress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Observable&lt;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signingInIndicator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   init()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self.signingIn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signingInIndicator.asObservable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simpleObservable</a:t>
            </a:r>
            <a:r>
              <a:rPr lang="en-US" sz="1200" dirty="0">
                <a:latin typeface="Courier"/>
                <a:cs typeface="Courier"/>
              </a:rPr>
              <a:t>() -&gt; Observable&lt;String&gt;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Observable&lt;String&gt;.create { observer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DispatchQueue.main.asyncAfter</a:t>
            </a:r>
            <a:r>
              <a:rPr lang="en-US" sz="1200" dirty="0">
                <a:latin typeface="Courier"/>
                <a:cs typeface="Courier"/>
              </a:rPr>
              <a:t>(deadline: .now() + 5)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observer.onNext</a:t>
            </a:r>
            <a:r>
              <a:rPr lang="en-US" sz="1200" dirty="0">
                <a:latin typeface="Courier"/>
                <a:cs typeface="Courier"/>
              </a:rPr>
              <a:t>("strawberry")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observer.onCompleted()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ViewController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TrackActivityOulet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backgroundView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trackActivityButton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UIButton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viewDidLoad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super.viewDidLoad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viewModel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SimpleViewModel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TrackActivityOulet.rx.isAnimating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    .map { !$0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backgroundView.rx.isHidden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r>
              <a:rPr lang="en-US" sz="1200" dirty="0" err="1" smtClean="0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trackActivityButton.rx.isHidden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trackActivityButton.rx.tap.asDriver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    .drive(onNext: { _ in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viewModel.simpleObservable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observeOn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trackActivity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viewModel.signingInIndicator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.subscribe(onNext: { _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})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.disposed(by: self.disposeBag)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08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935916"/>
            <a:ext cx="372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ActivityIndicator</a:t>
            </a:r>
            <a:r>
              <a:rPr lang="en-US" dirty="0" smtClean="0"/>
              <a:t> in Borders App in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467</Words>
  <Application>Microsoft Macintosh PowerPoint</Application>
  <PresentationFormat>On-screen Show (16:9)</PresentationFormat>
  <Paragraphs>89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Advanced RxSwift – Day 3</vt:lpstr>
      <vt:lpstr>RxSwift Basics</vt:lpstr>
      <vt:lpstr>Advanced RxSwift</vt:lpstr>
      <vt:lpstr>ActivityIndicator</vt:lpstr>
      <vt:lpstr>ActivityIndicator in ViewModel</vt:lpstr>
      <vt:lpstr>ActivityIndicator : UI Binding 1</vt:lpstr>
      <vt:lpstr>ActivityIndicator : UI Binding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83</cp:revision>
  <dcterms:modified xsi:type="dcterms:W3CDTF">2018-05-25T03:12:44Z</dcterms:modified>
</cp:coreProperties>
</file>