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339" r:id="rId3"/>
    <p:sldId id="341" r:id="rId4"/>
    <p:sldId id="329" r:id="rId5"/>
    <p:sldId id="342" r:id="rId6"/>
    <p:sldId id="330" r:id="rId7"/>
    <p:sldId id="331" r:id="rId8"/>
    <p:sldId id="332" r:id="rId9"/>
    <p:sldId id="337" r:id="rId10"/>
    <p:sldId id="333" r:id="rId11"/>
    <p:sldId id="334" r:id="rId12"/>
    <p:sldId id="335" r:id="rId13"/>
    <p:sldId id="336" r:id="rId14"/>
    <p:sldId id="33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5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8 at 10.4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9" y="1158775"/>
            <a:ext cx="3455543" cy="3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77" y="1158776"/>
            <a:ext cx="4197500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10.53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30" y="1158775"/>
            <a:ext cx="4304665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4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8" y="1158774"/>
            <a:ext cx="4179577" cy="39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500" y="1760681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b="1" dirty="0"/>
              <a:t>Day </a:t>
            </a:r>
            <a:r>
              <a:rPr lang="en-US" b="1" dirty="0" smtClean="0"/>
              <a:t>2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Subject (</a:t>
            </a:r>
            <a:r>
              <a:rPr lang="en-US" b="1" dirty="0" err="1" smtClean="0"/>
              <a:t>flatMap</a:t>
            </a:r>
            <a:r>
              <a:rPr lang="en-US" b="1" dirty="0" smtClean="0"/>
              <a:t>, </a:t>
            </a:r>
            <a:r>
              <a:rPr lang="en-US" b="1" dirty="0" err="1" smtClean="0"/>
              <a:t>flatMapFirst</a:t>
            </a:r>
            <a:r>
              <a:rPr lang="en-US" b="1" dirty="0" smtClean="0"/>
              <a:t>, </a:t>
            </a:r>
            <a:r>
              <a:rPr lang="en-US" b="1" dirty="0" err="1" smtClean="0"/>
              <a:t>flatMapLatest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08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6347"/>
            <a:ext cx="6941095" cy="22454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Observer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PublishSubject</a:t>
            </a:r>
            <a:r>
              <a:rPr lang="en-US" b="1" dirty="0" smtClean="0"/>
              <a:t>, </a:t>
            </a:r>
            <a:r>
              <a:rPr lang="en-US" b="1" dirty="0" err="1" smtClean="0"/>
              <a:t>BehaviorSubject</a:t>
            </a:r>
            <a:r>
              <a:rPr lang="en-US" b="1" dirty="0" smtClean="0"/>
              <a:t>, </a:t>
            </a:r>
            <a:r>
              <a:rPr lang="en-US" b="1" dirty="0" err="1" smtClean="0"/>
              <a:t>ReplaySubject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PublishRelay</a:t>
            </a:r>
            <a:r>
              <a:rPr lang="en-US" b="1" dirty="0" smtClean="0"/>
              <a:t>, </a:t>
            </a:r>
            <a:r>
              <a:rPr lang="en-US" b="1" dirty="0" err="1" smtClean="0"/>
              <a:t>BehaviorRelay</a:t>
            </a:r>
            <a:r>
              <a:rPr lang="en-US" b="1" dirty="0" smtClean="0"/>
              <a:t> (Variable)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3185"/>
            <a:ext cx="6941095" cy="337640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400" dirty="0">
                <a:latin typeface="+mj-lt"/>
              </a:rPr>
              <a:t>• </a:t>
            </a:r>
            <a:r>
              <a:rPr lang="en-US" sz="1400" b="1" dirty="0" err="1">
                <a:latin typeface="+mj-lt"/>
              </a:rPr>
              <a:t>PublishSubject</a:t>
            </a:r>
            <a:r>
              <a:rPr lang="en-US" sz="1400" dirty="0">
                <a:latin typeface="+mj-lt"/>
              </a:rPr>
              <a:t>: Starts empty and only emits new elements to subscribers.</a:t>
            </a: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US" sz="1400" dirty="0">
                <a:latin typeface="+mj-lt"/>
              </a:rPr>
              <a:t>• </a:t>
            </a:r>
            <a:r>
              <a:rPr lang="en-US" sz="1400" b="1" dirty="0" err="1">
                <a:latin typeface="+mj-lt"/>
              </a:rPr>
              <a:t>BehaviorSubject</a:t>
            </a:r>
            <a:r>
              <a:rPr lang="en-US" sz="1400" dirty="0">
                <a:latin typeface="+mj-lt"/>
              </a:rPr>
              <a:t>: Starts with an initial value and replays it or the latest element to new subscribers.</a:t>
            </a: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US" sz="1400" dirty="0">
                <a:latin typeface="+mj-lt"/>
              </a:rPr>
              <a:t>• </a:t>
            </a:r>
            <a:r>
              <a:rPr lang="en-US" sz="1400" b="1" dirty="0" err="1">
                <a:latin typeface="+mj-lt"/>
              </a:rPr>
              <a:t>ReplaySubject</a:t>
            </a:r>
            <a:r>
              <a:rPr lang="en-US" sz="1400" dirty="0">
                <a:latin typeface="+mj-lt"/>
              </a:rPr>
              <a:t>: Initialized with a buffer size and will maintain a buffer of elements up to that size and replay it to new subscribers.</a:t>
            </a: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US" sz="1400" dirty="0">
                <a:latin typeface="+mj-lt"/>
              </a:rPr>
              <a:t>• </a:t>
            </a:r>
            <a:r>
              <a:rPr lang="en-US" sz="1400" b="1" dirty="0">
                <a:latin typeface="+mj-lt"/>
              </a:rPr>
              <a:t>Variable</a:t>
            </a:r>
            <a:r>
              <a:rPr lang="en-US" sz="1400" dirty="0">
                <a:latin typeface="+mj-lt"/>
              </a:rPr>
              <a:t>: Wraps a </a:t>
            </a:r>
            <a:r>
              <a:rPr lang="en-US" sz="1400" dirty="0" err="1">
                <a:latin typeface="+mj-lt"/>
              </a:rPr>
              <a:t>BehaviorSubject</a:t>
            </a:r>
            <a:r>
              <a:rPr lang="en-US" sz="1400" dirty="0">
                <a:latin typeface="+mj-lt"/>
              </a:rPr>
              <a:t>, preserves its current value as state, and replays only the latest/initial value to new subscribers.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22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PublishSubject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7 at 11.4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1324856"/>
            <a:ext cx="3624649" cy="3818644"/>
          </a:xfrm>
          <a:prstGeom prst="rect">
            <a:avLst/>
          </a:prstGeom>
        </p:spPr>
      </p:pic>
      <p:pic>
        <p:nvPicPr>
          <p:cNvPr id="6" name="Picture 5" descr="Screen Shot 2018-04-27 at 11.43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1" y="1338280"/>
            <a:ext cx="3159490" cy="31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BehaviorSubject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0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9" y="1341442"/>
            <a:ext cx="4607662" cy="3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ReplaySubject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9.19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" y="1353629"/>
            <a:ext cx="4948219" cy="3092637"/>
          </a:xfrm>
          <a:prstGeom prst="rect">
            <a:avLst/>
          </a:prstGeom>
        </p:spPr>
      </p:pic>
      <p:pic>
        <p:nvPicPr>
          <p:cNvPr id="5" name="Picture 4" descr="Screen Shot 2018-04-28 at 9.19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61" y="1320938"/>
            <a:ext cx="3178122" cy="31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82" y="172027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BehaviorSubject</a:t>
            </a:r>
            <a:r>
              <a:rPr lang="en-US" dirty="0" smtClean="0"/>
              <a:t>, </a:t>
            </a:r>
            <a:r>
              <a:rPr lang="en-US" dirty="0" err="1" smtClean="0"/>
              <a:t>PublishSubject</a:t>
            </a:r>
            <a:r>
              <a:rPr lang="en-US" dirty="0" smtClean="0"/>
              <a:t>, </a:t>
            </a:r>
            <a:r>
              <a:rPr lang="en-US" dirty="0" err="1" smtClean="0"/>
              <a:t>ReplaySubject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299</Words>
  <Application>Microsoft Macintosh PowerPoint</Application>
  <PresentationFormat>On-screen Show (16:9)</PresentationFormat>
  <Paragraphs>54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Salerio template</vt:lpstr>
      <vt:lpstr>RxSwift Basics – Day 2</vt:lpstr>
      <vt:lpstr>RxSwift Basics</vt:lpstr>
      <vt:lpstr>Advanced RxSwift</vt:lpstr>
      <vt:lpstr>Subject</vt:lpstr>
      <vt:lpstr>Subject</vt:lpstr>
      <vt:lpstr>PublishSubject</vt:lpstr>
      <vt:lpstr>BehaviorSubject</vt:lpstr>
      <vt:lpstr>ReplaySubject</vt:lpstr>
      <vt:lpstr>Lab - 1</vt:lpstr>
      <vt:lpstr>flatMap, flatMapFirst, flatMapLatest - 1</vt:lpstr>
      <vt:lpstr>flatMap, flatMapFirst, flatMapLatest - 2</vt:lpstr>
      <vt:lpstr>flatMap, flatMapFirst, flatMapLatest - 3</vt:lpstr>
      <vt:lpstr>flatMap, flatMapFirst, flatMapLatest - 4</vt:lpstr>
      <vt:lpstr>Lab 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Younghwan Kim</cp:lastModifiedBy>
  <cp:revision>75</cp:revision>
  <dcterms:modified xsi:type="dcterms:W3CDTF">2018-05-28T20:25:29Z</dcterms:modified>
</cp:coreProperties>
</file>