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333" r:id="rId3"/>
    <p:sldId id="339" r:id="rId4"/>
    <p:sldId id="334" r:id="rId5"/>
    <p:sldId id="335" r:id="rId6"/>
    <p:sldId id="336" r:id="rId7"/>
    <p:sldId id="337" r:id="rId8"/>
    <p:sldId id="338" r:id="rId9"/>
    <p:sldId id="34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Protocol-Oriented Programming in 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077" y="1551038"/>
            <a:ext cx="766347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WWDC 2015 </a:t>
            </a:r>
            <a:r>
              <a:rPr lang="mr-IN" sz="1800" b="1" dirty="0" smtClean="0"/>
              <a:t>–</a:t>
            </a:r>
            <a:r>
              <a:rPr lang="en-US" sz="1800" b="1" dirty="0" smtClean="0"/>
              <a:t> Session 408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At the heart of Swift's design are two incredibly powerful ideas: protocol-oriented programming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first class value semantics. Each of these concepts benefit predictability, performance,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productivity, but together they can change the way we think about programming.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out how you can apply these ideas to improve the code you write.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https://</a:t>
            </a:r>
            <a:r>
              <a:rPr lang="en-US" i="1" dirty="0" err="1"/>
              <a:t>developer.apple.com</a:t>
            </a:r>
            <a:r>
              <a:rPr lang="en-US" i="1" dirty="0"/>
              <a:t>/videos/play/wwdc2015/408/</a:t>
            </a:r>
          </a:p>
        </p:txBody>
      </p:sp>
    </p:spTree>
    <p:extLst>
      <p:ext uri="{BB962C8B-B14F-4D97-AF65-F5344CB8AC3E}">
        <p14:creationId xmlns:p14="http://schemas.microsoft.com/office/powerpoint/2010/main" val="307018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06 at 7.07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5" y="1920535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06 at 5.56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" y="3754673"/>
            <a:ext cx="4394200" cy="990600"/>
          </a:xfrm>
          <a:prstGeom prst="rect">
            <a:avLst/>
          </a:prstGeom>
        </p:spPr>
      </p:pic>
      <p:pic>
        <p:nvPicPr>
          <p:cNvPr id="6" name="Picture 5" descr="Screen Shot 2018-05-06 at 5.56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361"/>
            <a:ext cx="9144000" cy="860907"/>
          </a:xfrm>
          <a:prstGeom prst="rect">
            <a:avLst/>
          </a:prstGeom>
        </p:spPr>
      </p:pic>
      <p:pic>
        <p:nvPicPr>
          <p:cNvPr id="3" name="Picture 2" descr="Screen Shot 2018-05-06 at 7.07.4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972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5.5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789"/>
            <a:ext cx="9144000" cy="963416"/>
          </a:xfrm>
          <a:prstGeom prst="rect">
            <a:avLst/>
          </a:prstGeom>
        </p:spPr>
      </p:pic>
      <p:pic>
        <p:nvPicPr>
          <p:cNvPr id="8" name="Picture 7" descr="Screen Shot 2018-05-06 at 5.5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285"/>
            <a:ext cx="7137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4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04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1622183"/>
            <a:ext cx="4953000" cy="1663700"/>
          </a:xfrm>
          <a:prstGeom prst="rect">
            <a:avLst/>
          </a:prstGeom>
        </p:spPr>
      </p:pic>
      <p:pic>
        <p:nvPicPr>
          <p:cNvPr id="4" name="Picture 3" descr="Screen Shot 2018-05-06 at 6.04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3588711"/>
            <a:ext cx="2451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6.06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16" y="1429473"/>
            <a:ext cx="5127054" cy="3036865"/>
          </a:xfrm>
          <a:prstGeom prst="rect">
            <a:avLst/>
          </a:prstGeom>
        </p:spPr>
      </p:pic>
      <p:pic>
        <p:nvPicPr>
          <p:cNvPr id="8" name="Picture 7" descr="Screen Shot 2018-05-06 at 6.07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" y="1608972"/>
            <a:ext cx="3972293" cy="23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10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474961"/>
            <a:ext cx="5181600" cy="2387600"/>
          </a:xfrm>
          <a:prstGeom prst="rect">
            <a:avLst/>
          </a:prstGeom>
        </p:spPr>
      </p:pic>
      <p:pic>
        <p:nvPicPr>
          <p:cNvPr id="4" name="Picture 3" descr="Screen Shot 2018-05-06 at 6.10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339124"/>
            <a:ext cx="3136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998" y="2535013"/>
            <a:ext cx="82171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1800" b="1" i="1" dirty="0" smtClean="0"/>
              <a:t>https</a:t>
            </a:r>
            <a:r>
              <a:rPr lang="en-US" sz="1800" b="1" i="1" dirty="0"/>
              <a:t>://</a:t>
            </a:r>
            <a:r>
              <a:rPr lang="en-US" sz="1800" b="1" i="1" dirty="0" err="1"/>
              <a:t>github.com</a:t>
            </a:r>
            <a:r>
              <a:rPr lang="en-US" sz="1800" b="1" i="1" dirty="0"/>
              <a:t>/</a:t>
            </a:r>
            <a:r>
              <a:rPr lang="en-US" sz="1800" b="1" i="1" dirty="0" err="1"/>
              <a:t>ReactiveX</a:t>
            </a:r>
            <a:r>
              <a:rPr lang="en-US" sz="1800" b="1" i="1" dirty="0"/>
              <a:t>/</a:t>
            </a:r>
            <a:r>
              <a:rPr lang="en-US" sz="1800" b="1" i="1" dirty="0" err="1"/>
              <a:t>RxSwift</a:t>
            </a:r>
            <a:r>
              <a:rPr lang="en-US" sz="1800" b="1" i="1" dirty="0"/>
              <a:t>/blob/master/</a:t>
            </a:r>
            <a:r>
              <a:rPr lang="en-US" sz="1800" b="1" i="1" dirty="0" err="1"/>
              <a:t>RxSwift</a:t>
            </a:r>
            <a:r>
              <a:rPr lang="en-US" sz="1800" b="1" i="1" dirty="0"/>
              <a:t>/</a:t>
            </a:r>
            <a:r>
              <a:rPr lang="en-US" sz="1800" b="1" i="1" dirty="0" err="1"/>
              <a:t>Reactive.swift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37712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157</Words>
  <Application>Microsoft Macintosh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Salerio template</vt:lpstr>
      <vt:lpstr>Advanced RxSwift – Day 2</vt:lpstr>
      <vt:lpstr>Protocol-Oriented Programming in Swift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RxSwift – Reactive.swift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72</cp:revision>
  <dcterms:modified xsi:type="dcterms:W3CDTF">2018-05-20T02:34:35Z</dcterms:modified>
</cp:coreProperties>
</file>