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6" r:id="rId3"/>
    <p:sldId id="268" r:id="rId4"/>
    <p:sldId id="257" r:id="rId5"/>
    <p:sldId id="270" r:id="rId6"/>
    <p:sldId id="271" r:id="rId7"/>
    <p:sldId id="269" r:id="rId8"/>
    <p:sldId id="258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5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 descr="Screen Shot 2017-12-04 at 10.43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1" y="2048909"/>
            <a:ext cx="8612282" cy="1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 descr="Screen Shot 2017-12-03 at 12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" y="1543126"/>
            <a:ext cx="7805633" cy="28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 descr="Screen Shot 2017-12-04 at 10.4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7" y="1358953"/>
            <a:ext cx="7336160" cy="31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9409" y="1766454"/>
            <a:ext cx="25571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Serial, Multi Calls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Different Type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Sequential, Merged Observable Calls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 dirty="0"/>
          </a:p>
          <a:p>
            <a:r>
              <a:rPr lang="en-US" dirty="0" smtClean="0"/>
              <a:t>Day 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Operation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378778"/>
            <a:ext cx="7726419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let </a:t>
            </a:r>
            <a:r>
              <a:rPr lang="en-US" dirty="0" err="1">
                <a:latin typeface="Courier"/>
                <a:cs typeface="Courier"/>
              </a:rPr>
              <a:t>backgroundOperation</a:t>
            </a:r>
            <a:r>
              <a:rPr lang="en-US" dirty="0">
                <a:latin typeface="Courier"/>
                <a:cs typeface="Courier"/>
              </a:rPr>
              <a:t> = Operation()</a:t>
            </a:r>
          </a:p>
          <a:p>
            <a:r>
              <a:rPr lang="en-US" dirty="0" err="1">
                <a:latin typeface="Courier"/>
                <a:cs typeface="Courier"/>
              </a:rPr>
              <a:t>backgroundOperation.queuePriority</a:t>
            </a:r>
            <a:r>
              <a:rPr lang="en-US" dirty="0">
                <a:latin typeface="Courier"/>
                <a:cs typeface="Courier"/>
              </a:rPr>
              <a:t> = .low</a:t>
            </a:r>
          </a:p>
          <a:p>
            <a:r>
              <a:rPr lang="en-US" dirty="0" err="1">
                <a:latin typeface="Courier"/>
                <a:cs typeface="Courier"/>
              </a:rPr>
              <a:t>backgroundOperation.qualityOfService</a:t>
            </a:r>
            <a:r>
              <a:rPr lang="en-US" dirty="0">
                <a:latin typeface="Courier"/>
                <a:cs typeface="Courier"/>
              </a:rPr>
              <a:t> = .background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let </a:t>
            </a:r>
            <a:r>
              <a:rPr lang="en-US" dirty="0" err="1">
                <a:latin typeface="Courier"/>
                <a:cs typeface="Courier"/>
              </a:rPr>
              <a:t>operationQueue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OperationQueue.main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operationQueue.addOperation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backgroundOperation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let </a:t>
            </a:r>
            <a:r>
              <a:rPr lang="en-US" dirty="0" err="1">
                <a:latin typeface="Courier"/>
                <a:cs typeface="Courier"/>
              </a:rPr>
              <a:t>networkingOperation</a:t>
            </a:r>
            <a:r>
              <a:rPr lang="en-US" dirty="0">
                <a:latin typeface="Courier"/>
                <a:cs typeface="Courier"/>
              </a:rPr>
              <a:t>: Operation = ...</a:t>
            </a:r>
          </a:p>
          <a:p>
            <a:r>
              <a:rPr lang="en-US" dirty="0">
                <a:latin typeface="Courier"/>
                <a:cs typeface="Courier"/>
              </a:rPr>
              <a:t>let </a:t>
            </a:r>
            <a:r>
              <a:rPr lang="en-US" dirty="0" err="1">
                <a:latin typeface="Courier"/>
                <a:cs typeface="Courier"/>
              </a:rPr>
              <a:t>resizingOperation</a:t>
            </a:r>
            <a:r>
              <a:rPr lang="en-US" dirty="0">
                <a:latin typeface="Courier"/>
                <a:cs typeface="Courier"/>
              </a:rPr>
              <a:t>: Operation = ...</a:t>
            </a:r>
          </a:p>
          <a:p>
            <a:r>
              <a:rPr lang="en-US" dirty="0" err="1">
                <a:latin typeface="Courier"/>
                <a:cs typeface="Courier"/>
              </a:rPr>
              <a:t>resizingOperation.addDependency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networkingOperation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let </a:t>
            </a:r>
            <a:r>
              <a:rPr lang="en-US" dirty="0" err="1">
                <a:latin typeface="Courier"/>
                <a:cs typeface="Courier"/>
              </a:rPr>
              <a:t>operationQueue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OperationQueue.main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operationQueue.addOperations</a:t>
            </a:r>
            <a:r>
              <a:rPr lang="en-US" dirty="0">
                <a:latin typeface="Courier"/>
                <a:cs typeface="Courier"/>
              </a:rPr>
              <a:t>([</a:t>
            </a:r>
            <a:r>
              <a:rPr lang="en-US" dirty="0" err="1">
                <a:latin typeface="Courier"/>
                <a:cs typeface="Courier"/>
              </a:rPr>
              <a:t>networkingOperation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resizingOperation</a:t>
            </a:r>
            <a:r>
              <a:rPr lang="en-US" dirty="0">
                <a:latin typeface="Courier"/>
                <a:cs typeface="Courier"/>
              </a:rPr>
              <a:t>],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waitUntilFinished</a:t>
            </a:r>
            <a:r>
              <a:rPr lang="en-US" dirty="0">
                <a:latin typeface="Courier"/>
                <a:cs typeface="Courier"/>
              </a:rPr>
              <a:t>: false)</a:t>
            </a:r>
          </a:p>
        </p:txBody>
      </p:sp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Operation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2965" y="2071275"/>
            <a:ext cx="48174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let operation = Operation()</a:t>
            </a:r>
          </a:p>
          <a:p>
            <a:r>
              <a:rPr lang="en-US" dirty="0" err="1">
                <a:latin typeface="Courier"/>
                <a:cs typeface="Courier"/>
              </a:rPr>
              <a:t>operation.completionBlock</a:t>
            </a:r>
            <a:r>
              <a:rPr lang="en-US" dirty="0">
                <a:latin typeface="Courier"/>
                <a:cs typeface="Courier"/>
              </a:rPr>
              <a:t> = {</a:t>
            </a:r>
          </a:p>
          <a:p>
            <a:r>
              <a:rPr lang="en-US" dirty="0">
                <a:latin typeface="Courier"/>
                <a:cs typeface="Courier"/>
              </a:rPr>
              <a:t>    print("Completed")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OperationQueue.main.addOperation</a:t>
            </a:r>
            <a:r>
              <a:rPr lang="en-US" dirty="0">
                <a:latin typeface="Courier"/>
                <a:cs typeface="Courier"/>
              </a:rPr>
              <a:t>(operation)</a:t>
            </a:r>
          </a:p>
        </p:txBody>
      </p:sp>
    </p:spTree>
    <p:extLst>
      <p:ext uri="{BB962C8B-B14F-4D97-AF65-F5344CB8AC3E}">
        <p14:creationId xmlns:p14="http://schemas.microsoft.com/office/powerpoint/2010/main" val="110848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DispatchGroup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9655" y="1310824"/>
            <a:ext cx="6135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let </a:t>
            </a:r>
            <a:r>
              <a:rPr lang="en-US" dirty="0" err="1">
                <a:latin typeface="Courier"/>
                <a:cs typeface="Courier"/>
              </a:rPr>
              <a:t>dispatchGroup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DispatchGroup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dispatchGroup.enter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longRunningFunction</a:t>
            </a:r>
            <a:r>
              <a:rPr lang="en-US" dirty="0">
                <a:latin typeface="Courier"/>
                <a:cs typeface="Courier"/>
              </a:rPr>
              <a:t> { </a:t>
            </a:r>
            <a:r>
              <a:rPr lang="en-US" dirty="0" err="1">
                <a:latin typeface="Courier"/>
                <a:cs typeface="Courier"/>
              </a:rPr>
              <a:t>dispatchGroup.leave</a:t>
            </a:r>
            <a:r>
              <a:rPr lang="en-US" dirty="0">
                <a:latin typeface="Courier"/>
                <a:cs typeface="Courier"/>
              </a:rPr>
              <a:t>() 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dispatchGroup.enter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longRunningFunctionTwo</a:t>
            </a:r>
            <a:r>
              <a:rPr lang="en-US" dirty="0">
                <a:latin typeface="Courier"/>
                <a:cs typeface="Courier"/>
              </a:rPr>
              <a:t> { </a:t>
            </a:r>
            <a:r>
              <a:rPr lang="en-US" dirty="0" err="1">
                <a:latin typeface="Courier"/>
                <a:cs typeface="Courier"/>
              </a:rPr>
              <a:t>dispatchGroup.leave</a:t>
            </a:r>
            <a:r>
              <a:rPr lang="en-US" dirty="0">
                <a:latin typeface="Courier"/>
                <a:cs typeface="Courier"/>
              </a:rPr>
              <a:t>() 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//Case 1. Sequential </a:t>
            </a:r>
          </a:p>
          <a:p>
            <a:r>
              <a:rPr lang="en-US" dirty="0" err="1">
                <a:latin typeface="Courier"/>
                <a:cs typeface="Courier"/>
              </a:rPr>
              <a:t>dispatch_group_wait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dispatchGroup</a:t>
            </a:r>
            <a:r>
              <a:rPr lang="en-US" dirty="0">
                <a:latin typeface="Courier"/>
                <a:cs typeface="Courier"/>
              </a:rPr>
              <a:t>, DISPATCH_TIME_FOREVER)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//Case 2. All Completion</a:t>
            </a:r>
          </a:p>
          <a:p>
            <a:r>
              <a:rPr lang="en-US" dirty="0" err="1">
                <a:latin typeface="Courier"/>
                <a:cs typeface="Courier"/>
              </a:rPr>
              <a:t>dispatchGroup.notify</a:t>
            </a:r>
            <a:r>
              <a:rPr lang="en-US" dirty="0">
                <a:latin typeface="Courier"/>
                <a:cs typeface="Courier"/>
              </a:rPr>
              <a:t>(queue: .main) {</a:t>
            </a:r>
          </a:p>
          <a:p>
            <a:r>
              <a:rPr lang="en-US" dirty="0">
                <a:latin typeface="Courier"/>
                <a:cs typeface="Courier"/>
              </a:rPr>
              <a:t>    print("Both functions complete")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3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- merge return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2 at 11.2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" y="1733893"/>
            <a:ext cx="5003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37779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13 at 10.20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74" y="1604824"/>
            <a:ext cx="3677226" cy="2868827"/>
          </a:xfrm>
          <a:prstGeom prst="rect">
            <a:avLst/>
          </a:prstGeom>
        </p:spPr>
      </p:pic>
      <p:pic>
        <p:nvPicPr>
          <p:cNvPr id="6" name="Picture 5" descr="Screen Shot 2018-05-13 at 10.20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71"/>
            <a:ext cx="5616864" cy="27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Multi- 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3 at 10.23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86" y="2534226"/>
            <a:ext cx="3585123" cy="1922318"/>
          </a:xfrm>
          <a:prstGeom prst="rect">
            <a:avLst/>
          </a:prstGeom>
        </p:spPr>
      </p:pic>
      <p:pic>
        <p:nvPicPr>
          <p:cNvPr id="3" name="Picture 2" descr="Screen Shot 2018-05-13 at 10.23.2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9"/>
            <a:ext cx="5853544" cy="29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313</Words>
  <Application>Microsoft Macintosh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Salerio template</vt:lpstr>
      <vt:lpstr>RxSwift Basics – Day 4</vt:lpstr>
      <vt:lpstr>RxSwift Basics</vt:lpstr>
      <vt:lpstr>Advanced RxSwift</vt:lpstr>
      <vt:lpstr>Operation</vt:lpstr>
      <vt:lpstr>Operation</vt:lpstr>
      <vt:lpstr>DispatchGroup</vt:lpstr>
      <vt:lpstr>Enum - merge return values</vt:lpstr>
      <vt:lpstr>Sequential Call</vt:lpstr>
      <vt:lpstr>Multi- Sequential Call</vt:lpstr>
      <vt:lpstr>Traditional</vt:lpstr>
      <vt:lpstr>Traditional</vt:lpstr>
      <vt:lpstr>Reactive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Younghwan Kim</cp:lastModifiedBy>
  <cp:revision>81</cp:revision>
  <dcterms:modified xsi:type="dcterms:W3CDTF">2018-06-05T13:27:44Z</dcterms:modified>
</cp:coreProperties>
</file>