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33" r:id="rId3"/>
    <p:sldId id="334" r:id="rId4"/>
    <p:sldId id="288" r:id="rId5"/>
    <p:sldId id="327" r:id="rId6"/>
    <p:sldId id="328" r:id="rId7"/>
    <p:sldId id="289" r:id="rId8"/>
    <p:sldId id="290" r:id="rId9"/>
    <p:sldId id="302" r:id="rId10"/>
    <p:sldId id="291" r:id="rId11"/>
    <p:sldId id="301" r:id="rId12"/>
    <p:sldId id="292" r:id="rId13"/>
    <p:sldId id="300" r:id="rId14"/>
    <p:sldId id="329" r:id="rId15"/>
    <p:sldId id="330" r:id="rId16"/>
    <p:sldId id="332" r:id="rId17"/>
    <p:sldId id="33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  <p:pic>
        <p:nvPicPr>
          <p:cNvPr id="3" name="Picture 2" descr="Screen Shot 2018-05-19 at 9.4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2701314"/>
            <a:ext cx="4483100" cy="571500"/>
          </a:xfrm>
          <a:prstGeom prst="rect">
            <a:avLst/>
          </a:prstGeom>
        </p:spPr>
      </p:pic>
      <p:pic>
        <p:nvPicPr>
          <p:cNvPr id="5" name="Picture 4" descr="Screen Shot 2018-05-19 at 9.4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3686766"/>
            <a:ext cx="486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Observable, Operator (Filter, Transform, Combine)</a:t>
            </a:r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</a:t>
            </a:r>
            <a:r>
              <a:rPr lang="en-US" dirty="0" err="1" smtClean="0"/>
              <a:t>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</a:t>
            </a:r>
            <a:r>
              <a:rPr lang="en-US" dirty="0" smtClean="0"/>
              <a:t>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5 at 11.28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9" y="1683036"/>
            <a:ext cx="3512513" cy="29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281</Words>
  <Application>Microsoft Macintosh PowerPoint</Application>
  <PresentationFormat>On-screen Show (16:9)</PresentationFormat>
  <Paragraphs>92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Salerio template</vt:lpstr>
      <vt:lpstr>RxSwift Basics – Day 1</vt:lpstr>
      <vt:lpstr>RxSwift Basics</vt:lpstr>
      <vt:lpstr>Advanced RxSwift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75</cp:revision>
  <dcterms:modified xsi:type="dcterms:W3CDTF">2018-05-25T01:42:14Z</dcterms:modified>
</cp:coreProperties>
</file>