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62" r:id="rId3"/>
    <p:sldId id="264" r:id="rId4"/>
    <p:sldId id="257" r:id="rId5"/>
    <p:sldId id="258" r:id="rId6"/>
    <p:sldId id="259" r:id="rId7"/>
    <p:sldId id="260" r:id="rId8"/>
    <p:sldId id="261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-136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034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34265" y="1090750"/>
            <a:ext cx="6325126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err="1" smtClean="0"/>
              <a:t>RxSwift</a:t>
            </a:r>
            <a:r>
              <a:rPr lang="en-US" sz="4400" dirty="0" smtClean="0"/>
              <a:t> Basics </a:t>
            </a:r>
            <a:r>
              <a:rPr lang="mr-IN" sz="4400" dirty="0" smtClean="0"/>
              <a:t>–</a:t>
            </a:r>
            <a:r>
              <a:rPr lang="en-US" sz="4400" dirty="0" smtClean="0"/>
              <a:t> Day 3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471579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Observable, Operator (Filter, Transform, Combine)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Subject (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)</a:t>
            </a:r>
            <a:endParaRPr lang="en-US" b="1" dirty="0"/>
          </a:p>
          <a:p>
            <a:r>
              <a:rPr lang="en-US" b="1" dirty="0"/>
              <a:t>Day </a:t>
            </a:r>
            <a:r>
              <a:rPr lang="en-US" b="1" dirty="0" smtClean="0"/>
              <a:t>3 </a:t>
            </a:r>
            <a:r>
              <a:rPr lang="mr-IN" b="1" dirty="0"/>
              <a:t>–</a:t>
            </a:r>
            <a:r>
              <a:rPr lang="en-US" b="1" dirty="0"/>
              <a:t> </a:t>
            </a:r>
            <a:r>
              <a:rPr lang="en-US" b="1" dirty="0" smtClean="0"/>
              <a:t>Two VCs communications with Subject, </a:t>
            </a:r>
            <a:r>
              <a:rPr lang="en-US" b="1" dirty="0" err="1" smtClean="0"/>
              <a:t>RxCocoa</a:t>
            </a:r>
            <a:r>
              <a:rPr lang="en-US" b="1" dirty="0" smtClean="0"/>
              <a:t> (Button)</a:t>
            </a:r>
          </a:p>
          <a:p>
            <a:endParaRPr lang="en-US" b="1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Sequential, Merged Observable Calls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RxCocoa</a:t>
            </a:r>
            <a:r>
              <a:rPr lang="en-US" dirty="0" smtClean="0"/>
              <a:t>, UI Binding (Button, </a:t>
            </a:r>
            <a:r>
              <a:rPr lang="en-US" dirty="0" err="1" smtClean="0"/>
              <a:t>TextField</a:t>
            </a:r>
            <a:r>
              <a:rPr lang="en-US" dirty="0" smtClean="0"/>
              <a:t>, Label, </a:t>
            </a:r>
            <a:r>
              <a:rPr lang="en-US" dirty="0" err="1" smtClean="0"/>
              <a:t>TableView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212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Advanced </a:t>
            </a:r>
            <a:r>
              <a:rPr lang="en-US" dirty="0" err="1" smtClean="0"/>
              <a:t>RxSwift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151130" y="1650424"/>
            <a:ext cx="8891026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</a:t>
            </a:r>
            <a:r>
              <a:rPr lang="en-US" dirty="0" smtClean="0"/>
              <a:t>1 </a:t>
            </a:r>
            <a:r>
              <a:rPr lang="mr-IN" dirty="0" smtClean="0"/>
              <a:t>–</a:t>
            </a:r>
            <a:r>
              <a:rPr lang="en-US" dirty="0" smtClean="0"/>
              <a:t> Protocol-Oriented Programming, Protocol Extension, </a:t>
            </a:r>
            <a:r>
              <a:rPr lang="en-US" dirty="0" err="1" smtClean="0"/>
              <a:t>Associatetype</a:t>
            </a:r>
            <a:endParaRPr lang="en-US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Network Call, Generic </a:t>
            </a:r>
            <a:r>
              <a:rPr lang="en-US" dirty="0" err="1" smtClean="0"/>
              <a:t>Enum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Binding Track Activity (show / hide ‘Loading’ 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Advanced </a:t>
            </a:r>
            <a:r>
              <a:rPr lang="en-US" dirty="0" err="1" smtClean="0"/>
              <a:t>Tab</a:t>
            </a:r>
            <a:r>
              <a:rPr lang="en-US" dirty="0" err="1" smtClean="0"/>
              <a:t>leView</a:t>
            </a:r>
            <a:r>
              <a:rPr lang="en-US" dirty="0" smtClean="0"/>
              <a:t> - </a:t>
            </a:r>
            <a:r>
              <a:rPr lang="en-US" dirty="0" err="1" smtClean="0"/>
              <a:t>RxDataSources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Schedu</a:t>
            </a:r>
            <a:r>
              <a:rPr lang="en-US" dirty="0" smtClean="0"/>
              <a:t>lers (</a:t>
            </a:r>
            <a:r>
              <a:rPr lang="en-US" dirty="0" err="1" smtClean="0"/>
              <a:t>observeOn</a:t>
            </a:r>
            <a:r>
              <a:rPr lang="en-US" dirty="0" smtClean="0"/>
              <a:t>, </a:t>
            </a:r>
            <a:r>
              <a:rPr lang="en-US" dirty="0" err="1" smtClean="0"/>
              <a:t>subscribeOn</a:t>
            </a:r>
            <a:r>
              <a:rPr lang="en-US" dirty="0" smtClean="0"/>
              <a:t>),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Unit Test (</a:t>
            </a:r>
            <a:r>
              <a:rPr lang="en-US" dirty="0" err="1" smtClean="0"/>
              <a:t>RxTest</a:t>
            </a:r>
            <a:r>
              <a:rPr lang="en-US" dirty="0" smtClean="0"/>
              <a:t>, </a:t>
            </a:r>
            <a:r>
              <a:rPr lang="en-US" dirty="0" err="1" smtClean="0"/>
              <a:t>RxBlocking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782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Two VCs : delegate - 1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7" name="Picture 6" descr="Screen Shot 2018-04-28 at 9.38.2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1361988"/>
            <a:ext cx="8587063" cy="310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87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Two VCs : delegate - </a:t>
            </a:r>
            <a:r>
              <a:rPr lang="en-US" dirty="0" smtClean="0"/>
              <a:t>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6" name="Picture 5" descr="Screen Shot 2018-04-28 at 9.35.5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39" y="1322884"/>
            <a:ext cx="3913186" cy="382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45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Two VCs : Observable - 1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4-28 at 9.53.1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92" y="1497663"/>
            <a:ext cx="8301086" cy="277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54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Two VCs : Observable - 2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4-28 at 9.56.0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938" y="1156663"/>
            <a:ext cx="4446967" cy="399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3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6819" y="1818409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VCs communications using subject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86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160</Words>
  <Application>Microsoft Macintosh PowerPoint</Application>
  <PresentationFormat>On-screen Show (16:9)</PresentationFormat>
  <Paragraphs>29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Salerio template</vt:lpstr>
      <vt:lpstr>RxSwift Basics – Day 3</vt:lpstr>
      <vt:lpstr>RxSwift Basics</vt:lpstr>
      <vt:lpstr>Advanced RxSwift</vt:lpstr>
      <vt:lpstr>Two VCs : delegate - 1</vt:lpstr>
      <vt:lpstr>Two VCs : delegate - 2</vt:lpstr>
      <vt:lpstr>Two VCs : Observable - 1</vt:lpstr>
      <vt:lpstr>Two VCs : Observable - 2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73</cp:revision>
  <dcterms:modified xsi:type="dcterms:W3CDTF">2018-05-25T01:40:54Z</dcterms:modified>
</cp:coreProperties>
</file>