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2"/>
  </p:notesMasterIdLst>
  <p:sldIdLst>
    <p:sldId id="256" r:id="rId2"/>
    <p:sldId id="266" r:id="rId3"/>
    <p:sldId id="268" r:id="rId4"/>
    <p:sldId id="257" r:id="rId5"/>
    <p:sldId id="258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7F96C5-845C-47A1-8BC1-15D7F15E9606}">
  <a:tblStyle styleId="{B67F96C5-845C-47A1-8BC1-15D7F15E96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6" d="100"/>
          <a:sy n="156" d="100"/>
        </p:scale>
        <p:origin x="-145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901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185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234265" y="1090750"/>
            <a:ext cx="6325126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err="1" smtClean="0"/>
              <a:t>RxSwift</a:t>
            </a:r>
            <a:r>
              <a:rPr lang="en-US" sz="4400" dirty="0" smtClean="0"/>
              <a:t> Basics </a:t>
            </a:r>
            <a:r>
              <a:rPr lang="mr-IN" sz="4400" dirty="0" smtClean="0"/>
              <a:t>–</a:t>
            </a:r>
            <a:r>
              <a:rPr lang="en-US" sz="4400" dirty="0" smtClean="0"/>
              <a:t> Day 4</a:t>
            </a:r>
            <a:endParaRPr lang="en" sz="4400" dirty="0"/>
          </a:p>
        </p:txBody>
      </p:sp>
      <p:sp>
        <p:nvSpPr>
          <p:cNvPr id="4" name="Shape 189"/>
          <p:cNvSpPr txBox="1">
            <a:spLocks/>
          </p:cNvSpPr>
          <p:nvPr/>
        </p:nvSpPr>
        <p:spPr>
          <a:xfrm>
            <a:off x="4778268" y="4155492"/>
            <a:ext cx="3667566" cy="523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800" dirty="0" err="1" smtClean="0"/>
              <a:t>Younghwan</a:t>
            </a:r>
            <a:r>
              <a:rPr lang="en-US" sz="1800" dirty="0" smtClean="0"/>
              <a:t> Kim</a:t>
            </a:r>
            <a:endParaRPr lang="en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463877"/>
            <a:ext cx="6009403" cy="52045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29409" y="1766454"/>
            <a:ext cx="25571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Serial, Multi Calls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Different Type Observable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424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RxSwift</a:t>
            </a:r>
            <a:r>
              <a:rPr lang="en-US" dirty="0" smtClean="0"/>
              <a:t> Basics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554601" y="1650424"/>
            <a:ext cx="8471579" cy="286211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Observable, Operator (Filter, Transform, Combine)</a:t>
            </a:r>
            <a:endParaRPr lang="en-US" b="1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Subject (</a:t>
            </a: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r>
              <a:rPr lang="en-US" dirty="0" smtClean="0"/>
              <a:t>)</a:t>
            </a:r>
            <a:endParaRPr lang="en-US" b="1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Two VCs communications with Subject, </a:t>
            </a:r>
            <a:r>
              <a:rPr lang="en-US" dirty="0" err="1" smtClean="0"/>
              <a:t>RxCocoa</a:t>
            </a:r>
            <a:r>
              <a:rPr lang="en-US" dirty="0" smtClean="0"/>
              <a:t> (Button)</a:t>
            </a:r>
            <a:endParaRPr lang="en-US" b="1" dirty="0"/>
          </a:p>
          <a:p>
            <a:r>
              <a:rPr lang="en-US" b="1" dirty="0"/>
              <a:t>Day </a:t>
            </a:r>
            <a:r>
              <a:rPr lang="en-US" b="1" dirty="0" smtClean="0"/>
              <a:t>4 </a:t>
            </a:r>
            <a:r>
              <a:rPr lang="mr-IN" b="1" dirty="0"/>
              <a:t>–</a:t>
            </a:r>
            <a:r>
              <a:rPr lang="en-US" b="1" dirty="0"/>
              <a:t> </a:t>
            </a:r>
            <a:r>
              <a:rPr lang="en-US" b="1" dirty="0" smtClean="0"/>
              <a:t>Sequential, Merged Observable Calls</a:t>
            </a:r>
          </a:p>
          <a:p>
            <a:endParaRPr lang="en-US" b="1" dirty="0"/>
          </a:p>
          <a:p>
            <a:r>
              <a:rPr lang="en-US" dirty="0"/>
              <a:t>Day </a:t>
            </a:r>
            <a:r>
              <a:rPr lang="en-US" dirty="0" smtClean="0"/>
              <a:t>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 smtClean="0"/>
              <a:t>RxCocoa</a:t>
            </a:r>
            <a:r>
              <a:rPr lang="en-US" dirty="0" smtClean="0"/>
              <a:t>, UI Binding (Button, </a:t>
            </a:r>
            <a:r>
              <a:rPr lang="en-US" dirty="0" err="1" smtClean="0"/>
              <a:t>TextField</a:t>
            </a:r>
            <a:r>
              <a:rPr lang="en-US" dirty="0" smtClean="0"/>
              <a:t>, Label, </a:t>
            </a:r>
            <a:r>
              <a:rPr lang="en-US" dirty="0" err="1" smtClean="0"/>
              <a:t>TableView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47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Advanced </a:t>
            </a:r>
            <a:r>
              <a:rPr lang="en-US" dirty="0" err="1" smtClean="0"/>
              <a:t>RxSwift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151130" y="1650424"/>
            <a:ext cx="8891026" cy="286211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</a:t>
            </a:r>
            <a:r>
              <a:rPr lang="en-US" dirty="0" smtClean="0"/>
              <a:t>1 </a:t>
            </a:r>
            <a:r>
              <a:rPr lang="mr-IN" dirty="0" smtClean="0"/>
              <a:t>–</a:t>
            </a:r>
            <a:r>
              <a:rPr lang="en-US" dirty="0" smtClean="0"/>
              <a:t> Protocol-Oriented Programming, Protocol Extension, </a:t>
            </a:r>
            <a:r>
              <a:rPr lang="en-US" dirty="0" err="1" smtClean="0"/>
              <a:t>Associatetype</a:t>
            </a:r>
            <a:endParaRPr lang="en-US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Network Call, Generic </a:t>
            </a:r>
            <a:r>
              <a:rPr lang="en-US" dirty="0" err="1" smtClean="0"/>
              <a:t>Enum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Binding Track Activity (show / hide ‘Loading’ 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Advanced </a:t>
            </a:r>
            <a:r>
              <a:rPr lang="en-US" dirty="0" err="1" smtClean="0"/>
              <a:t>Tab</a:t>
            </a:r>
            <a:r>
              <a:rPr lang="en-US" dirty="0" err="1" smtClean="0"/>
              <a:t>leView</a:t>
            </a:r>
            <a:r>
              <a:rPr lang="en-US" dirty="0" smtClean="0"/>
              <a:t> - </a:t>
            </a:r>
            <a:r>
              <a:rPr lang="en-US" dirty="0" err="1" smtClean="0"/>
              <a:t>RxDataSources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Schedu</a:t>
            </a:r>
            <a:r>
              <a:rPr lang="en-US" dirty="0" smtClean="0"/>
              <a:t>lers (</a:t>
            </a:r>
            <a:r>
              <a:rPr lang="en-US" dirty="0" err="1" smtClean="0"/>
              <a:t>observeOn</a:t>
            </a:r>
            <a:r>
              <a:rPr lang="en-US" dirty="0" smtClean="0"/>
              <a:t>, </a:t>
            </a:r>
            <a:r>
              <a:rPr lang="en-US" dirty="0" err="1" smtClean="0"/>
              <a:t>subscribeOn</a:t>
            </a:r>
            <a:r>
              <a:rPr lang="en-US" dirty="0" smtClean="0"/>
              <a:t>),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	Unit Test (</a:t>
            </a:r>
            <a:r>
              <a:rPr lang="en-US" dirty="0" err="1" smtClean="0"/>
              <a:t>RxTest</a:t>
            </a:r>
            <a:r>
              <a:rPr lang="en-US" dirty="0" smtClean="0"/>
              <a:t>, </a:t>
            </a:r>
            <a:r>
              <a:rPr lang="en-US" dirty="0" err="1" smtClean="0"/>
              <a:t>RxBlocking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7829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Enum</a:t>
            </a:r>
            <a:r>
              <a:rPr lang="en-US" dirty="0" smtClean="0"/>
              <a:t> - merge return values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4-22 at 11.25.2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75" y="1733893"/>
            <a:ext cx="50038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75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4" y="392575"/>
            <a:ext cx="5837779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Sequential Call</a:t>
            </a:r>
            <a:endParaRPr lang="en-US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7" name="Picture 6" descr="Screen Shot 2018-05-13 at 10.20.1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074" y="1604824"/>
            <a:ext cx="3677226" cy="2868827"/>
          </a:xfrm>
          <a:prstGeom prst="rect">
            <a:avLst/>
          </a:prstGeom>
        </p:spPr>
      </p:pic>
      <p:pic>
        <p:nvPicPr>
          <p:cNvPr id="6" name="Picture 5" descr="Screen Shot 2018-05-13 at 10.20.0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9271"/>
            <a:ext cx="5616864" cy="276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67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463877"/>
            <a:ext cx="6009403" cy="52045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Multi- Sequential Call</a:t>
            </a:r>
            <a:endParaRPr lang="en-US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5" name="Picture 4" descr="Screen Shot 2018-05-13 at 10.23.4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286" y="2534226"/>
            <a:ext cx="3585123" cy="1922318"/>
          </a:xfrm>
          <a:prstGeom prst="rect">
            <a:avLst/>
          </a:prstGeom>
        </p:spPr>
      </p:pic>
      <p:pic>
        <p:nvPicPr>
          <p:cNvPr id="3" name="Picture 2" descr="Screen Shot 2018-05-13 at 10.23.2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0819"/>
            <a:ext cx="5853544" cy="292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908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Traditional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Picture 1" descr="Screen Shot 2017-12-04 at 10.43.0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81" y="2048909"/>
            <a:ext cx="8612282" cy="149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0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Traditional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4" name="Picture 3" descr="Screen Shot 2017-12-03 at 12.51.5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1" y="1543126"/>
            <a:ext cx="7805633" cy="282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72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Reactive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" name="Picture 2" descr="Screen Shot 2017-12-04 at 10.44.2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87" y="1358953"/>
            <a:ext cx="7336160" cy="319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04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154</Words>
  <Application>Microsoft Macintosh PowerPoint</Application>
  <PresentationFormat>On-screen Show (16:9)</PresentationFormat>
  <Paragraphs>35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Salerio template</vt:lpstr>
      <vt:lpstr>RxSwift Basics – Day 4</vt:lpstr>
      <vt:lpstr>RxSwift Basics</vt:lpstr>
      <vt:lpstr>Advanced RxSwift</vt:lpstr>
      <vt:lpstr>Enum - merge return values</vt:lpstr>
      <vt:lpstr>Sequential Call</vt:lpstr>
      <vt:lpstr>Multi- Sequential Call</vt:lpstr>
      <vt:lpstr>Traditional</vt:lpstr>
      <vt:lpstr>Traditional</vt:lpstr>
      <vt:lpstr>Reactive</vt:lpstr>
      <vt:lpstr>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Young Kim</cp:lastModifiedBy>
  <cp:revision>77</cp:revision>
  <dcterms:modified xsi:type="dcterms:W3CDTF">2018-05-25T01:41:20Z</dcterms:modified>
</cp:coreProperties>
</file>