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57" r:id="rId9"/>
    <p:sldId id="263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9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Comprehensive 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Create login and get profile observables</a:t>
            </a:r>
          </a:p>
          <a:p>
            <a:pPr>
              <a:buNone/>
            </a:pPr>
            <a:r>
              <a:rPr lang="en-US" b="1" dirty="0" smtClean="0"/>
              <a:t>Sequential Call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Two Observables</a:t>
            </a:r>
          </a:p>
          <a:p>
            <a:pPr>
              <a:buNone/>
            </a:pPr>
            <a:r>
              <a:rPr lang="en-US" b="1" dirty="0" err="1" smtClean="0"/>
              <a:t>RxCocoa</a:t>
            </a:r>
            <a:r>
              <a:rPr lang="en-US" b="1" dirty="0" smtClean="0"/>
              <a:t> UI Binding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button,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TableView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Subject, Relay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6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RxCocoa</a:t>
            </a:r>
            <a:r>
              <a:rPr lang="en-US" b="1" dirty="0" smtClean="0"/>
              <a:t>, UI Binding (Button, </a:t>
            </a:r>
            <a:r>
              <a:rPr lang="en-US" b="1" dirty="0" err="1" smtClean="0"/>
              <a:t>TextField</a:t>
            </a:r>
            <a:r>
              <a:rPr lang="en-US" b="1" dirty="0" smtClean="0"/>
              <a:t>, Label, </a:t>
            </a:r>
            <a:r>
              <a:rPr lang="en-US" b="1" dirty="0" err="1" smtClean="0"/>
              <a:t>TableView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3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</a:t>
            </a:r>
            <a:r>
              <a:rPr lang="en-US" dirty="0" err="1" smtClean="0"/>
              <a:t>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</a:t>
            </a:r>
            <a:r>
              <a:rPr lang="en-US" dirty="0" smtClean="0"/>
              <a:t>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315525"/>
            <a:ext cx="8067648" cy="3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15 at 9.0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804582"/>
            <a:ext cx="4792662" cy="1597554"/>
          </a:xfrm>
          <a:prstGeom prst="rect">
            <a:avLst/>
          </a:prstGeom>
        </p:spPr>
      </p:pic>
      <p:sp>
        <p:nvSpPr>
          <p:cNvPr id="8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779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Table View </a:t>
            </a:r>
            <a:r>
              <a:rPr lang="mr-IN" dirty="0" smtClean="0"/>
              <a:t>–</a:t>
            </a:r>
            <a:r>
              <a:rPr lang="en-US" dirty="0" smtClean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2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" y="1364472"/>
            <a:ext cx="8307281" cy="3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 View </a:t>
            </a:r>
            <a:r>
              <a:rPr lang="mr-IN" dirty="0"/>
              <a:t>–</a:t>
            </a:r>
            <a:r>
              <a:rPr lang="en-US" dirty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4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" y="1355670"/>
            <a:ext cx="7492528" cy="686949"/>
          </a:xfrm>
          <a:prstGeom prst="rect">
            <a:avLst/>
          </a:prstGeom>
        </p:spPr>
      </p:pic>
      <p:pic>
        <p:nvPicPr>
          <p:cNvPr id="5" name="Picture 4" descr="Screen Shot 2018-05-15 at 9.49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" y="2042619"/>
            <a:ext cx="7460577" cy="2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6 at 7.58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346910"/>
            <a:ext cx="4165600" cy="3111500"/>
          </a:xfrm>
          <a:prstGeom prst="rect">
            <a:avLst/>
          </a:prstGeom>
        </p:spPr>
      </p:pic>
      <p:pic>
        <p:nvPicPr>
          <p:cNvPr id="4" name="Picture 3" descr="Screen Shot 2018-05-16 at 7.58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948"/>
            <a:ext cx="4978400" cy="13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6 at 7.57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334"/>
            <a:ext cx="9144000" cy="27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181</Words>
  <Application>Microsoft Macintosh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RxSwift Basics – Day 5</vt:lpstr>
      <vt:lpstr>RxSwift Basics</vt:lpstr>
      <vt:lpstr>Advanced RxSwift</vt:lpstr>
      <vt:lpstr>Simple Table View</vt:lpstr>
      <vt:lpstr>Simple Table View</vt:lpstr>
      <vt:lpstr>Table View – Multi Cell</vt:lpstr>
      <vt:lpstr>Table View – Multi Cell</vt:lpstr>
      <vt:lpstr>TextField – Binding</vt:lpstr>
      <vt:lpstr>TextField – Binding</vt:lpstr>
      <vt:lpstr>Comprehensive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82</cp:revision>
  <dcterms:modified xsi:type="dcterms:W3CDTF">2018-05-25T01:41:57Z</dcterms:modified>
</cp:coreProperties>
</file>