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89" r:id="rId3"/>
    <p:sldId id="314" r:id="rId4"/>
    <p:sldId id="315" r:id="rId5"/>
    <p:sldId id="316" r:id="rId6"/>
    <p:sldId id="320" r:id="rId7"/>
    <p:sldId id="317" r:id="rId8"/>
    <p:sldId id="313" r:id="rId9"/>
    <p:sldId id="312" r:id="rId10"/>
    <p:sldId id="318" r:id="rId11"/>
    <p:sldId id="321" r:id="rId12"/>
    <p:sldId id="32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72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7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2" y="1090764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8" y="4278350"/>
            <a:ext cx="5480828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799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1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6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132601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6" y="1090750"/>
            <a:ext cx="6325125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Chaining Observables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9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 smtClean="0"/>
              <a:t>Nov. 15. 2018 Younghwan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09402" y="392575"/>
            <a:ext cx="611519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Nested Observable</a:t>
            </a:r>
            <a:r>
              <a:rPr lang="en-US" dirty="0" smtClean="0"/>
              <a:t>, merge, 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413571" y="2058186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00304" y="2641526"/>
            <a:ext cx="2182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00306" y="3902109"/>
            <a:ext cx="2182732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00304" y="3266084"/>
            <a:ext cx="2182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29715" y="2055231"/>
            <a:ext cx="0" cy="1947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19648" y="3667585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9648" y="3667585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29717" y="2061011"/>
            <a:ext cx="1718627" cy="363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29716" y="2662135"/>
            <a:ext cx="1701692" cy="344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229716" y="3300985"/>
            <a:ext cx="1701692" cy="32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63154" y="1763620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6456" y="2729154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1694" y="3352819"/>
            <a:ext cx="156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931408" y="266213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79701" y="3298160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00306" y="4057011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Success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4164" y="4055932"/>
            <a:ext cx="65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Error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406412" y="2066601"/>
            <a:ext cx="16936" cy="301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04171" y="2362200"/>
            <a:ext cx="0" cy="299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244974" y="330098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39707" y="3298160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9438" y="1763620"/>
            <a:ext cx="1675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NestedObservable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8954" y="3390586"/>
            <a:ext cx="1675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51647" y="2147657"/>
            <a:ext cx="452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NestedObservable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4047" y="3713108"/>
            <a:ext cx="4709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198692" y="2362200"/>
            <a:ext cx="4820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79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0940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 </a:t>
            </a:r>
            <a:r>
              <a:rPr lang="mr-IN" dirty="0" smtClean="0"/>
              <a:t>–</a:t>
            </a:r>
            <a:r>
              <a:rPr lang="en-US" dirty="0" smtClean="0"/>
              <a:t> merge, 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413571" y="2058186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00304" y="2641526"/>
            <a:ext cx="2182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00306" y="3902109"/>
            <a:ext cx="2182732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00304" y="3266084"/>
            <a:ext cx="2182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29715" y="2055231"/>
            <a:ext cx="0" cy="1947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19648" y="3667585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9648" y="3667585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29717" y="2061011"/>
            <a:ext cx="1718627" cy="363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29716" y="2662135"/>
            <a:ext cx="1701692" cy="344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229716" y="3300985"/>
            <a:ext cx="1701692" cy="32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63154" y="1763620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6456" y="2729154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1694" y="3352819"/>
            <a:ext cx="156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931408" y="266213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79701" y="3298160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00306" y="4057011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Success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4164" y="4055932"/>
            <a:ext cx="65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Error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209438" y="2061011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404171" y="2058186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244974" y="330098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39707" y="3298160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9438" y="1763620"/>
            <a:ext cx="1662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ZippedObservable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8954" y="3390586"/>
            <a:ext cx="1675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51647" y="2147657"/>
            <a:ext cx="452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>
                <a:latin typeface="Courier New"/>
                <a:cs typeface="Courier New"/>
              </a:rPr>
              <a:t>Z</a:t>
            </a:r>
            <a:r>
              <a:rPr lang="en-US" sz="1200" b="1" dirty="0" err="1" smtClean="0">
                <a:latin typeface="Courier New"/>
                <a:cs typeface="Courier New"/>
              </a:rPr>
              <a:t>ippedObservable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4047" y="3713108"/>
            <a:ext cx="4709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4400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3854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 </a:t>
            </a:r>
            <a:r>
              <a:rPr lang="mr-IN" dirty="0" smtClean="0"/>
              <a:t>–</a:t>
            </a:r>
            <a:r>
              <a:rPr lang="en-US" dirty="0" smtClean="0"/>
              <a:t> merge, 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2" y="1477441"/>
            <a:ext cx="4910667" cy="316118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(),</a:t>
            </a:r>
            <a:r>
              <a:rPr lang="en-US" sz="1200" b="1" dirty="0" err="1" smtClean="0">
                <a:latin typeface="Courier New"/>
                <a:cs typeface="Courier New"/>
              </a:rPr>
              <a:t>ZippedObservable</a:t>
            </a:r>
            <a:r>
              <a:rPr lang="en-US" sz="1200" b="1" dirty="0" smtClean="0">
                <a:latin typeface="Courier New"/>
                <a:cs typeface="Courier New"/>
              </a:rPr>
              <a:t>())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&lt;Two&gt;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TwoObservable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hape 237"/>
          <p:cNvSpPr txBox="1">
            <a:spLocks noGrp="1"/>
          </p:cNvSpPr>
          <p:nvPr>
            <p:ph type="body" idx="1"/>
          </p:nvPr>
        </p:nvSpPr>
        <p:spPr>
          <a:xfrm>
            <a:off x="4395674" y="2095507"/>
            <a:ext cx="4709728" cy="19854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&lt;Three&gt;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latin typeface="Courier New"/>
                <a:cs typeface="Courier New"/>
              </a:rPr>
              <a:t>), </a:t>
            </a:r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r>
              <a:rPr lang="en-US" sz="1200" b="1" dirty="0" smtClean="0">
                <a:latin typeface="Courier New"/>
                <a:cs typeface="Courier New"/>
              </a:rPr>
              <a:t>())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.disposed()</a:t>
            </a:r>
          </a:p>
        </p:txBody>
      </p:sp>
    </p:spTree>
    <p:extLst>
      <p:ext uri="{BB962C8B-B14F-4D97-AF65-F5344CB8AC3E}">
        <p14:creationId xmlns:p14="http://schemas.microsoft.com/office/powerpoint/2010/main" val="152788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typical 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3" y="1477441"/>
            <a:ext cx="6060658" cy="234949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func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() -&gt; Observable&lt;Some&gt;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return Observable&lt;Some&gt;.create { observer in</a:t>
            </a:r>
          </a:p>
          <a:p>
            <a:pPr>
              <a:buNone/>
            </a:pPr>
            <a:endParaRPr lang="en-US" sz="12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return </a:t>
            </a:r>
            <a:r>
              <a:rPr lang="en-US" sz="1200" b="1" dirty="0" err="1" smtClean="0">
                <a:latin typeface="Courier New"/>
                <a:cs typeface="Courier New"/>
              </a:rPr>
              <a:t>Disposables.create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</a:t>
            </a:r>
            <a:r>
              <a:rPr lang="en-CA" dirty="0" smtClean="0"/>
              <a:t>Nested Observable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3" y="1477441"/>
            <a:ext cx="6991990" cy="31590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func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() -&gt; Observable&lt;Some&gt;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return Observable&lt;Some&gt;.create { observer in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	</a:t>
            </a:r>
            <a:r>
              <a:rPr lang="en-US" sz="1200" b="1" dirty="0" err="1" smtClean="0">
                <a:latin typeface="Courier New"/>
                <a:cs typeface="Courier New"/>
              </a:rPr>
              <a:t>nested</a:t>
            </a:r>
            <a:r>
              <a:rPr lang="en-US" sz="1200" b="1" dirty="0" err="1" smtClean="0">
                <a:latin typeface="Courier New"/>
                <a:cs typeface="Courier New"/>
              </a:rPr>
              <a:t>Observable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.subscribe(</a:t>
            </a:r>
            <a:r>
              <a:rPr lang="en-US" sz="1200" b="1" dirty="0" err="1" smtClean="0">
                <a:latin typeface="Courier New"/>
                <a:cs typeface="Courier New"/>
              </a:rPr>
              <a:t>onNext</a:t>
            </a:r>
            <a:r>
              <a:rPr lang="en-US" sz="1200" b="1" dirty="0" smtClean="0">
                <a:latin typeface="Courier New"/>
                <a:cs typeface="Courier New"/>
              </a:rPr>
              <a:t>: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	</a:t>
            </a:r>
            <a:r>
              <a:rPr lang="en-US" sz="1200" b="1" dirty="0" err="1" smtClean="0">
                <a:latin typeface="Courier New"/>
                <a:cs typeface="Courier New"/>
              </a:rPr>
              <a:t>observer.onNext</a:t>
            </a:r>
            <a:r>
              <a:rPr lang="en-US" sz="1200" b="1" dirty="0" smtClean="0">
                <a:latin typeface="Courier New"/>
                <a:cs typeface="Courier New"/>
              </a:rPr>
              <a:t>(Some)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	</a:t>
            </a:r>
            <a:r>
              <a:rPr lang="en-US" sz="1200" b="1" dirty="0" err="1" smtClean="0">
                <a:latin typeface="Courier New"/>
                <a:cs typeface="Courier New"/>
              </a:rPr>
              <a:t>observer.onCompleted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})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.disposed()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return </a:t>
            </a:r>
            <a:r>
              <a:rPr lang="en-US" sz="1200" b="1" dirty="0" err="1" smtClean="0">
                <a:latin typeface="Courier New"/>
                <a:cs typeface="Courier New"/>
              </a:rPr>
              <a:t>Disposables.create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52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merge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551810" y="1515549"/>
            <a:ext cx="5645790" cy="225635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Observable.from</a:t>
            </a:r>
            <a:r>
              <a:rPr lang="en-US" sz="1200" b="1" dirty="0" smtClean="0">
                <a:latin typeface="Courier New"/>
                <a:cs typeface="Courier New"/>
              </a:rPr>
              <a:t>([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r>
              <a:rPr lang="en-US" sz="1200" b="1" dirty="0" smtClean="0">
                <a:latin typeface="Courier New"/>
                <a:cs typeface="Courier New"/>
              </a:rPr>
              <a:t>]).merge()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.disposed()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976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551810" y="1515549"/>
            <a:ext cx="5645790" cy="225635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.disposed()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301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55599" y="392575"/>
            <a:ext cx="6155267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Observable of </a:t>
            </a:r>
            <a:r>
              <a:rPr lang="en-CA" dirty="0" err="1" smtClean="0"/>
              <a:t>ZippedObservable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3" y="1477441"/>
            <a:ext cx="6991990" cy="31590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Func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zippedOneTwoObservable</a:t>
            </a:r>
            <a:r>
              <a:rPr lang="en-US" sz="1200" b="1" dirty="0" smtClean="0">
                <a:latin typeface="Courier New"/>
                <a:cs typeface="Courier New"/>
              </a:rPr>
              <a:t>() -&gt; Observable&lt;Some&gt;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return Observable&lt;Some&gt;.create { observer in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Observable.zip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oneObservable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 err="1">
                <a:latin typeface="Courier New"/>
                <a:cs typeface="Courier New"/>
              </a:rPr>
              <a:t>twoObservable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.subscribe(</a:t>
            </a:r>
            <a:r>
              <a:rPr lang="en-US" sz="1200" b="1" dirty="0" err="1" smtClean="0">
                <a:latin typeface="Courier New"/>
                <a:cs typeface="Courier New"/>
              </a:rPr>
              <a:t>onNext</a:t>
            </a:r>
            <a:r>
              <a:rPr lang="en-US" sz="1200" b="1" dirty="0" smtClean="0">
                <a:latin typeface="Courier New"/>
                <a:cs typeface="Courier New"/>
              </a:rPr>
              <a:t>: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	</a:t>
            </a:r>
            <a:r>
              <a:rPr lang="en-US" sz="1200" b="1" dirty="0" err="1" smtClean="0">
                <a:latin typeface="Courier New"/>
                <a:cs typeface="Courier New"/>
              </a:rPr>
              <a:t>observer.onNext</a:t>
            </a:r>
            <a:r>
              <a:rPr lang="en-US" sz="1200" b="1" dirty="0" smtClean="0">
                <a:latin typeface="Courier New"/>
                <a:cs typeface="Courier New"/>
              </a:rPr>
              <a:t>(Some)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	</a:t>
            </a:r>
            <a:r>
              <a:rPr lang="en-US" sz="1200" b="1" dirty="0" err="1" smtClean="0">
                <a:latin typeface="Courier New"/>
                <a:cs typeface="Courier New"/>
              </a:rPr>
              <a:t>observer.onCompleted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})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.disposed()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return </a:t>
            </a:r>
            <a:r>
              <a:rPr lang="en-US" sz="1200" b="1" dirty="0" err="1" smtClean="0">
                <a:latin typeface="Courier New"/>
                <a:cs typeface="Courier New"/>
              </a:rPr>
              <a:t>Disposables.create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02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0940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Chaining Observables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28600" y="204411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15333" y="2645022"/>
            <a:ext cx="626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335" y="3922539"/>
            <a:ext cx="626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15333" y="3269580"/>
            <a:ext cx="626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44744" y="2058727"/>
            <a:ext cx="0" cy="1947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34677" y="3671081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34677" y="3671081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44744" y="2058727"/>
            <a:ext cx="1200792" cy="369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44744" y="2676832"/>
            <a:ext cx="1200792" cy="332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644744" y="3301656"/>
            <a:ext cx="1166920" cy="323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45536" y="1767116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5751" y="2645022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5751" y="3209901"/>
            <a:ext cx="156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11664" y="2665631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794730" y="3301656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15335" y="4060507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Success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9193" y="4059428"/>
            <a:ext cx="65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Error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754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1634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 </a:t>
            </a:r>
            <a:r>
              <a:rPr lang="mr-IN" dirty="0" smtClean="0"/>
              <a:t>–</a:t>
            </a:r>
            <a:r>
              <a:rPr lang="en-US" dirty="0" smtClean="0"/>
              <a:t> typical format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2" y="1477441"/>
            <a:ext cx="3579925" cy="316118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>
                <a:latin typeface="Courier New"/>
                <a:cs typeface="Courier New"/>
              </a:rPr>
              <a:t>OneObservable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&lt;Two&gt;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TwoObservable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hape 237"/>
          <p:cNvSpPr txBox="1">
            <a:spLocks noGrp="1"/>
          </p:cNvSpPr>
          <p:nvPr>
            <p:ph type="body" idx="1"/>
          </p:nvPr>
        </p:nvSpPr>
        <p:spPr>
          <a:xfrm>
            <a:off x="5149209" y="1477441"/>
            <a:ext cx="3850858" cy="19854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&lt;Three&gt;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ThreeObservable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.disposed()</a:t>
            </a:r>
          </a:p>
        </p:txBody>
      </p:sp>
    </p:spTree>
    <p:extLst>
      <p:ext uri="{BB962C8B-B14F-4D97-AF65-F5344CB8AC3E}">
        <p14:creationId xmlns:p14="http://schemas.microsoft.com/office/powerpoint/2010/main" val="289062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3075" y="392575"/>
            <a:ext cx="6721057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- How to use the result of previous observable chain</a:t>
            </a:r>
            <a:r>
              <a:rPr lang="en-US" sz="1800" dirty="0" smtClean="0"/>
              <a:t>?</a:t>
            </a:r>
            <a:endParaRPr lang="en" sz="18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2" y="1477441"/>
            <a:ext cx="4062525" cy="35602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>
                <a:latin typeface="Courier New"/>
                <a:cs typeface="Courier New"/>
              </a:rPr>
              <a:t>OneObservable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One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&lt;Two&gt;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if Some(One)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	return Observable&lt;Two</a:t>
            </a:r>
            <a:r>
              <a:rPr lang="en-US" sz="1200" b="1" dirty="0" smtClean="0">
                <a:latin typeface="Courier New"/>
                <a:cs typeface="Courier New"/>
              </a:rPr>
              <a:t>&gt; 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} else { 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	</a:t>
            </a:r>
            <a:r>
              <a:rPr lang="en-US" sz="1200" b="1" dirty="0" err="1">
                <a:latin typeface="Courier New"/>
                <a:cs typeface="Courier New"/>
              </a:rPr>
              <a:t>TwoObservable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hape 237"/>
          <p:cNvSpPr txBox="1">
            <a:spLocks noGrp="1"/>
          </p:cNvSpPr>
          <p:nvPr>
            <p:ph type="body" idx="1"/>
          </p:nvPr>
        </p:nvSpPr>
        <p:spPr>
          <a:xfrm>
            <a:off x="5149209" y="1477441"/>
            <a:ext cx="3884724" cy="19854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&lt;Three&gt;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ThreeObservable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.disposed()</a:t>
            </a:r>
          </a:p>
        </p:txBody>
      </p:sp>
    </p:spTree>
    <p:extLst>
      <p:ext uri="{BB962C8B-B14F-4D97-AF65-F5344CB8AC3E}">
        <p14:creationId xmlns:p14="http://schemas.microsoft.com/office/powerpoint/2010/main" val="286271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282</Words>
  <Application>Microsoft Macintosh PowerPoint</Application>
  <PresentationFormat>On-screen Show (16:9)</PresentationFormat>
  <Paragraphs>126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Salerio template</vt:lpstr>
      <vt:lpstr>Chaining Observables</vt:lpstr>
      <vt:lpstr>Observable – typical type</vt:lpstr>
      <vt:lpstr>Observable – Nested Observable</vt:lpstr>
      <vt:lpstr>Observable – merge</vt:lpstr>
      <vt:lpstr>Observable – zip</vt:lpstr>
      <vt:lpstr>Observable – Observable of ZippedObservable</vt:lpstr>
      <vt:lpstr>Chaining Observables</vt:lpstr>
      <vt:lpstr>Chaining Observables – typical format</vt:lpstr>
      <vt:lpstr>Chaining Observables - How to use the result of previous observable chain?</vt:lpstr>
      <vt:lpstr>Chaining Observables – Nested Observable, merge, zip</vt:lpstr>
      <vt:lpstr>Chaining Observables – merge, zip</vt:lpstr>
      <vt:lpstr>Chaining Observables – merge, zip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Younghwan Kim</cp:lastModifiedBy>
  <cp:revision>60</cp:revision>
  <dcterms:modified xsi:type="dcterms:W3CDTF">2018-11-16T20:14:37Z</dcterms:modified>
</cp:coreProperties>
</file>